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4122" r:id="rId1"/>
    <p:sldMasterId id="2147484134" r:id="rId2"/>
    <p:sldMasterId id="2147484146" r:id="rId3"/>
    <p:sldMasterId id="2147484206" r:id="rId4"/>
    <p:sldMasterId id="2147484218" r:id="rId5"/>
    <p:sldMasterId id="2147484334" r:id="rId6"/>
  </p:sldMasterIdLst>
  <p:notesMasterIdLst>
    <p:notesMasterId r:id="rId44"/>
  </p:notesMasterIdLst>
  <p:handoutMasterIdLst>
    <p:handoutMasterId r:id="rId45"/>
  </p:handoutMasterIdLst>
  <p:sldIdLst>
    <p:sldId id="561" r:id="rId7"/>
    <p:sldId id="557" r:id="rId8"/>
    <p:sldId id="554" r:id="rId9"/>
    <p:sldId id="562" r:id="rId10"/>
    <p:sldId id="563" r:id="rId11"/>
    <p:sldId id="556" r:id="rId12"/>
    <p:sldId id="555" r:id="rId13"/>
    <p:sldId id="516" r:id="rId14"/>
    <p:sldId id="550" r:id="rId15"/>
    <p:sldId id="454" r:id="rId16"/>
    <p:sldId id="493" r:id="rId17"/>
    <p:sldId id="494" r:id="rId18"/>
    <p:sldId id="548" r:id="rId19"/>
    <p:sldId id="522" r:id="rId20"/>
    <p:sldId id="540" r:id="rId21"/>
    <p:sldId id="539" r:id="rId22"/>
    <p:sldId id="532" r:id="rId23"/>
    <p:sldId id="536" r:id="rId24"/>
    <p:sldId id="544" r:id="rId25"/>
    <p:sldId id="509" r:id="rId26"/>
    <p:sldId id="547" r:id="rId27"/>
    <p:sldId id="400" r:id="rId28"/>
    <p:sldId id="478" r:id="rId29"/>
    <p:sldId id="414" r:id="rId30"/>
    <p:sldId id="417" r:id="rId31"/>
    <p:sldId id="543" r:id="rId32"/>
    <p:sldId id="443" r:id="rId33"/>
    <p:sldId id="433" r:id="rId34"/>
    <p:sldId id="525" r:id="rId35"/>
    <p:sldId id="444" r:id="rId36"/>
    <p:sldId id="477" r:id="rId37"/>
    <p:sldId id="435" r:id="rId38"/>
    <p:sldId id="445" r:id="rId39"/>
    <p:sldId id="437" r:id="rId40"/>
    <p:sldId id="438" r:id="rId41"/>
    <p:sldId id="439" r:id="rId42"/>
    <p:sldId id="482" r:id="rId43"/>
  </p:sldIdLst>
  <p:sldSz cx="9144000" cy="6858000" type="screen4x3"/>
  <p:notesSz cx="6797675" cy="9931400"/>
  <p:defaultTextStyle>
    <a:defPPr>
      <a:defRPr lang="en-US"/>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FFFFFF"/>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62" autoAdjust="0"/>
    <p:restoredTop sz="94280" autoAdjust="0"/>
  </p:normalViewPr>
  <p:slideViewPr>
    <p:cSldViewPr>
      <p:cViewPr varScale="1">
        <p:scale>
          <a:sx n="105" d="100"/>
          <a:sy n="105" d="100"/>
        </p:scale>
        <p:origin x="1062" y="24"/>
      </p:cViewPr>
      <p:guideLst>
        <p:guide orient="horz" pos="2160"/>
        <p:guide pos="2880"/>
      </p:guideLst>
    </p:cSldViewPr>
  </p:slideViewPr>
  <p:outlineViewPr>
    <p:cViewPr>
      <p:scale>
        <a:sx n="33" d="100"/>
        <a:sy n="33" d="100"/>
      </p:scale>
      <p:origin x="36" y="204"/>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charts/_rels/chart1.xml.rels><?xml version="1.0" encoding="UTF-8" standalone="yes"?>
<Relationships xmlns="http://schemas.openxmlformats.org/package/2006/relationships"><Relationship Id="rId3" Type="http://schemas.openxmlformats.org/officeDocument/2006/relationships/package" Target="../embeddings/_____Microsoft_Excel.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US" sz="2000" b="0" dirty="0"/>
              <a:t>Forecast for flows of goods through the MTC</a:t>
            </a:r>
            <a:endParaRPr lang="ru-RU" sz="2000" b="0" dirty="0"/>
          </a:p>
        </c:rich>
      </c:tx>
      <c:layout>
        <c:manualLayout>
          <c:xMode val="edge"/>
          <c:yMode val="edge"/>
          <c:x val="0.26508675912731938"/>
          <c:y val="8.756920639200045E-3"/>
        </c:manualLayout>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ru-RU"/>
        </a:p>
      </c:txPr>
    </c:title>
    <c:autoTitleDeleted val="0"/>
    <c:view3D>
      <c:rotX val="0"/>
      <c:rotY val="0"/>
      <c:depthPercent val="60"/>
      <c:rAngAx val="0"/>
      <c:perspective val="100"/>
    </c:view3D>
    <c:floor>
      <c:thickness val="0"/>
      <c:spPr>
        <a:solidFill>
          <a:schemeClr val="lt1">
            <a:lumMod val="95000"/>
          </a:schemeClr>
        </a:solid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3207657868245365"/>
          <c:y val="0.12225630233004414"/>
          <c:w val="0.89906285413803644"/>
          <c:h val="0.74005309560007648"/>
        </c:manualLayout>
      </c:layout>
      <c:bar3DChart>
        <c:barDir val="col"/>
        <c:grouping val="clustered"/>
        <c:varyColors val="0"/>
        <c:ser>
          <c:idx val="0"/>
          <c:order val="0"/>
          <c:tx>
            <c:strRef>
              <c:f>Лист1!$B$1</c:f>
              <c:strCache>
                <c:ptCount val="1"/>
                <c:pt idx="0">
                  <c:v>Ряд 1</c:v>
                </c:pt>
              </c:strCache>
            </c:strRef>
          </c:tx>
          <c:spPr>
            <a:solidFill>
              <a:schemeClr val="accent1">
                <a:alpha val="85000"/>
              </a:schemeClr>
            </a:solidFill>
            <a:ln w="9525" cap="flat" cmpd="sng" algn="ctr">
              <a:solidFill>
                <a:schemeClr val="accent1">
                  <a:lumMod val="75000"/>
                </a:schemeClr>
              </a:solidFill>
              <a:round/>
            </a:ln>
            <a:effectLst/>
            <a:sp3d contourW="9525">
              <a:contourClr>
                <a:schemeClr val="accent1">
                  <a:lumMod val="75000"/>
                </a:schemeClr>
              </a:contourClr>
            </a:sp3d>
          </c:spPr>
          <c:invertIfNegative val="0"/>
          <c:cat>
            <c:numRef>
              <c:f>Лист1!$A$2:$A$5</c:f>
              <c:numCache>
                <c:formatCode>General</c:formatCode>
                <c:ptCount val="4"/>
                <c:pt idx="0">
                  <c:v>2017</c:v>
                </c:pt>
                <c:pt idx="1">
                  <c:v>2020</c:v>
                </c:pt>
                <c:pt idx="2">
                  <c:v>2025</c:v>
                </c:pt>
                <c:pt idx="3">
                  <c:v>2030</c:v>
                </c:pt>
              </c:numCache>
            </c:numRef>
          </c:cat>
          <c:val>
            <c:numRef>
              <c:f>Лист1!$B$2:$B$5</c:f>
              <c:numCache>
                <c:formatCode>General</c:formatCode>
                <c:ptCount val="4"/>
                <c:pt idx="0">
                  <c:v>11.84</c:v>
                </c:pt>
                <c:pt idx="1">
                  <c:v>22.23</c:v>
                </c:pt>
                <c:pt idx="2">
                  <c:v>41.21</c:v>
                </c:pt>
                <c:pt idx="3">
                  <c:v>50</c:v>
                </c:pt>
              </c:numCache>
            </c:numRef>
          </c:val>
          <c:extLst>
            <c:ext xmlns:c16="http://schemas.microsoft.com/office/drawing/2014/chart" uri="{C3380CC4-5D6E-409C-BE32-E72D297353CC}">
              <c16:uniqueId val="{00000000-813A-4801-8DAE-427762479BA2}"/>
            </c:ext>
          </c:extLst>
        </c:ser>
        <c:dLbls>
          <c:showLegendKey val="0"/>
          <c:showVal val="0"/>
          <c:showCatName val="0"/>
          <c:showSerName val="0"/>
          <c:showPercent val="0"/>
          <c:showBubbleSize val="0"/>
        </c:dLbls>
        <c:gapWidth val="65"/>
        <c:shape val="box"/>
        <c:axId val="64723968"/>
        <c:axId val="71040384"/>
        <c:axId val="0"/>
      </c:bar3DChart>
      <c:catAx>
        <c:axId val="64723968"/>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ru-RU"/>
          </a:p>
        </c:txPr>
        <c:crossAx val="71040384"/>
        <c:crosses val="autoZero"/>
        <c:auto val="1"/>
        <c:lblAlgn val="ctr"/>
        <c:lblOffset val="100"/>
        <c:noMultiLvlLbl val="0"/>
      </c:catAx>
      <c:valAx>
        <c:axId val="71040384"/>
        <c:scaling>
          <c:orientation val="minMax"/>
        </c:scaling>
        <c:delete val="0"/>
        <c:axPos val="l"/>
        <c:majorGridlines>
          <c:spPr>
            <a:ln w="9525" cap="flat" cmpd="sng" algn="ctr">
              <a:solidFill>
                <a:schemeClr val="dk1">
                  <a:lumMod val="15000"/>
                  <a:lumOff val="85000"/>
                </a:schemeClr>
              </a:solidFill>
              <a:round/>
            </a:ln>
            <a:effectLst/>
          </c:spPr>
        </c:majorGridlines>
        <c:title>
          <c:tx>
            <c:rich>
              <a:bodyPr rot="-5400000" spcFirstLastPara="1" vertOverflow="ellipsis" vert="horz" wrap="square" anchor="ctr" anchorCtr="1"/>
              <a:lstStyle/>
              <a:p>
                <a:pPr>
                  <a:defRPr sz="1197" b="1" i="0" u="none" strike="noStrike" kern="1200" baseline="0">
                    <a:solidFill>
                      <a:schemeClr val="dk1">
                        <a:lumMod val="75000"/>
                        <a:lumOff val="25000"/>
                      </a:schemeClr>
                    </a:solidFill>
                    <a:latin typeface="+mn-lt"/>
                    <a:ea typeface="+mn-ea"/>
                    <a:cs typeface="+mn-cs"/>
                  </a:defRPr>
                </a:pPr>
                <a:r>
                  <a:rPr lang="ru-RU" dirty="0"/>
                  <a:t>МЛН. ТОНН</a:t>
                </a:r>
              </a:p>
            </c:rich>
          </c:tx>
          <c:layout>
            <c:manualLayout>
              <c:xMode val="edge"/>
              <c:yMode val="edge"/>
              <c:x val="0.12305183614714665"/>
              <c:y val="0.2473469070491571"/>
            </c:manualLayout>
          </c:layout>
          <c:overlay val="0"/>
          <c:spPr>
            <a:noFill/>
            <a:ln>
              <a:noFill/>
            </a:ln>
            <a:effectLst/>
          </c:spPr>
          <c:txPr>
            <a:bodyPr rot="-5400000" spcFirstLastPara="1" vertOverflow="ellipsis" vert="horz" wrap="square" anchor="ctr" anchorCtr="1"/>
            <a:lstStyle/>
            <a:p>
              <a:pPr>
                <a:defRPr sz="1197" b="1" i="0" u="none" strike="noStrike" kern="1200" baseline="0">
                  <a:solidFill>
                    <a:schemeClr val="dk1">
                      <a:lumMod val="75000"/>
                      <a:lumOff val="25000"/>
                    </a:schemeClr>
                  </a:solidFill>
                  <a:latin typeface="+mn-lt"/>
                  <a:ea typeface="+mn-ea"/>
                  <a:cs typeface="+mn-cs"/>
                </a:defRPr>
              </a:pPr>
              <a:endParaRPr lang="ru-RU"/>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ru-RU"/>
          </a:p>
        </c:txPr>
        <c:crossAx val="64723968"/>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solidFill>
        <a:schemeClr val="phClr">
          <a:alpha val="85000"/>
        </a:schemeClr>
      </a:solidFill>
      <a:ln w="9525" cap="flat" cmpd="sng" algn="ctr">
        <a:solidFill>
          <a:schemeClr val="phClr">
            <a:lumMod val="75000"/>
          </a:schemeClr>
        </a:solidFill>
        <a:round/>
      </a:ln>
    </cs:spPr>
  </cs:dataPoint>
  <cs:dataPoint3D>
    <cs:lnRef idx="0">
      <cs:styleClr val="auto"/>
    </cs:lnRef>
    <cs:fillRef idx="0">
      <cs:styleClr val="auto"/>
    </cs:fillRef>
    <cs:effectRef idx="0">
      <cs:styleClr val="auto"/>
    </cs:effectRef>
    <cs:fontRef idx="minor">
      <a:schemeClr val="dk1"/>
    </cs:fontRef>
    <cs:spPr>
      <a:solidFill>
        <a:schemeClr val="phClr">
          <a:alpha val="85000"/>
        </a:schemeClr>
      </a:solidFill>
      <a:ln w="9525" cap="flat" cmpd="sng" algn="ctr">
        <a:solidFill>
          <a:schemeClr val="phClr">
            <a:lumMod val="75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spPr>
      <a:solidFill>
        <a:schemeClr val="lt1">
          <a:lumMod val="95000"/>
        </a:schemeClr>
      </a:solidFill>
      <a:sp3d/>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diagrams/_rels/drawing1.xml.rels><?xml version="1.0" encoding="UTF-8" standalone="yes"?>
<Relationships xmlns="http://schemas.openxmlformats.org/package/2006/relationships"><Relationship Id="rId1" Type="http://schemas.openxmlformats.org/officeDocument/2006/relationships/image" Target="../media/image3.jpeg"/></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59E1A5-7812-418F-983C-368772256584}" type="doc">
      <dgm:prSet loTypeId="urn:microsoft.com/office/officeart/2005/8/layout/radial5" loCatId="cycle" qsTypeId="urn:microsoft.com/office/officeart/2005/8/quickstyle/3d2" qsCatId="3D" csTypeId="urn:microsoft.com/office/officeart/2005/8/colors/accent0_2" csCatId="mainScheme" phldr="1"/>
      <dgm:spPr/>
      <dgm:t>
        <a:bodyPr/>
        <a:lstStyle/>
        <a:p>
          <a:endParaRPr lang="ru-RU"/>
        </a:p>
      </dgm:t>
    </dgm:pt>
    <dgm:pt modelId="{F4DDD9B0-1E71-4B57-9D04-B663DA40EEC8}">
      <dgm:prSet phldrT="[Текст]" custT="1"/>
      <dgm:spPr/>
      <dgm:t>
        <a:bodyPr/>
        <a:lstStyle/>
        <a:p>
          <a:pPr>
            <a:lnSpc>
              <a:spcPct val="100000"/>
            </a:lnSpc>
            <a:spcAft>
              <a:spcPts val="0"/>
            </a:spcAft>
          </a:pPr>
          <a:r>
            <a:rPr lang="ru-RU" sz="1600" b="1" kern="1200" dirty="0">
              <a:solidFill>
                <a:schemeClr val="tx1"/>
              </a:solidFill>
              <a:latin typeface="+mn-lt"/>
              <a:ea typeface="+mn-ea"/>
              <a:cs typeface="+mn-cs"/>
            </a:rPr>
            <a:t>Стан-</a:t>
          </a:r>
        </a:p>
        <a:p>
          <a:pPr>
            <a:lnSpc>
              <a:spcPct val="100000"/>
            </a:lnSpc>
            <a:spcAft>
              <a:spcPts val="0"/>
            </a:spcAft>
          </a:pPr>
          <a:r>
            <a:rPr lang="ru-RU" sz="1600" b="1" kern="1200" dirty="0" err="1">
              <a:solidFill>
                <a:schemeClr val="tx1"/>
              </a:solidFill>
              <a:latin typeface="+mn-lt"/>
              <a:ea typeface="+mn-ea"/>
              <a:cs typeface="+mn-cs"/>
            </a:rPr>
            <a:t>дарты</a:t>
          </a:r>
          <a:endParaRPr lang="ru-RU" sz="1600" b="1" kern="1200" dirty="0">
            <a:solidFill>
              <a:schemeClr val="tx1"/>
            </a:solidFill>
            <a:latin typeface="+mn-lt"/>
            <a:ea typeface="+mn-ea"/>
            <a:cs typeface="+mn-cs"/>
          </a:endParaRPr>
        </a:p>
      </dgm:t>
    </dgm:pt>
    <dgm:pt modelId="{6E0179CD-24E6-463A-A44F-4ECC5A0EFB38}" type="parTrans" cxnId="{EC56925E-A92E-47B3-9DAE-477F6F9D8FE5}">
      <dgm:prSet/>
      <dgm:spPr/>
      <dgm:t>
        <a:bodyPr/>
        <a:lstStyle/>
        <a:p>
          <a:endParaRPr lang="ru-RU">
            <a:solidFill>
              <a:schemeClr val="tx1"/>
            </a:solidFill>
          </a:endParaRPr>
        </a:p>
      </dgm:t>
    </dgm:pt>
    <dgm:pt modelId="{202D6BB8-3024-4983-B3C4-2993A5313F22}" type="sibTrans" cxnId="{EC56925E-A92E-47B3-9DAE-477F6F9D8FE5}">
      <dgm:prSet/>
      <dgm:spPr/>
      <dgm:t>
        <a:bodyPr/>
        <a:lstStyle/>
        <a:p>
          <a:endParaRPr lang="ru-RU">
            <a:solidFill>
              <a:schemeClr val="tx1"/>
            </a:solidFill>
          </a:endParaRPr>
        </a:p>
      </dgm:t>
    </dgm:pt>
    <dgm:pt modelId="{CA62D470-420D-4BF8-8823-24EBF20D5E0C}">
      <dgm:prSet phldrT="[Текст]" custT="1"/>
      <dgm:spPr/>
      <dgm:t>
        <a:bodyPr/>
        <a:lstStyle/>
        <a:p>
          <a:pPr>
            <a:lnSpc>
              <a:spcPct val="100000"/>
            </a:lnSpc>
            <a:spcAft>
              <a:spcPts val="0"/>
            </a:spcAft>
          </a:pPr>
          <a:r>
            <a:rPr lang="ru-RU" sz="1600" b="1" kern="1200" dirty="0" err="1">
              <a:solidFill>
                <a:schemeClr val="tx1"/>
              </a:solidFill>
              <a:latin typeface="+mn-lt"/>
              <a:ea typeface="+mn-ea"/>
              <a:cs typeface="+mn-cs"/>
            </a:rPr>
            <a:t>Образо-вание</a:t>
          </a:r>
          <a:endParaRPr lang="ru-RU" sz="1600" b="1" kern="1200" dirty="0">
            <a:solidFill>
              <a:schemeClr val="tx1"/>
            </a:solidFill>
            <a:latin typeface="+mn-lt"/>
            <a:ea typeface="+mn-ea"/>
            <a:cs typeface="+mn-cs"/>
          </a:endParaRPr>
        </a:p>
      </dgm:t>
    </dgm:pt>
    <dgm:pt modelId="{A278BCA6-4080-47A7-88B7-D50F8A8812F4}" type="parTrans" cxnId="{1BCD39CA-1998-486A-AB38-51186F102E34}">
      <dgm:prSet/>
      <dgm:spPr/>
      <dgm:t>
        <a:bodyPr/>
        <a:lstStyle/>
        <a:p>
          <a:endParaRPr lang="ru-RU">
            <a:solidFill>
              <a:schemeClr val="tx1"/>
            </a:solidFill>
          </a:endParaRPr>
        </a:p>
      </dgm:t>
    </dgm:pt>
    <dgm:pt modelId="{4C9F41C4-7E0F-4A93-AF78-ECAA99467771}" type="sibTrans" cxnId="{1BCD39CA-1998-486A-AB38-51186F102E34}">
      <dgm:prSet/>
      <dgm:spPr/>
      <dgm:t>
        <a:bodyPr/>
        <a:lstStyle/>
        <a:p>
          <a:endParaRPr lang="ru-RU">
            <a:solidFill>
              <a:schemeClr val="tx1"/>
            </a:solidFill>
          </a:endParaRPr>
        </a:p>
      </dgm:t>
    </dgm:pt>
    <dgm:pt modelId="{E6C17854-EA71-49F4-9DAD-11A9F94E7082}">
      <dgm:prSet phldrT="[Текст]" custT="1"/>
      <dgm:spPr/>
      <dgm:t>
        <a:bodyPr/>
        <a:lstStyle/>
        <a:p>
          <a:pPr>
            <a:lnSpc>
              <a:spcPct val="100000"/>
            </a:lnSpc>
            <a:spcAft>
              <a:spcPts val="0"/>
            </a:spcAft>
          </a:pPr>
          <a:r>
            <a:rPr lang="ru-RU" sz="1600" b="1" kern="1200" dirty="0" err="1">
              <a:solidFill>
                <a:schemeClr val="tx1"/>
              </a:solidFill>
              <a:latin typeface="+mn-lt"/>
              <a:ea typeface="+mn-ea"/>
              <a:cs typeface="+mn-cs"/>
            </a:rPr>
            <a:t>Серти-фикация</a:t>
          </a:r>
          <a:endParaRPr lang="ru-RU" sz="1600" b="1" kern="1200" dirty="0">
            <a:solidFill>
              <a:schemeClr val="tx1"/>
            </a:solidFill>
            <a:latin typeface="+mn-lt"/>
            <a:ea typeface="+mn-ea"/>
            <a:cs typeface="+mn-cs"/>
          </a:endParaRPr>
        </a:p>
      </dgm:t>
    </dgm:pt>
    <dgm:pt modelId="{E57D1C1F-E3C7-449E-9E5C-D094B540ABD8}" type="parTrans" cxnId="{AC85A63A-87A2-40CA-A983-974E99527BAF}">
      <dgm:prSet/>
      <dgm:spPr/>
      <dgm:t>
        <a:bodyPr/>
        <a:lstStyle/>
        <a:p>
          <a:endParaRPr lang="ru-RU">
            <a:solidFill>
              <a:schemeClr val="tx1"/>
            </a:solidFill>
          </a:endParaRPr>
        </a:p>
      </dgm:t>
    </dgm:pt>
    <dgm:pt modelId="{7D6CE987-E118-440A-B38D-0FE0973D28D7}" type="sibTrans" cxnId="{AC85A63A-87A2-40CA-A983-974E99527BAF}">
      <dgm:prSet/>
      <dgm:spPr/>
      <dgm:t>
        <a:bodyPr/>
        <a:lstStyle/>
        <a:p>
          <a:endParaRPr lang="ru-RU">
            <a:solidFill>
              <a:schemeClr val="tx1"/>
            </a:solidFill>
          </a:endParaRPr>
        </a:p>
      </dgm:t>
    </dgm:pt>
    <dgm:pt modelId="{FD1BF2E4-CC5A-4A3B-AFF1-FFE31D845220}">
      <dgm:prSet phldrT="[Текст]" custT="1"/>
      <dgm:spPr/>
      <dgm:t>
        <a:bodyPr/>
        <a:lstStyle/>
        <a:p>
          <a:pPr>
            <a:lnSpc>
              <a:spcPct val="100000"/>
            </a:lnSpc>
            <a:spcAft>
              <a:spcPts val="0"/>
            </a:spcAft>
          </a:pPr>
          <a:r>
            <a:rPr lang="ru-RU" sz="1600" b="1" kern="1200" dirty="0" err="1">
              <a:solidFill>
                <a:schemeClr val="tx1"/>
              </a:solidFill>
              <a:latin typeface="+mn-lt"/>
              <a:ea typeface="+mn-ea"/>
              <a:cs typeface="+mn-cs"/>
            </a:rPr>
            <a:t>Волон-тёрская</a:t>
          </a:r>
          <a:r>
            <a:rPr lang="ru-RU" sz="1600" b="1" kern="1200" dirty="0">
              <a:solidFill>
                <a:schemeClr val="tx1"/>
              </a:solidFill>
              <a:latin typeface="+mn-lt"/>
              <a:ea typeface="+mn-ea"/>
              <a:cs typeface="+mn-cs"/>
            </a:rPr>
            <a:t> деятель-</a:t>
          </a:r>
          <a:r>
            <a:rPr lang="ru-RU" sz="1600" b="1" kern="1200" dirty="0" err="1">
              <a:solidFill>
                <a:schemeClr val="tx1"/>
              </a:solidFill>
              <a:latin typeface="+mn-lt"/>
              <a:ea typeface="+mn-ea"/>
              <a:cs typeface="+mn-cs"/>
            </a:rPr>
            <a:t>ность</a:t>
          </a:r>
          <a:endParaRPr lang="ru-RU" sz="1600" b="1" kern="1200" dirty="0">
            <a:solidFill>
              <a:schemeClr val="tx1"/>
            </a:solidFill>
            <a:latin typeface="+mn-lt"/>
            <a:ea typeface="+mn-ea"/>
            <a:cs typeface="+mn-cs"/>
          </a:endParaRPr>
        </a:p>
      </dgm:t>
    </dgm:pt>
    <dgm:pt modelId="{848C8182-28FF-44D6-A4E0-3806C6EB81D8}" type="parTrans" cxnId="{EA2C7607-0AE4-4552-8575-3AF4242893A6}">
      <dgm:prSet/>
      <dgm:spPr/>
      <dgm:t>
        <a:bodyPr/>
        <a:lstStyle/>
        <a:p>
          <a:endParaRPr lang="ru-RU">
            <a:solidFill>
              <a:schemeClr val="tx1"/>
            </a:solidFill>
          </a:endParaRPr>
        </a:p>
      </dgm:t>
    </dgm:pt>
    <dgm:pt modelId="{C80E1DC5-E816-48AB-A649-4524462BE54B}" type="sibTrans" cxnId="{EA2C7607-0AE4-4552-8575-3AF4242893A6}">
      <dgm:prSet/>
      <dgm:spPr/>
      <dgm:t>
        <a:bodyPr/>
        <a:lstStyle/>
        <a:p>
          <a:endParaRPr lang="ru-RU">
            <a:solidFill>
              <a:schemeClr val="tx1"/>
            </a:solidFill>
          </a:endParaRPr>
        </a:p>
      </dgm:t>
    </dgm:pt>
    <dgm:pt modelId="{4D348EF6-ECE0-4007-A5D0-8D060533BF40}">
      <dgm:prSet phldrT="[Текст]" custT="1"/>
      <dgm:spPr/>
      <dgm:t>
        <a:bodyPr/>
        <a:lstStyle/>
        <a:p>
          <a:pPr>
            <a:lnSpc>
              <a:spcPct val="100000"/>
            </a:lnSpc>
            <a:spcAft>
              <a:spcPts val="0"/>
            </a:spcAft>
          </a:pPr>
          <a:r>
            <a:rPr lang="ru-RU" sz="1600" b="1" kern="1200" dirty="0" err="1">
              <a:solidFill>
                <a:schemeClr val="tx1"/>
              </a:solidFill>
              <a:latin typeface="+mn-lt"/>
              <a:ea typeface="+mn-ea"/>
              <a:cs typeface="+mn-cs"/>
            </a:rPr>
            <a:t>Изда-тельство</a:t>
          </a:r>
          <a:endParaRPr lang="ru-RU" sz="1600" b="1" kern="1200" dirty="0">
            <a:solidFill>
              <a:schemeClr val="tx1"/>
            </a:solidFill>
            <a:latin typeface="+mn-lt"/>
            <a:ea typeface="+mn-ea"/>
            <a:cs typeface="+mn-cs"/>
          </a:endParaRPr>
        </a:p>
      </dgm:t>
    </dgm:pt>
    <dgm:pt modelId="{6D75BCD4-DFAA-437A-B63A-988D10F91079}" type="parTrans" cxnId="{150F5FE4-8A68-4916-8C3D-E0A6057AC09B}">
      <dgm:prSet/>
      <dgm:spPr/>
      <dgm:t>
        <a:bodyPr/>
        <a:lstStyle/>
        <a:p>
          <a:endParaRPr lang="ru-RU">
            <a:solidFill>
              <a:schemeClr val="tx1"/>
            </a:solidFill>
          </a:endParaRPr>
        </a:p>
      </dgm:t>
    </dgm:pt>
    <dgm:pt modelId="{B5FF515A-8589-4711-AAF6-A76AFF5284D6}" type="sibTrans" cxnId="{150F5FE4-8A68-4916-8C3D-E0A6057AC09B}">
      <dgm:prSet/>
      <dgm:spPr/>
      <dgm:t>
        <a:bodyPr/>
        <a:lstStyle/>
        <a:p>
          <a:endParaRPr lang="ru-RU">
            <a:solidFill>
              <a:schemeClr val="tx1"/>
            </a:solidFill>
          </a:endParaRPr>
        </a:p>
      </dgm:t>
    </dgm:pt>
    <dgm:pt modelId="{9E435FC6-A3D6-45AE-BBEA-B14A13225D3A}">
      <dgm:prSet phldrT="[Текст]" custT="1"/>
      <dgm:spPr/>
      <dgm:t>
        <a:bodyPr/>
        <a:lstStyle/>
        <a:p>
          <a:pPr>
            <a:lnSpc>
              <a:spcPct val="100000"/>
            </a:lnSpc>
            <a:spcAft>
              <a:spcPts val="0"/>
            </a:spcAft>
          </a:pPr>
          <a:r>
            <a:rPr lang="ru-RU" sz="1600" b="1" kern="1200" dirty="0" err="1">
              <a:solidFill>
                <a:schemeClr val="tx1"/>
              </a:solidFill>
              <a:latin typeface="+mn-lt"/>
              <a:ea typeface="+mn-ea"/>
              <a:cs typeface="+mn-cs"/>
            </a:rPr>
            <a:t>Иссле-дования</a:t>
          </a:r>
          <a:endParaRPr lang="ru-RU" sz="1600" b="1" kern="1200" dirty="0">
            <a:solidFill>
              <a:schemeClr val="tx1"/>
            </a:solidFill>
            <a:latin typeface="+mn-lt"/>
            <a:ea typeface="+mn-ea"/>
            <a:cs typeface="+mn-cs"/>
          </a:endParaRPr>
        </a:p>
      </dgm:t>
    </dgm:pt>
    <dgm:pt modelId="{3C8D5F07-4952-4D51-AE2C-382E5A1A53A7}" type="parTrans" cxnId="{922BDD50-2666-4A9E-8EC0-EA1F0A41DB21}">
      <dgm:prSet/>
      <dgm:spPr/>
      <dgm:t>
        <a:bodyPr/>
        <a:lstStyle/>
        <a:p>
          <a:endParaRPr lang="ru-RU">
            <a:solidFill>
              <a:schemeClr val="tx1"/>
            </a:solidFill>
          </a:endParaRPr>
        </a:p>
      </dgm:t>
    </dgm:pt>
    <dgm:pt modelId="{2716DDEC-6E27-4EC7-8C1B-CAE0544EEF50}" type="sibTrans" cxnId="{922BDD50-2666-4A9E-8EC0-EA1F0A41DB21}">
      <dgm:prSet/>
      <dgm:spPr/>
      <dgm:t>
        <a:bodyPr/>
        <a:lstStyle/>
        <a:p>
          <a:endParaRPr lang="ru-RU">
            <a:solidFill>
              <a:schemeClr val="tx1"/>
            </a:solidFill>
          </a:endParaRPr>
        </a:p>
      </dgm:t>
    </dgm:pt>
    <dgm:pt modelId="{A18C9CD9-143D-46E9-9AF9-451D57ABD704}">
      <dgm:prSet phldrT="[Текст]" custT="1">
        <dgm:style>
          <a:lnRef idx="0">
            <a:schemeClr val="accent1"/>
          </a:lnRef>
          <a:fillRef idx="3">
            <a:schemeClr val="accent1"/>
          </a:fillRef>
          <a:effectRef idx="3">
            <a:schemeClr val="accent1"/>
          </a:effectRef>
          <a:fontRef idx="minor">
            <a:schemeClr val="lt1"/>
          </a:fontRef>
        </dgm:style>
      </dgm:prSet>
      <dgm:spPr>
        <a:gradFill rotWithShape="0">
          <a:gsLst>
            <a:gs pos="0">
              <a:srgbClr val="FFFFFF"/>
            </a:gs>
            <a:gs pos="7001">
              <a:srgbClr val="E6E6E6"/>
            </a:gs>
            <a:gs pos="32001">
              <a:srgbClr val="7D8496"/>
            </a:gs>
            <a:gs pos="47000">
              <a:srgbClr val="E6E6E6"/>
            </a:gs>
            <a:gs pos="85001">
              <a:srgbClr val="7D8496"/>
            </a:gs>
            <a:gs pos="100000">
              <a:srgbClr val="E6E6E6"/>
            </a:gs>
          </a:gsLst>
          <a:lin ang="16200000" scaled="0"/>
        </a:gradFill>
      </dgm:spPr>
      <dgm:t>
        <a:bodyPr/>
        <a:lstStyle/>
        <a:p>
          <a:r>
            <a:rPr lang="ru-RU" sz="1800" b="1" kern="1200" dirty="0">
              <a:solidFill>
                <a:schemeClr val="tx1"/>
              </a:solidFill>
              <a:latin typeface="+mn-lt"/>
              <a:ea typeface="+mn-ea"/>
              <a:cs typeface="+mn-cs"/>
            </a:rPr>
            <a:t>Сферы</a:t>
          </a:r>
          <a:r>
            <a:rPr lang="ru-RU" sz="1800" b="1" kern="1200" dirty="0">
              <a:solidFill>
                <a:schemeClr val="tx1"/>
              </a:solidFill>
            </a:rPr>
            <a:t> </a:t>
          </a:r>
          <a:r>
            <a:rPr lang="ru-RU" sz="1800" b="1" kern="1200" dirty="0">
              <a:solidFill>
                <a:schemeClr val="tx1"/>
              </a:solidFill>
              <a:latin typeface="+mn-lt"/>
              <a:ea typeface="+mn-ea"/>
              <a:cs typeface="+mn-cs"/>
            </a:rPr>
            <a:t>деятельности</a:t>
          </a:r>
        </a:p>
      </dgm:t>
    </dgm:pt>
    <dgm:pt modelId="{1392914D-53E6-4782-9ECE-463CFFCBC1B7}" type="sibTrans" cxnId="{3AA86656-982F-483F-B3EB-5EC64E190A37}">
      <dgm:prSet/>
      <dgm:spPr/>
      <dgm:t>
        <a:bodyPr/>
        <a:lstStyle/>
        <a:p>
          <a:endParaRPr lang="ru-RU">
            <a:solidFill>
              <a:schemeClr val="tx1"/>
            </a:solidFill>
          </a:endParaRPr>
        </a:p>
      </dgm:t>
    </dgm:pt>
    <dgm:pt modelId="{C6082E49-E15E-46AD-899F-D29D5F8A2422}" type="parTrans" cxnId="{3AA86656-982F-483F-B3EB-5EC64E190A37}">
      <dgm:prSet/>
      <dgm:spPr/>
      <dgm:t>
        <a:bodyPr/>
        <a:lstStyle/>
        <a:p>
          <a:endParaRPr lang="ru-RU">
            <a:solidFill>
              <a:schemeClr val="tx1"/>
            </a:solidFill>
          </a:endParaRPr>
        </a:p>
      </dgm:t>
    </dgm:pt>
    <dgm:pt modelId="{D2B04BE3-8580-45F4-8DB9-C33E61B0154C}" type="pres">
      <dgm:prSet presAssocID="{2A59E1A5-7812-418F-983C-368772256584}" presName="Name0" presStyleCnt="0">
        <dgm:presLayoutVars>
          <dgm:chMax val="1"/>
          <dgm:dir/>
          <dgm:animLvl val="ctr"/>
          <dgm:resizeHandles val="exact"/>
        </dgm:presLayoutVars>
      </dgm:prSet>
      <dgm:spPr/>
      <dgm:t>
        <a:bodyPr/>
        <a:lstStyle/>
        <a:p>
          <a:endParaRPr lang="ru-RU"/>
        </a:p>
      </dgm:t>
    </dgm:pt>
    <dgm:pt modelId="{9980935E-778D-42CB-B7AD-A68F71BE649D}" type="pres">
      <dgm:prSet presAssocID="{A18C9CD9-143D-46E9-9AF9-451D57ABD704}" presName="centerShape" presStyleLbl="node0" presStyleIdx="0" presStyleCnt="1" custScaleX="141317" custScaleY="79037"/>
      <dgm:spPr>
        <a:prstGeom prst="roundRect">
          <a:avLst/>
        </a:prstGeom>
      </dgm:spPr>
      <dgm:t>
        <a:bodyPr/>
        <a:lstStyle/>
        <a:p>
          <a:endParaRPr lang="ru-RU"/>
        </a:p>
      </dgm:t>
    </dgm:pt>
    <dgm:pt modelId="{0D3D72D3-C951-4BFB-927C-7DBF2A0ECD32}" type="pres">
      <dgm:prSet presAssocID="{6E0179CD-24E6-463A-A44F-4ECC5A0EFB38}" presName="parTrans" presStyleLbl="sibTrans2D1" presStyleIdx="0" presStyleCnt="6"/>
      <dgm:spPr/>
      <dgm:t>
        <a:bodyPr/>
        <a:lstStyle/>
        <a:p>
          <a:endParaRPr lang="ru-RU"/>
        </a:p>
      </dgm:t>
    </dgm:pt>
    <dgm:pt modelId="{2E7E1783-C458-4380-B48F-0F6AB32C4A9D}" type="pres">
      <dgm:prSet presAssocID="{6E0179CD-24E6-463A-A44F-4ECC5A0EFB38}" presName="connectorText" presStyleLbl="sibTrans2D1" presStyleIdx="0" presStyleCnt="6"/>
      <dgm:spPr/>
      <dgm:t>
        <a:bodyPr/>
        <a:lstStyle/>
        <a:p>
          <a:endParaRPr lang="ru-RU"/>
        </a:p>
      </dgm:t>
    </dgm:pt>
    <dgm:pt modelId="{0908A1E0-8572-4758-817A-974602D4C236}" type="pres">
      <dgm:prSet presAssocID="{F4DDD9B0-1E71-4B57-9D04-B663DA40EEC8}" presName="node" presStyleLbl="node1" presStyleIdx="0" presStyleCnt="6" custRadScaleRad="98704" custRadScaleInc="2472">
        <dgm:presLayoutVars>
          <dgm:bulletEnabled val="1"/>
        </dgm:presLayoutVars>
      </dgm:prSet>
      <dgm:spPr/>
      <dgm:t>
        <a:bodyPr/>
        <a:lstStyle/>
        <a:p>
          <a:endParaRPr lang="ru-RU"/>
        </a:p>
      </dgm:t>
    </dgm:pt>
    <dgm:pt modelId="{F32E2621-281C-4BF1-85AD-41EF8C893FD9}" type="pres">
      <dgm:prSet presAssocID="{A278BCA6-4080-47A7-88B7-D50F8A8812F4}" presName="parTrans" presStyleLbl="sibTrans2D1" presStyleIdx="1" presStyleCnt="6" custLinFactNeighborX="30956" custLinFactNeighborY="-3125"/>
      <dgm:spPr/>
      <dgm:t>
        <a:bodyPr/>
        <a:lstStyle/>
        <a:p>
          <a:endParaRPr lang="ru-RU"/>
        </a:p>
      </dgm:t>
    </dgm:pt>
    <dgm:pt modelId="{4FE6AF73-0D56-42C3-838D-0DC9AA817542}" type="pres">
      <dgm:prSet presAssocID="{A278BCA6-4080-47A7-88B7-D50F8A8812F4}" presName="connectorText" presStyleLbl="sibTrans2D1" presStyleIdx="1" presStyleCnt="6"/>
      <dgm:spPr/>
      <dgm:t>
        <a:bodyPr/>
        <a:lstStyle/>
        <a:p>
          <a:endParaRPr lang="ru-RU"/>
        </a:p>
      </dgm:t>
    </dgm:pt>
    <dgm:pt modelId="{FB1B6346-4B1D-4712-BB93-91AB9FA87F05}" type="pres">
      <dgm:prSet presAssocID="{CA62D470-420D-4BF8-8823-24EBF20D5E0C}" presName="node" presStyleLbl="node1" presStyleIdx="1" presStyleCnt="6" custRadScaleRad="138829" custRadScaleInc="14384">
        <dgm:presLayoutVars>
          <dgm:bulletEnabled val="1"/>
        </dgm:presLayoutVars>
      </dgm:prSet>
      <dgm:spPr/>
      <dgm:t>
        <a:bodyPr/>
        <a:lstStyle/>
        <a:p>
          <a:endParaRPr lang="ru-RU"/>
        </a:p>
      </dgm:t>
    </dgm:pt>
    <dgm:pt modelId="{1A2814C7-F35B-4ED4-899A-774743033A95}" type="pres">
      <dgm:prSet presAssocID="{E57D1C1F-E3C7-449E-9E5C-D094B540ABD8}" presName="parTrans" presStyleLbl="sibTrans2D1" presStyleIdx="2" presStyleCnt="6" custLinFactNeighborX="35606" custLinFactNeighborY="3455"/>
      <dgm:spPr/>
      <dgm:t>
        <a:bodyPr/>
        <a:lstStyle/>
        <a:p>
          <a:endParaRPr lang="ru-RU"/>
        </a:p>
      </dgm:t>
    </dgm:pt>
    <dgm:pt modelId="{4B53C475-A953-4396-9B7F-C87F6D51F645}" type="pres">
      <dgm:prSet presAssocID="{E57D1C1F-E3C7-449E-9E5C-D094B540ABD8}" presName="connectorText" presStyleLbl="sibTrans2D1" presStyleIdx="2" presStyleCnt="6"/>
      <dgm:spPr/>
      <dgm:t>
        <a:bodyPr/>
        <a:lstStyle/>
        <a:p>
          <a:endParaRPr lang="ru-RU"/>
        </a:p>
      </dgm:t>
    </dgm:pt>
    <dgm:pt modelId="{D0264958-0880-4BE0-89E5-021BAD69DFF9}" type="pres">
      <dgm:prSet presAssocID="{E6C17854-EA71-49F4-9DAD-11A9F94E7082}" presName="node" presStyleLbl="node1" presStyleIdx="2" presStyleCnt="6" custRadScaleRad="147898" custRadScaleInc="-7184">
        <dgm:presLayoutVars>
          <dgm:bulletEnabled val="1"/>
        </dgm:presLayoutVars>
      </dgm:prSet>
      <dgm:spPr/>
      <dgm:t>
        <a:bodyPr/>
        <a:lstStyle/>
        <a:p>
          <a:endParaRPr lang="ru-RU"/>
        </a:p>
      </dgm:t>
    </dgm:pt>
    <dgm:pt modelId="{8C1E67C3-CA99-4903-9A57-55970580178B}" type="pres">
      <dgm:prSet presAssocID="{848C8182-28FF-44D6-A4E0-3806C6EB81D8}" presName="parTrans" presStyleLbl="sibTrans2D1" presStyleIdx="3" presStyleCnt="6"/>
      <dgm:spPr/>
      <dgm:t>
        <a:bodyPr/>
        <a:lstStyle/>
        <a:p>
          <a:endParaRPr lang="ru-RU"/>
        </a:p>
      </dgm:t>
    </dgm:pt>
    <dgm:pt modelId="{7F45B0AC-C797-440B-88E9-80408EE779E7}" type="pres">
      <dgm:prSet presAssocID="{848C8182-28FF-44D6-A4E0-3806C6EB81D8}" presName="connectorText" presStyleLbl="sibTrans2D1" presStyleIdx="3" presStyleCnt="6"/>
      <dgm:spPr/>
      <dgm:t>
        <a:bodyPr/>
        <a:lstStyle/>
        <a:p>
          <a:endParaRPr lang="ru-RU"/>
        </a:p>
      </dgm:t>
    </dgm:pt>
    <dgm:pt modelId="{28E6EA56-70AE-4C68-8264-27EDB2A52DCF}" type="pres">
      <dgm:prSet presAssocID="{FD1BF2E4-CC5A-4A3B-AFF1-FFE31D845220}" presName="node" presStyleLbl="node1" presStyleIdx="3" presStyleCnt="6" custRadScaleRad="108802" custRadScaleInc="684">
        <dgm:presLayoutVars>
          <dgm:bulletEnabled val="1"/>
        </dgm:presLayoutVars>
      </dgm:prSet>
      <dgm:spPr/>
      <dgm:t>
        <a:bodyPr/>
        <a:lstStyle/>
        <a:p>
          <a:endParaRPr lang="ru-RU"/>
        </a:p>
      </dgm:t>
    </dgm:pt>
    <dgm:pt modelId="{6CECF393-A65F-4E0C-9B66-55B818E45F8F}" type="pres">
      <dgm:prSet presAssocID="{3C8D5F07-4952-4D51-AE2C-382E5A1A53A7}" presName="parTrans" presStyleLbl="sibTrans2D1" presStyleIdx="4" presStyleCnt="6" custLinFactNeighborX="-28244" custLinFactNeighborY="-4723"/>
      <dgm:spPr/>
      <dgm:t>
        <a:bodyPr/>
        <a:lstStyle/>
        <a:p>
          <a:endParaRPr lang="ru-RU"/>
        </a:p>
      </dgm:t>
    </dgm:pt>
    <dgm:pt modelId="{8382FBC1-A739-41E7-AB68-82E63A2DDE59}" type="pres">
      <dgm:prSet presAssocID="{3C8D5F07-4952-4D51-AE2C-382E5A1A53A7}" presName="connectorText" presStyleLbl="sibTrans2D1" presStyleIdx="4" presStyleCnt="6"/>
      <dgm:spPr/>
      <dgm:t>
        <a:bodyPr/>
        <a:lstStyle/>
        <a:p>
          <a:endParaRPr lang="ru-RU"/>
        </a:p>
      </dgm:t>
    </dgm:pt>
    <dgm:pt modelId="{1649814E-36F9-4545-A41C-2C39EF112C54}" type="pres">
      <dgm:prSet presAssocID="{9E435FC6-A3D6-45AE-BBEA-B14A13225D3A}" presName="node" presStyleLbl="node1" presStyleIdx="4" presStyleCnt="6" custRadScaleRad="143536" custRadScaleInc="18121">
        <dgm:presLayoutVars>
          <dgm:bulletEnabled val="1"/>
        </dgm:presLayoutVars>
      </dgm:prSet>
      <dgm:spPr/>
      <dgm:t>
        <a:bodyPr/>
        <a:lstStyle/>
        <a:p>
          <a:endParaRPr lang="ru-RU"/>
        </a:p>
      </dgm:t>
    </dgm:pt>
    <dgm:pt modelId="{38796CEE-4AEF-44E7-9ADA-149528F5C813}" type="pres">
      <dgm:prSet presAssocID="{6D75BCD4-DFAA-437A-B63A-988D10F91079}" presName="parTrans" presStyleLbl="sibTrans2D1" presStyleIdx="5" presStyleCnt="6" custLinFactNeighborX="-28104" custLinFactNeighborY="-14554"/>
      <dgm:spPr/>
      <dgm:t>
        <a:bodyPr/>
        <a:lstStyle/>
        <a:p>
          <a:endParaRPr lang="ru-RU"/>
        </a:p>
      </dgm:t>
    </dgm:pt>
    <dgm:pt modelId="{A788C342-BEB1-484A-A2B4-4ECDEC67F66F}" type="pres">
      <dgm:prSet presAssocID="{6D75BCD4-DFAA-437A-B63A-988D10F91079}" presName="connectorText" presStyleLbl="sibTrans2D1" presStyleIdx="5" presStyleCnt="6"/>
      <dgm:spPr/>
      <dgm:t>
        <a:bodyPr/>
        <a:lstStyle/>
        <a:p>
          <a:endParaRPr lang="ru-RU"/>
        </a:p>
      </dgm:t>
    </dgm:pt>
    <dgm:pt modelId="{7251BFF0-A808-43D6-A2FA-B5B0D13FEB1B}" type="pres">
      <dgm:prSet presAssocID="{4D348EF6-ECE0-4007-A5D0-8D060533BF40}" presName="node" presStyleLbl="node1" presStyleIdx="5" presStyleCnt="6" custRadScaleRad="141889" custRadScaleInc="-10378">
        <dgm:presLayoutVars>
          <dgm:bulletEnabled val="1"/>
        </dgm:presLayoutVars>
      </dgm:prSet>
      <dgm:spPr/>
      <dgm:t>
        <a:bodyPr/>
        <a:lstStyle/>
        <a:p>
          <a:endParaRPr lang="ru-RU"/>
        </a:p>
      </dgm:t>
    </dgm:pt>
  </dgm:ptLst>
  <dgm:cxnLst>
    <dgm:cxn modelId="{AC85A63A-87A2-40CA-A983-974E99527BAF}" srcId="{A18C9CD9-143D-46E9-9AF9-451D57ABD704}" destId="{E6C17854-EA71-49F4-9DAD-11A9F94E7082}" srcOrd="2" destOrd="0" parTransId="{E57D1C1F-E3C7-449E-9E5C-D094B540ABD8}" sibTransId="{7D6CE987-E118-440A-B38D-0FE0973D28D7}"/>
    <dgm:cxn modelId="{3AA86656-982F-483F-B3EB-5EC64E190A37}" srcId="{2A59E1A5-7812-418F-983C-368772256584}" destId="{A18C9CD9-143D-46E9-9AF9-451D57ABD704}" srcOrd="0" destOrd="0" parTransId="{C6082E49-E15E-46AD-899F-D29D5F8A2422}" sibTransId="{1392914D-53E6-4782-9ECE-463CFFCBC1B7}"/>
    <dgm:cxn modelId="{1BCD39CA-1998-486A-AB38-51186F102E34}" srcId="{A18C9CD9-143D-46E9-9AF9-451D57ABD704}" destId="{CA62D470-420D-4BF8-8823-24EBF20D5E0C}" srcOrd="1" destOrd="0" parTransId="{A278BCA6-4080-47A7-88B7-D50F8A8812F4}" sibTransId="{4C9F41C4-7E0F-4A93-AF78-ECAA99467771}"/>
    <dgm:cxn modelId="{4D73C19F-F154-4746-8FCA-9536A0506964}" type="presOf" srcId="{F4DDD9B0-1E71-4B57-9D04-B663DA40EEC8}" destId="{0908A1E0-8572-4758-817A-974602D4C236}" srcOrd="0" destOrd="0" presId="urn:microsoft.com/office/officeart/2005/8/layout/radial5"/>
    <dgm:cxn modelId="{E2D6922D-CC83-45E8-8C1E-71A7E6A0DBE4}" type="presOf" srcId="{9E435FC6-A3D6-45AE-BBEA-B14A13225D3A}" destId="{1649814E-36F9-4545-A41C-2C39EF112C54}" srcOrd="0" destOrd="0" presId="urn:microsoft.com/office/officeart/2005/8/layout/radial5"/>
    <dgm:cxn modelId="{67DC5E62-B509-40BD-91F7-58D5E2B9F601}" type="presOf" srcId="{FD1BF2E4-CC5A-4A3B-AFF1-FFE31D845220}" destId="{28E6EA56-70AE-4C68-8264-27EDB2A52DCF}" srcOrd="0" destOrd="0" presId="urn:microsoft.com/office/officeart/2005/8/layout/radial5"/>
    <dgm:cxn modelId="{EA2C7607-0AE4-4552-8575-3AF4242893A6}" srcId="{A18C9CD9-143D-46E9-9AF9-451D57ABD704}" destId="{FD1BF2E4-CC5A-4A3B-AFF1-FFE31D845220}" srcOrd="3" destOrd="0" parTransId="{848C8182-28FF-44D6-A4E0-3806C6EB81D8}" sibTransId="{C80E1DC5-E816-48AB-A649-4524462BE54B}"/>
    <dgm:cxn modelId="{C9675BB9-4233-43C8-8D9C-2F70BFE3FCE3}" type="presOf" srcId="{A18C9CD9-143D-46E9-9AF9-451D57ABD704}" destId="{9980935E-778D-42CB-B7AD-A68F71BE649D}" srcOrd="0" destOrd="0" presId="urn:microsoft.com/office/officeart/2005/8/layout/radial5"/>
    <dgm:cxn modelId="{8CCFF2B9-66C0-417C-9F59-3EF3D427DFC6}" type="presOf" srcId="{848C8182-28FF-44D6-A4E0-3806C6EB81D8}" destId="{8C1E67C3-CA99-4903-9A57-55970580178B}" srcOrd="0" destOrd="0" presId="urn:microsoft.com/office/officeart/2005/8/layout/radial5"/>
    <dgm:cxn modelId="{3A363B4D-C178-4FFF-828E-549FFE364D0B}" type="presOf" srcId="{E6C17854-EA71-49F4-9DAD-11A9F94E7082}" destId="{D0264958-0880-4BE0-89E5-021BAD69DFF9}" srcOrd="0" destOrd="0" presId="urn:microsoft.com/office/officeart/2005/8/layout/radial5"/>
    <dgm:cxn modelId="{44AAFAA3-E805-4AB2-8679-00A73DB79721}" type="presOf" srcId="{2A59E1A5-7812-418F-983C-368772256584}" destId="{D2B04BE3-8580-45F4-8DB9-C33E61B0154C}" srcOrd="0" destOrd="0" presId="urn:microsoft.com/office/officeart/2005/8/layout/radial5"/>
    <dgm:cxn modelId="{150F5FE4-8A68-4916-8C3D-E0A6057AC09B}" srcId="{A18C9CD9-143D-46E9-9AF9-451D57ABD704}" destId="{4D348EF6-ECE0-4007-A5D0-8D060533BF40}" srcOrd="5" destOrd="0" parTransId="{6D75BCD4-DFAA-437A-B63A-988D10F91079}" sibTransId="{B5FF515A-8589-4711-AAF6-A76AFF5284D6}"/>
    <dgm:cxn modelId="{1AC598AB-CDA1-49E2-AF48-533588F831A6}" type="presOf" srcId="{A278BCA6-4080-47A7-88B7-D50F8A8812F4}" destId="{4FE6AF73-0D56-42C3-838D-0DC9AA817542}" srcOrd="1" destOrd="0" presId="urn:microsoft.com/office/officeart/2005/8/layout/radial5"/>
    <dgm:cxn modelId="{922BDD50-2666-4A9E-8EC0-EA1F0A41DB21}" srcId="{A18C9CD9-143D-46E9-9AF9-451D57ABD704}" destId="{9E435FC6-A3D6-45AE-BBEA-B14A13225D3A}" srcOrd="4" destOrd="0" parTransId="{3C8D5F07-4952-4D51-AE2C-382E5A1A53A7}" sibTransId="{2716DDEC-6E27-4EC7-8C1B-CAE0544EEF50}"/>
    <dgm:cxn modelId="{FEDA4978-ED16-479F-9444-91FF953928DC}" type="presOf" srcId="{E57D1C1F-E3C7-449E-9E5C-D094B540ABD8}" destId="{4B53C475-A953-4396-9B7F-C87F6D51F645}" srcOrd="1" destOrd="0" presId="urn:microsoft.com/office/officeart/2005/8/layout/radial5"/>
    <dgm:cxn modelId="{EC56925E-A92E-47B3-9DAE-477F6F9D8FE5}" srcId="{A18C9CD9-143D-46E9-9AF9-451D57ABD704}" destId="{F4DDD9B0-1E71-4B57-9D04-B663DA40EEC8}" srcOrd="0" destOrd="0" parTransId="{6E0179CD-24E6-463A-A44F-4ECC5A0EFB38}" sibTransId="{202D6BB8-3024-4983-B3C4-2993A5313F22}"/>
    <dgm:cxn modelId="{ECC05312-D5AA-4863-9C21-DF2CDA5F21B1}" type="presOf" srcId="{6E0179CD-24E6-463A-A44F-4ECC5A0EFB38}" destId="{0D3D72D3-C951-4BFB-927C-7DBF2A0ECD32}" srcOrd="0" destOrd="0" presId="urn:microsoft.com/office/officeart/2005/8/layout/radial5"/>
    <dgm:cxn modelId="{9C924EF1-FA34-4CB2-88AF-2874559BC853}" type="presOf" srcId="{6D75BCD4-DFAA-437A-B63A-988D10F91079}" destId="{38796CEE-4AEF-44E7-9ADA-149528F5C813}" srcOrd="0" destOrd="0" presId="urn:microsoft.com/office/officeart/2005/8/layout/radial5"/>
    <dgm:cxn modelId="{7364EB73-71CF-4E06-958B-5FA26DD9B426}" type="presOf" srcId="{CA62D470-420D-4BF8-8823-24EBF20D5E0C}" destId="{FB1B6346-4B1D-4712-BB93-91AB9FA87F05}" srcOrd="0" destOrd="0" presId="urn:microsoft.com/office/officeart/2005/8/layout/radial5"/>
    <dgm:cxn modelId="{246E6174-4ADA-4899-8EAC-84C195CF0A7D}" type="presOf" srcId="{848C8182-28FF-44D6-A4E0-3806C6EB81D8}" destId="{7F45B0AC-C797-440B-88E9-80408EE779E7}" srcOrd="1" destOrd="0" presId="urn:microsoft.com/office/officeart/2005/8/layout/radial5"/>
    <dgm:cxn modelId="{6529F6B5-B922-4409-B63E-E10B8B0C9A06}" type="presOf" srcId="{3C8D5F07-4952-4D51-AE2C-382E5A1A53A7}" destId="{8382FBC1-A739-41E7-AB68-82E63A2DDE59}" srcOrd="1" destOrd="0" presId="urn:microsoft.com/office/officeart/2005/8/layout/radial5"/>
    <dgm:cxn modelId="{168E1A29-6FA2-48C6-9030-62DBB6EE7CBF}" type="presOf" srcId="{3C8D5F07-4952-4D51-AE2C-382E5A1A53A7}" destId="{6CECF393-A65F-4E0C-9B66-55B818E45F8F}" srcOrd="0" destOrd="0" presId="urn:microsoft.com/office/officeart/2005/8/layout/radial5"/>
    <dgm:cxn modelId="{E04165B5-6E31-462D-8732-B31D20B4DF76}" type="presOf" srcId="{6E0179CD-24E6-463A-A44F-4ECC5A0EFB38}" destId="{2E7E1783-C458-4380-B48F-0F6AB32C4A9D}" srcOrd="1" destOrd="0" presId="urn:microsoft.com/office/officeart/2005/8/layout/radial5"/>
    <dgm:cxn modelId="{BB9732D5-9175-42B3-AE49-08D33794ED02}" type="presOf" srcId="{4D348EF6-ECE0-4007-A5D0-8D060533BF40}" destId="{7251BFF0-A808-43D6-A2FA-B5B0D13FEB1B}" srcOrd="0" destOrd="0" presId="urn:microsoft.com/office/officeart/2005/8/layout/radial5"/>
    <dgm:cxn modelId="{1167FE62-268B-45FE-8B4E-CBB3834EDD52}" type="presOf" srcId="{A278BCA6-4080-47A7-88B7-D50F8A8812F4}" destId="{F32E2621-281C-4BF1-85AD-41EF8C893FD9}" srcOrd="0" destOrd="0" presId="urn:microsoft.com/office/officeart/2005/8/layout/radial5"/>
    <dgm:cxn modelId="{BDADC531-C2ED-4034-B430-E2246E425715}" type="presOf" srcId="{E57D1C1F-E3C7-449E-9E5C-D094B540ABD8}" destId="{1A2814C7-F35B-4ED4-899A-774743033A95}" srcOrd="0" destOrd="0" presId="urn:microsoft.com/office/officeart/2005/8/layout/radial5"/>
    <dgm:cxn modelId="{E5A1E057-F25C-4097-81C5-E4AF6F432822}" type="presOf" srcId="{6D75BCD4-DFAA-437A-B63A-988D10F91079}" destId="{A788C342-BEB1-484A-A2B4-4ECDEC67F66F}" srcOrd="1" destOrd="0" presId="urn:microsoft.com/office/officeart/2005/8/layout/radial5"/>
    <dgm:cxn modelId="{15F1E42A-8078-4955-9E05-5D23D215F25C}" type="presParOf" srcId="{D2B04BE3-8580-45F4-8DB9-C33E61B0154C}" destId="{9980935E-778D-42CB-B7AD-A68F71BE649D}" srcOrd="0" destOrd="0" presId="urn:microsoft.com/office/officeart/2005/8/layout/radial5"/>
    <dgm:cxn modelId="{A2D761DC-771C-4D6E-B63F-F2211B2D67FD}" type="presParOf" srcId="{D2B04BE3-8580-45F4-8DB9-C33E61B0154C}" destId="{0D3D72D3-C951-4BFB-927C-7DBF2A0ECD32}" srcOrd="1" destOrd="0" presId="urn:microsoft.com/office/officeart/2005/8/layout/radial5"/>
    <dgm:cxn modelId="{8AB51286-A347-4C5E-B4EF-876396A239F6}" type="presParOf" srcId="{0D3D72D3-C951-4BFB-927C-7DBF2A0ECD32}" destId="{2E7E1783-C458-4380-B48F-0F6AB32C4A9D}" srcOrd="0" destOrd="0" presId="urn:microsoft.com/office/officeart/2005/8/layout/radial5"/>
    <dgm:cxn modelId="{ECCCBC21-8B69-4792-8D70-84D066941EEE}" type="presParOf" srcId="{D2B04BE3-8580-45F4-8DB9-C33E61B0154C}" destId="{0908A1E0-8572-4758-817A-974602D4C236}" srcOrd="2" destOrd="0" presId="urn:microsoft.com/office/officeart/2005/8/layout/radial5"/>
    <dgm:cxn modelId="{B3BD1878-AA36-4641-8FAC-792AB096C5B7}" type="presParOf" srcId="{D2B04BE3-8580-45F4-8DB9-C33E61B0154C}" destId="{F32E2621-281C-4BF1-85AD-41EF8C893FD9}" srcOrd="3" destOrd="0" presId="urn:microsoft.com/office/officeart/2005/8/layout/radial5"/>
    <dgm:cxn modelId="{B4D034F1-6E55-462C-863D-1922014291B8}" type="presParOf" srcId="{F32E2621-281C-4BF1-85AD-41EF8C893FD9}" destId="{4FE6AF73-0D56-42C3-838D-0DC9AA817542}" srcOrd="0" destOrd="0" presId="urn:microsoft.com/office/officeart/2005/8/layout/radial5"/>
    <dgm:cxn modelId="{26F51A60-DCB1-437B-A2CA-8E12D5F8A008}" type="presParOf" srcId="{D2B04BE3-8580-45F4-8DB9-C33E61B0154C}" destId="{FB1B6346-4B1D-4712-BB93-91AB9FA87F05}" srcOrd="4" destOrd="0" presId="urn:microsoft.com/office/officeart/2005/8/layout/radial5"/>
    <dgm:cxn modelId="{7FE142BE-2E51-49BE-B0A0-C9ED96B3C530}" type="presParOf" srcId="{D2B04BE3-8580-45F4-8DB9-C33E61B0154C}" destId="{1A2814C7-F35B-4ED4-899A-774743033A95}" srcOrd="5" destOrd="0" presId="urn:microsoft.com/office/officeart/2005/8/layout/radial5"/>
    <dgm:cxn modelId="{AF2BCC6E-87E1-479D-B3C0-D4B966A18F37}" type="presParOf" srcId="{1A2814C7-F35B-4ED4-899A-774743033A95}" destId="{4B53C475-A953-4396-9B7F-C87F6D51F645}" srcOrd="0" destOrd="0" presId="urn:microsoft.com/office/officeart/2005/8/layout/radial5"/>
    <dgm:cxn modelId="{1715241E-1CFC-47C5-B65D-2E7BAC11DFE7}" type="presParOf" srcId="{D2B04BE3-8580-45F4-8DB9-C33E61B0154C}" destId="{D0264958-0880-4BE0-89E5-021BAD69DFF9}" srcOrd="6" destOrd="0" presId="urn:microsoft.com/office/officeart/2005/8/layout/radial5"/>
    <dgm:cxn modelId="{8D2D6AFE-DB6B-44EB-95CE-B1D7EFF61ACD}" type="presParOf" srcId="{D2B04BE3-8580-45F4-8DB9-C33E61B0154C}" destId="{8C1E67C3-CA99-4903-9A57-55970580178B}" srcOrd="7" destOrd="0" presId="urn:microsoft.com/office/officeart/2005/8/layout/radial5"/>
    <dgm:cxn modelId="{9C3660BA-225E-4DDA-9AD4-C4E3387D8D6A}" type="presParOf" srcId="{8C1E67C3-CA99-4903-9A57-55970580178B}" destId="{7F45B0AC-C797-440B-88E9-80408EE779E7}" srcOrd="0" destOrd="0" presId="urn:microsoft.com/office/officeart/2005/8/layout/radial5"/>
    <dgm:cxn modelId="{2191464E-76B9-4BE0-9B26-E65422DEC7F0}" type="presParOf" srcId="{D2B04BE3-8580-45F4-8DB9-C33E61B0154C}" destId="{28E6EA56-70AE-4C68-8264-27EDB2A52DCF}" srcOrd="8" destOrd="0" presId="urn:microsoft.com/office/officeart/2005/8/layout/radial5"/>
    <dgm:cxn modelId="{4F4008B2-B34F-4E3E-BDA3-35899A6695AF}" type="presParOf" srcId="{D2B04BE3-8580-45F4-8DB9-C33E61B0154C}" destId="{6CECF393-A65F-4E0C-9B66-55B818E45F8F}" srcOrd="9" destOrd="0" presId="urn:microsoft.com/office/officeart/2005/8/layout/radial5"/>
    <dgm:cxn modelId="{8CE617B2-F962-4B5C-ADBA-3F0F5351739A}" type="presParOf" srcId="{6CECF393-A65F-4E0C-9B66-55B818E45F8F}" destId="{8382FBC1-A739-41E7-AB68-82E63A2DDE59}" srcOrd="0" destOrd="0" presId="urn:microsoft.com/office/officeart/2005/8/layout/radial5"/>
    <dgm:cxn modelId="{ABDE265D-56EB-4306-9E34-0FA5A964CC12}" type="presParOf" srcId="{D2B04BE3-8580-45F4-8DB9-C33E61B0154C}" destId="{1649814E-36F9-4545-A41C-2C39EF112C54}" srcOrd="10" destOrd="0" presId="urn:microsoft.com/office/officeart/2005/8/layout/radial5"/>
    <dgm:cxn modelId="{113D8D86-44E0-4394-868E-4A2A984E3F42}" type="presParOf" srcId="{D2B04BE3-8580-45F4-8DB9-C33E61B0154C}" destId="{38796CEE-4AEF-44E7-9ADA-149528F5C813}" srcOrd="11" destOrd="0" presId="urn:microsoft.com/office/officeart/2005/8/layout/radial5"/>
    <dgm:cxn modelId="{3E9A76BA-DED2-4C10-9590-D643DBD31C00}" type="presParOf" srcId="{38796CEE-4AEF-44E7-9ADA-149528F5C813}" destId="{A788C342-BEB1-484A-A2B4-4ECDEC67F66F}" srcOrd="0" destOrd="0" presId="urn:microsoft.com/office/officeart/2005/8/layout/radial5"/>
    <dgm:cxn modelId="{F8FC2C91-07C2-4E32-A43E-A445BBBA94C2}" type="presParOf" srcId="{D2B04BE3-8580-45F4-8DB9-C33E61B0154C}" destId="{7251BFF0-A808-43D6-A2FA-B5B0D13FEB1B}" srcOrd="12" destOrd="0" presId="urn:microsoft.com/office/officeart/2005/8/layout/radial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80935E-778D-42CB-B7AD-A68F71BE649D}">
      <dsp:nvSpPr>
        <dsp:cNvPr id="0" name=""/>
        <dsp:cNvSpPr/>
      </dsp:nvSpPr>
      <dsp:spPr>
        <a:xfrm>
          <a:off x="1517901" y="1767714"/>
          <a:ext cx="1658441" cy="927547"/>
        </a:xfrm>
        <a:prstGeom prst="roundRect">
          <a:avLst/>
        </a:prstGeom>
        <a:gradFill rotWithShape="0">
          <a:gsLst>
            <a:gs pos="0">
              <a:srgbClr val="FFFFFF"/>
            </a:gs>
            <a:gs pos="7001">
              <a:srgbClr val="E6E6E6"/>
            </a:gs>
            <a:gs pos="32001">
              <a:srgbClr val="7D8496"/>
            </a:gs>
            <a:gs pos="47000">
              <a:srgbClr val="E6E6E6"/>
            </a:gs>
            <a:gs pos="85001">
              <a:srgbClr val="7D8496"/>
            </a:gs>
            <a:gs pos="100000">
              <a:srgbClr val="E6E6E6"/>
            </a:gs>
          </a:gsLst>
          <a:lin ang="16200000" scaled="0"/>
        </a:gradFill>
        <a:ln>
          <a:noFill/>
        </a:ln>
        <a:effectLst>
          <a:outerShdw blurRad="95000" algn="tl" rotWithShape="0">
            <a:srgbClr val="000000">
              <a:alpha val="50000"/>
            </a:srgbClr>
          </a:outerShdw>
        </a:effectLst>
        <a:scene3d>
          <a:camera prst="orthographicFront"/>
          <a:lightRig rig="threePt" dir="t">
            <a:rot lat="0" lon="0" rev="7500000"/>
          </a:lightRig>
        </a:scene3d>
        <a:sp3d prstMaterial="dkEdge">
          <a:bevelT w="73660" h="44450" prst="riblet"/>
        </a:sp3d>
      </dsp:spPr>
      <dsp:style>
        <a:lnRef idx="0">
          <a:schemeClr val="accent1"/>
        </a:lnRef>
        <a:fillRef idx="3">
          <a:schemeClr val="accent1"/>
        </a:fillRef>
        <a:effectRef idx="3">
          <a:schemeClr val="accent1"/>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ru-RU" sz="1800" b="1" kern="1200" dirty="0">
              <a:solidFill>
                <a:schemeClr val="tx1"/>
              </a:solidFill>
              <a:latin typeface="+mn-lt"/>
              <a:ea typeface="+mn-ea"/>
              <a:cs typeface="+mn-cs"/>
            </a:rPr>
            <a:t>Сферы</a:t>
          </a:r>
          <a:r>
            <a:rPr lang="ru-RU" sz="1800" b="1" kern="1200" dirty="0">
              <a:solidFill>
                <a:schemeClr val="tx1"/>
              </a:solidFill>
            </a:rPr>
            <a:t> </a:t>
          </a:r>
          <a:r>
            <a:rPr lang="ru-RU" sz="1800" b="1" kern="1200" dirty="0">
              <a:solidFill>
                <a:schemeClr val="tx1"/>
              </a:solidFill>
              <a:latin typeface="+mn-lt"/>
              <a:ea typeface="+mn-ea"/>
              <a:cs typeface="+mn-cs"/>
            </a:rPr>
            <a:t>деятельности</a:t>
          </a:r>
        </a:p>
      </dsp:txBody>
      <dsp:txXfrm>
        <a:off x="1563180" y="1812993"/>
        <a:ext cx="1567883" cy="836989"/>
      </dsp:txXfrm>
    </dsp:sp>
    <dsp:sp modelId="{0D3D72D3-C951-4BFB-927C-7DBF2A0ECD32}">
      <dsp:nvSpPr>
        <dsp:cNvPr id="0" name=""/>
        <dsp:cNvSpPr/>
      </dsp:nvSpPr>
      <dsp:spPr>
        <a:xfrm rot="16244496">
          <a:off x="2205744" y="1291964"/>
          <a:ext cx="301913" cy="399010"/>
        </a:xfrm>
        <a:prstGeom prst="rightArrow">
          <a:avLst>
            <a:gd name="adj1" fmla="val 60000"/>
            <a:gd name="adj2" fmla="val 50000"/>
          </a:avLst>
        </a:prstGeom>
        <a:solidFill>
          <a:schemeClr val="dk2">
            <a:tint val="60000"/>
            <a:hueOff val="0"/>
            <a:satOff val="0"/>
            <a:lumOff val="0"/>
            <a:alphaOff val="0"/>
          </a:schemeClr>
        </a:solidFill>
        <a:ln>
          <a:noFill/>
        </a:ln>
        <a:effectLst>
          <a:outerShdw blurRad="95000" rotWithShape="0">
            <a:srgbClr val="000000">
              <a:alpha val="50000"/>
            </a:srgbClr>
          </a:outerShdw>
          <a:softEdge rad="12700"/>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solidFill>
              <a:schemeClr val="tx1"/>
            </a:solidFill>
          </a:endParaRPr>
        </a:p>
      </dsp:txBody>
      <dsp:txXfrm>
        <a:off x="2250445" y="1417049"/>
        <a:ext cx="211339" cy="239406"/>
      </dsp:txXfrm>
    </dsp:sp>
    <dsp:sp modelId="{0908A1E0-8572-4758-817A-974602D4C236}">
      <dsp:nvSpPr>
        <dsp:cNvPr id="0" name=""/>
        <dsp:cNvSpPr/>
      </dsp:nvSpPr>
      <dsp:spPr>
        <a:xfrm>
          <a:off x="1781312" y="24614"/>
          <a:ext cx="1173561" cy="1173561"/>
        </a:xfrm>
        <a:prstGeom prst="ellipse">
          <a:avLst/>
        </a:prstGeom>
        <a:blipFill rotWithShape="0">
          <a:blip xmlns:r="http://schemas.openxmlformats.org/officeDocument/2006/relationships" r:embed="rId1">
            <a:duotone>
              <a:schemeClr val="lt1">
                <a:hueOff val="0"/>
                <a:satOff val="0"/>
                <a:lumOff val="0"/>
                <a:alphaOff val="0"/>
                <a:shade val="40000"/>
              </a:schemeClr>
              <a:schemeClr val="lt1">
                <a:hueOff val="0"/>
                <a:satOff val="0"/>
                <a:lumOff val="0"/>
                <a:alphaOff val="0"/>
                <a:tint val="42000"/>
              </a:schemeClr>
            </a:duotone>
          </a:blip>
          <a:tile tx="0" ty="0" sx="40000" sy="40000" flip="none" algn="tl"/>
        </a:blipFill>
        <a:ln>
          <a:noFill/>
        </a:ln>
        <a:effectLst>
          <a:outerShdw blurRad="95000" rotWithShape="0">
            <a:srgbClr val="000000">
              <a:alpha val="50000"/>
            </a:srgbClr>
          </a:outerShdw>
          <a:softEdge rad="12700"/>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100000"/>
            </a:lnSpc>
            <a:spcBef>
              <a:spcPct val="0"/>
            </a:spcBef>
            <a:spcAft>
              <a:spcPts val="0"/>
            </a:spcAft>
          </a:pPr>
          <a:r>
            <a:rPr lang="ru-RU" sz="1600" b="1" kern="1200" dirty="0">
              <a:solidFill>
                <a:schemeClr val="tx1"/>
              </a:solidFill>
              <a:latin typeface="+mn-lt"/>
              <a:ea typeface="+mn-ea"/>
              <a:cs typeface="+mn-cs"/>
            </a:rPr>
            <a:t>Стан-</a:t>
          </a:r>
        </a:p>
        <a:p>
          <a:pPr lvl="0" algn="ctr" defTabSz="711200">
            <a:lnSpc>
              <a:spcPct val="100000"/>
            </a:lnSpc>
            <a:spcBef>
              <a:spcPct val="0"/>
            </a:spcBef>
            <a:spcAft>
              <a:spcPts val="0"/>
            </a:spcAft>
          </a:pPr>
          <a:r>
            <a:rPr lang="ru-RU" sz="1600" b="1" kern="1200" dirty="0" err="1">
              <a:solidFill>
                <a:schemeClr val="tx1"/>
              </a:solidFill>
              <a:latin typeface="+mn-lt"/>
              <a:ea typeface="+mn-ea"/>
              <a:cs typeface="+mn-cs"/>
            </a:rPr>
            <a:t>дарты</a:t>
          </a:r>
          <a:endParaRPr lang="ru-RU" sz="1600" b="1" kern="1200" dirty="0">
            <a:solidFill>
              <a:schemeClr val="tx1"/>
            </a:solidFill>
            <a:latin typeface="+mn-lt"/>
            <a:ea typeface="+mn-ea"/>
            <a:cs typeface="+mn-cs"/>
          </a:endParaRPr>
        </a:p>
      </dsp:txBody>
      <dsp:txXfrm>
        <a:off x="1953176" y="196478"/>
        <a:ext cx="829833" cy="829833"/>
      </dsp:txXfrm>
    </dsp:sp>
    <dsp:sp modelId="{F32E2621-281C-4BF1-85AD-41EF8C893FD9}">
      <dsp:nvSpPr>
        <dsp:cNvPr id="0" name=""/>
        <dsp:cNvSpPr/>
      </dsp:nvSpPr>
      <dsp:spPr>
        <a:xfrm rot="19842215">
          <a:off x="3177424" y="1510570"/>
          <a:ext cx="403049" cy="399010"/>
        </a:xfrm>
        <a:prstGeom prst="rightArrow">
          <a:avLst>
            <a:gd name="adj1" fmla="val 60000"/>
            <a:gd name="adj2" fmla="val 50000"/>
          </a:avLst>
        </a:prstGeom>
        <a:solidFill>
          <a:schemeClr val="dk2">
            <a:tint val="60000"/>
            <a:hueOff val="0"/>
            <a:satOff val="0"/>
            <a:lumOff val="0"/>
            <a:alphaOff val="0"/>
          </a:schemeClr>
        </a:solidFill>
        <a:ln>
          <a:noFill/>
        </a:ln>
        <a:effectLst>
          <a:outerShdw blurRad="95000" rotWithShape="0">
            <a:srgbClr val="000000">
              <a:alpha val="50000"/>
            </a:srgbClr>
          </a:outerShdw>
          <a:softEdge rad="12700"/>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solidFill>
              <a:schemeClr val="tx1"/>
            </a:solidFill>
          </a:endParaRPr>
        </a:p>
      </dsp:txBody>
      <dsp:txXfrm>
        <a:off x="3185079" y="1619659"/>
        <a:ext cx="283346" cy="239406"/>
      </dsp:txXfrm>
    </dsp:sp>
    <dsp:sp modelId="{FB1B6346-4B1D-4712-BB93-91AB9FA87F05}">
      <dsp:nvSpPr>
        <dsp:cNvPr id="0" name=""/>
        <dsp:cNvSpPr/>
      </dsp:nvSpPr>
      <dsp:spPr>
        <a:xfrm>
          <a:off x="3520683" y="656994"/>
          <a:ext cx="1173561" cy="1173561"/>
        </a:xfrm>
        <a:prstGeom prst="ellipse">
          <a:avLst/>
        </a:prstGeom>
        <a:blipFill rotWithShape="0">
          <a:blip xmlns:r="http://schemas.openxmlformats.org/officeDocument/2006/relationships" r:embed="rId1">
            <a:duotone>
              <a:schemeClr val="lt1">
                <a:hueOff val="0"/>
                <a:satOff val="0"/>
                <a:lumOff val="0"/>
                <a:alphaOff val="0"/>
                <a:shade val="40000"/>
              </a:schemeClr>
              <a:schemeClr val="lt1">
                <a:hueOff val="0"/>
                <a:satOff val="0"/>
                <a:lumOff val="0"/>
                <a:alphaOff val="0"/>
                <a:tint val="42000"/>
              </a:schemeClr>
            </a:duotone>
          </a:blip>
          <a:tile tx="0" ty="0" sx="40000" sy="40000" flip="none" algn="tl"/>
        </a:blipFill>
        <a:ln>
          <a:noFill/>
        </a:ln>
        <a:effectLst>
          <a:outerShdw blurRad="95000" rotWithShape="0">
            <a:srgbClr val="000000">
              <a:alpha val="50000"/>
            </a:srgbClr>
          </a:outerShdw>
          <a:softEdge rad="12700"/>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100000"/>
            </a:lnSpc>
            <a:spcBef>
              <a:spcPct val="0"/>
            </a:spcBef>
            <a:spcAft>
              <a:spcPts val="0"/>
            </a:spcAft>
          </a:pPr>
          <a:r>
            <a:rPr lang="ru-RU" sz="1600" b="1" kern="1200" dirty="0" err="1">
              <a:solidFill>
                <a:schemeClr val="tx1"/>
              </a:solidFill>
              <a:latin typeface="+mn-lt"/>
              <a:ea typeface="+mn-ea"/>
              <a:cs typeface="+mn-cs"/>
            </a:rPr>
            <a:t>Образо-вание</a:t>
          </a:r>
          <a:endParaRPr lang="ru-RU" sz="1600" b="1" kern="1200" dirty="0">
            <a:solidFill>
              <a:schemeClr val="tx1"/>
            </a:solidFill>
            <a:latin typeface="+mn-lt"/>
            <a:ea typeface="+mn-ea"/>
            <a:cs typeface="+mn-cs"/>
          </a:endParaRPr>
        </a:p>
      </dsp:txBody>
      <dsp:txXfrm>
        <a:off x="3692547" y="828858"/>
        <a:ext cx="829833" cy="829833"/>
      </dsp:txXfrm>
    </dsp:sp>
    <dsp:sp modelId="{1A2814C7-F35B-4ED4-899A-774743033A95}">
      <dsp:nvSpPr>
        <dsp:cNvPr id="0" name=""/>
        <dsp:cNvSpPr/>
      </dsp:nvSpPr>
      <dsp:spPr>
        <a:xfrm rot="1967291">
          <a:off x="3175971" y="2621969"/>
          <a:ext cx="456065" cy="399010"/>
        </a:xfrm>
        <a:prstGeom prst="rightArrow">
          <a:avLst>
            <a:gd name="adj1" fmla="val 60000"/>
            <a:gd name="adj2" fmla="val 50000"/>
          </a:avLst>
        </a:prstGeom>
        <a:solidFill>
          <a:schemeClr val="dk2">
            <a:tint val="60000"/>
            <a:hueOff val="0"/>
            <a:satOff val="0"/>
            <a:lumOff val="0"/>
            <a:alphaOff val="0"/>
          </a:schemeClr>
        </a:solidFill>
        <a:ln>
          <a:noFill/>
        </a:ln>
        <a:effectLst>
          <a:outerShdw blurRad="95000" rotWithShape="0">
            <a:srgbClr val="000000">
              <a:alpha val="50000"/>
            </a:srgbClr>
          </a:outerShdw>
          <a:softEdge rad="12700"/>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solidFill>
              <a:schemeClr val="tx1"/>
            </a:solidFill>
          </a:endParaRPr>
        </a:p>
      </dsp:txBody>
      <dsp:txXfrm>
        <a:off x="3185507" y="2669359"/>
        <a:ext cx="336362" cy="239406"/>
      </dsp:txXfrm>
    </dsp:sp>
    <dsp:sp modelId="{D0264958-0880-4BE0-89E5-021BAD69DFF9}">
      <dsp:nvSpPr>
        <dsp:cNvPr id="0" name=""/>
        <dsp:cNvSpPr/>
      </dsp:nvSpPr>
      <dsp:spPr>
        <a:xfrm>
          <a:off x="3520683" y="2778656"/>
          <a:ext cx="1173561" cy="1173561"/>
        </a:xfrm>
        <a:prstGeom prst="ellipse">
          <a:avLst/>
        </a:prstGeom>
        <a:blipFill rotWithShape="0">
          <a:blip xmlns:r="http://schemas.openxmlformats.org/officeDocument/2006/relationships" r:embed="rId1">
            <a:duotone>
              <a:schemeClr val="lt1">
                <a:hueOff val="0"/>
                <a:satOff val="0"/>
                <a:lumOff val="0"/>
                <a:alphaOff val="0"/>
                <a:shade val="40000"/>
              </a:schemeClr>
              <a:schemeClr val="lt1">
                <a:hueOff val="0"/>
                <a:satOff val="0"/>
                <a:lumOff val="0"/>
                <a:alphaOff val="0"/>
                <a:tint val="42000"/>
              </a:schemeClr>
            </a:duotone>
          </a:blip>
          <a:tile tx="0" ty="0" sx="40000" sy="40000" flip="none" algn="tl"/>
        </a:blipFill>
        <a:ln>
          <a:noFill/>
        </a:ln>
        <a:effectLst>
          <a:outerShdw blurRad="95000" rotWithShape="0">
            <a:srgbClr val="000000">
              <a:alpha val="50000"/>
            </a:srgbClr>
          </a:outerShdw>
          <a:softEdge rad="12700"/>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100000"/>
            </a:lnSpc>
            <a:spcBef>
              <a:spcPct val="0"/>
            </a:spcBef>
            <a:spcAft>
              <a:spcPts val="0"/>
            </a:spcAft>
          </a:pPr>
          <a:r>
            <a:rPr lang="ru-RU" sz="1600" b="1" kern="1200" dirty="0" err="1">
              <a:solidFill>
                <a:schemeClr val="tx1"/>
              </a:solidFill>
              <a:latin typeface="+mn-lt"/>
              <a:ea typeface="+mn-ea"/>
              <a:cs typeface="+mn-cs"/>
            </a:rPr>
            <a:t>Серти-фикация</a:t>
          </a:r>
          <a:endParaRPr lang="ru-RU" sz="1600" b="1" kern="1200" dirty="0">
            <a:solidFill>
              <a:schemeClr val="tx1"/>
            </a:solidFill>
            <a:latin typeface="+mn-lt"/>
            <a:ea typeface="+mn-ea"/>
            <a:cs typeface="+mn-cs"/>
          </a:endParaRPr>
        </a:p>
      </dsp:txBody>
      <dsp:txXfrm>
        <a:off x="3692547" y="2950520"/>
        <a:ext cx="829833" cy="829833"/>
      </dsp:txXfrm>
    </dsp:sp>
    <dsp:sp modelId="{8C1E67C3-CA99-4903-9A57-55970580178B}">
      <dsp:nvSpPr>
        <dsp:cNvPr id="0" name=""/>
        <dsp:cNvSpPr/>
      </dsp:nvSpPr>
      <dsp:spPr>
        <a:xfrm rot="5413370">
          <a:off x="2186744" y="2783922"/>
          <a:ext cx="314906" cy="399010"/>
        </a:xfrm>
        <a:prstGeom prst="rightArrow">
          <a:avLst>
            <a:gd name="adj1" fmla="val 60000"/>
            <a:gd name="adj2" fmla="val 50000"/>
          </a:avLst>
        </a:prstGeom>
        <a:solidFill>
          <a:schemeClr val="dk2">
            <a:tint val="60000"/>
            <a:hueOff val="0"/>
            <a:satOff val="0"/>
            <a:lumOff val="0"/>
            <a:alphaOff val="0"/>
          </a:schemeClr>
        </a:solidFill>
        <a:ln>
          <a:noFill/>
        </a:ln>
        <a:effectLst>
          <a:outerShdw blurRad="95000" rotWithShape="0">
            <a:srgbClr val="000000">
              <a:alpha val="50000"/>
            </a:srgbClr>
          </a:outerShdw>
          <a:softEdge rad="12700"/>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solidFill>
              <a:schemeClr val="tx1"/>
            </a:solidFill>
          </a:endParaRPr>
        </a:p>
      </dsp:txBody>
      <dsp:txXfrm rot="10800000">
        <a:off x="2234164" y="2816488"/>
        <a:ext cx="220434" cy="239406"/>
      </dsp:txXfrm>
    </dsp:sp>
    <dsp:sp modelId="{28E6EA56-70AE-4C68-8264-27EDB2A52DCF}">
      <dsp:nvSpPr>
        <dsp:cNvPr id="0" name=""/>
        <dsp:cNvSpPr/>
      </dsp:nvSpPr>
      <dsp:spPr>
        <a:xfrm>
          <a:off x="1753945" y="3289414"/>
          <a:ext cx="1173561" cy="1173561"/>
        </a:xfrm>
        <a:prstGeom prst="ellipse">
          <a:avLst/>
        </a:prstGeom>
        <a:blipFill rotWithShape="0">
          <a:blip xmlns:r="http://schemas.openxmlformats.org/officeDocument/2006/relationships" r:embed="rId1">
            <a:duotone>
              <a:schemeClr val="lt1">
                <a:hueOff val="0"/>
                <a:satOff val="0"/>
                <a:lumOff val="0"/>
                <a:alphaOff val="0"/>
                <a:shade val="40000"/>
              </a:schemeClr>
              <a:schemeClr val="lt1">
                <a:hueOff val="0"/>
                <a:satOff val="0"/>
                <a:lumOff val="0"/>
                <a:alphaOff val="0"/>
                <a:tint val="42000"/>
              </a:schemeClr>
            </a:duotone>
          </a:blip>
          <a:tile tx="0" ty="0" sx="40000" sy="40000" flip="none" algn="tl"/>
        </a:blipFill>
        <a:ln>
          <a:noFill/>
        </a:ln>
        <a:effectLst>
          <a:outerShdw blurRad="95000" rotWithShape="0">
            <a:srgbClr val="000000">
              <a:alpha val="50000"/>
            </a:srgbClr>
          </a:outerShdw>
          <a:softEdge rad="12700"/>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100000"/>
            </a:lnSpc>
            <a:spcBef>
              <a:spcPct val="0"/>
            </a:spcBef>
            <a:spcAft>
              <a:spcPts val="0"/>
            </a:spcAft>
          </a:pPr>
          <a:r>
            <a:rPr lang="ru-RU" sz="1600" b="1" kern="1200" dirty="0" err="1">
              <a:solidFill>
                <a:schemeClr val="tx1"/>
              </a:solidFill>
              <a:latin typeface="+mn-lt"/>
              <a:ea typeface="+mn-ea"/>
              <a:cs typeface="+mn-cs"/>
            </a:rPr>
            <a:t>Волон-тёрская</a:t>
          </a:r>
          <a:r>
            <a:rPr lang="ru-RU" sz="1600" b="1" kern="1200" dirty="0">
              <a:solidFill>
                <a:schemeClr val="tx1"/>
              </a:solidFill>
              <a:latin typeface="+mn-lt"/>
              <a:ea typeface="+mn-ea"/>
              <a:cs typeface="+mn-cs"/>
            </a:rPr>
            <a:t> деятель-</a:t>
          </a:r>
          <a:r>
            <a:rPr lang="ru-RU" sz="1600" b="1" kern="1200" dirty="0" err="1">
              <a:solidFill>
                <a:schemeClr val="tx1"/>
              </a:solidFill>
              <a:latin typeface="+mn-lt"/>
              <a:ea typeface="+mn-ea"/>
              <a:cs typeface="+mn-cs"/>
            </a:rPr>
            <a:t>ность</a:t>
          </a:r>
          <a:endParaRPr lang="ru-RU" sz="1600" b="1" kern="1200" dirty="0">
            <a:solidFill>
              <a:schemeClr val="tx1"/>
            </a:solidFill>
            <a:latin typeface="+mn-lt"/>
            <a:ea typeface="+mn-ea"/>
            <a:cs typeface="+mn-cs"/>
          </a:endParaRPr>
        </a:p>
      </dsp:txBody>
      <dsp:txXfrm>
        <a:off x="1925809" y="3461278"/>
        <a:ext cx="829833" cy="829833"/>
      </dsp:txXfrm>
    </dsp:sp>
    <dsp:sp modelId="{6CECF393-A65F-4E0C-9B66-55B818E45F8F}">
      <dsp:nvSpPr>
        <dsp:cNvPr id="0" name=""/>
        <dsp:cNvSpPr/>
      </dsp:nvSpPr>
      <dsp:spPr>
        <a:xfrm rot="9054495">
          <a:off x="1126211" y="2518257"/>
          <a:ext cx="400135" cy="399010"/>
        </a:xfrm>
        <a:prstGeom prst="rightArrow">
          <a:avLst>
            <a:gd name="adj1" fmla="val 60000"/>
            <a:gd name="adj2" fmla="val 50000"/>
          </a:avLst>
        </a:prstGeom>
        <a:solidFill>
          <a:schemeClr val="dk2">
            <a:tint val="60000"/>
            <a:hueOff val="0"/>
            <a:satOff val="0"/>
            <a:lumOff val="0"/>
            <a:alphaOff val="0"/>
          </a:schemeClr>
        </a:solidFill>
        <a:ln>
          <a:noFill/>
        </a:ln>
        <a:effectLst>
          <a:outerShdw blurRad="95000" rotWithShape="0">
            <a:srgbClr val="000000">
              <a:alpha val="50000"/>
            </a:srgbClr>
          </a:outerShdw>
          <a:softEdge rad="12700"/>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solidFill>
              <a:schemeClr val="tx1"/>
            </a:solidFill>
          </a:endParaRPr>
        </a:p>
      </dsp:txBody>
      <dsp:txXfrm rot="10800000">
        <a:off x="1238363" y="2568959"/>
        <a:ext cx="280432" cy="239406"/>
      </dsp:txXfrm>
    </dsp:sp>
    <dsp:sp modelId="{1649814E-36F9-4545-A41C-2C39EF112C54}">
      <dsp:nvSpPr>
        <dsp:cNvPr id="0" name=""/>
        <dsp:cNvSpPr/>
      </dsp:nvSpPr>
      <dsp:spPr>
        <a:xfrm>
          <a:off x="0" y="2624168"/>
          <a:ext cx="1173561" cy="1173561"/>
        </a:xfrm>
        <a:prstGeom prst="ellipse">
          <a:avLst/>
        </a:prstGeom>
        <a:blipFill rotWithShape="0">
          <a:blip xmlns:r="http://schemas.openxmlformats.org/officeDocument/2006/relationships" r:embed="rId1">
            <a:duotone>
              <a:schemeClr val="lt1">
                <a:hueOff val="0"/>
                <a:satOff val="0"/>
                <a:lumOff val="0"/>
                <a:alphaOff val="0"/>
                <a:shade val="40000"/>
              </a:schemeClr>
              <a:schemeClr val="lt1">
                <a:hueOff val="0"/>
                <a:satOff val="0"/>
                <a:lumOff val="0"/>
                <a:alphaOff val="0"/>
                <a:tint val="42000"/>
              </a:schemeClr>
            </a:duotone>
          </a:blip>
          <a:tile tx="0" ty="0" sx="40000" sy="40000" flip="none" algn="tl"/>
        </a:blipFill>
        <a:ln>
          <a:noFill/>
        </a:ln>
        <a:effectLst>
          <a:outerShdw blurRad="95000" rotWithShape="0">
            <a:srgbClr val="000000">
              <a:alpha val="50000"/>
            </a:srgbClr>
          </a:outerShdw>
          <a:softEdge rad="12700"/>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100000"/>
            </a:lnSpc>
            <a:spcBef>
              <a:spcPct val="0"/>
            </a:spcBef>
            <a:spcAft>
              <a:spcPts val="0"/>
            </a:spcAft>
          </a:pPr>
          <a:r>
            <a:rPr lang="ru-RU" sz="1600" b="1" kern="1200" dirty="0" err="1">
              <a:solidFill>
                <a:schemeClr val="tx1"/>
              </a:solidFill>
              <a:latin typeface="+mn-lt"/>
              <a:ea typeface="+mn-ea"/>
              <a:cs typeface="+mn-cs"/>
            </a:rPr>
            <a:t>Иссле-дования</a:t>
          </a:r>
          <a:endParaRPr lang="ru-RU" sz="1600" b="1" kern="1200" dirty="0">
            <a:solidFill>
              <a:schemeClr val="tx1"/>
            </a:solidFill>
            <a:latin typeface="+mn-lt"/>
            <a:ea typeface="+mn-ea"/>
            <a:cs typeface="+mn-cs"/>
          </a:endParaRPr>
        </a:p>
      </dsp:txBody>
      <dsp:txXfrm>
        <a:off x="171864" y="2796032"/>
        <a:ext cx="829833" cy="829833"/>
      </dsp:txXfrm>
    </dsp:sp>
    <dsp:sp modelId="{38796CEE-4AEF-44E7-9ADA-149528F5C813}">
      <dsp:nvSpPr>
        <dsp:cNvPr id="0" name=""/>
        <dsp:cNvSpPr/>
      </dsp:nvSpPr>
      <dsp:spPr>
        <a:xfrm rot="12653630">
          <a:off x="1112826" y="1434702"/>
          <a:ext cx="426515" cy="399010"/>
        </a:xfrm>
        <a:prstGeom prst="rightArrow">
          <a:avLst>
            <a:gd name="adj1" fmla="val 60000"/>
            <a:gd name="adj2" fmla="val 50000"/>
          </a:avLst>
        </a:prstGeom>
        <a:solidFill>
          <a:schemeClr val="dk2">
            <a:tint val="60000"/>
            <a:hueOff val="0"/>
            <a:satOff val="0"/>
            <a:lumOff val="0"/>
            <a:alphaOff val="0"/>
          </a:schemeClr>
        </a:solidFill>
        <a:ln>
          <a:noFill/>
        </a:ln>
        <a:effectLst>
          <a:outerShdw blurRad="95000" rotWithShape="0">
            <a:srgbClr val="000000">
              <a:alpha val="50000"/>
            </a:srgbClr>
          </a:outerShdw>
          <a:softEdge rad="12700"/>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solidFill>
              <a:schemeClr val="tx1"/>
            </a:solidFill>
          </a:endParaRPr>
        </a:p>
      </dsp:txBody>
      <dsp:txXfrm rot="10800000">
        <a:off x="1224037" y="1545235"/>
        <a:ext cx="306812" cy="239406"/>
      </dsp:txXfrm>
    </dsp:sp>
    <dsp:sp modelId="{7251BFF0-A808-43D6-A2FA-B5B0D13FEB1B}">
      <dsp:nvSpPr>
        <dsp:cNvPr id="0" name=""/>
        <dsp:cNvSpPr/>
      </dsp:nvSpPr>
      <dsp:spPr>
        <a:xfrm>
          <a:off x="0" y="591422"/>
          <a:ext cx="1173561" cy="1173561"/>
        </a:xfrm>
        <a:prstGeom prst="ellipse">
          <a:avLst/>
        </a:prstGeom>
        <a:blipFill rotWithShape="0">
          <a:blip xmlns:r="http://schemas.openxmlformats.org/officeDocument/2006/relationships" r:embed="rId1">
            <a:duotone>
              <a:schemeClr val="lt1">
                <a:hueOff val="0"/>
                <a:satOff val="0"/>
                <a:lumOff val="0"/>
                <a:alphaOff val="0"/>
                <a:shade val="40000"/>
              </a:schemeClr>
              <a:schemeClr val="lt1">
                <a:hueOff val="0"/>
                <a:satOff val="0"/>
                <a:lumOff val="0"/>
                <a:alphaOff val="0"/>
                <a:tint val="42000"/>
              </a:schemeClr>
            </a:duotone>
          </a:blip>
          <a:tile tx="0" ty="0" sx="40000" sy="40000" flip="none" algn="tl"/>
        </a:blipFill>
        <a:ln>
          <a:noFill/>
        </a:ln>
        <a:effectLst>
          <a:outerShdw blurRad="95000" rotWithShape="0">
            <a:srgbClr val="000000">
              <a:alpha val="50000"/>
            </a:srgbClr>
          </a:outerShdw>
          <a:softEdge rad="12700"/>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100000"/>
            </a:lnSpc>
            <a:spcBef>
              <a:spcPct val="0"/>
            </a:spcBef>
            <a:spcAft>
              <a:spcPts val="0"/>
            </a:spcAft>
          </a:pPr>
          <a:r>
            <a:rPr lang="ru-RU" sz="1600" b="1" kern="1200" dirty="0" err="1">
              <a:solidFill>
                <a:schemeClr val="tx1"/>
              </a:solidFill>
              <a:latin typeface="+mn-lt"/>
              <a:ea typeface="+mn-ea"/>
              <a:cs typeface="+mn-cs"/>
            </a:rPr>
            <a:t>Изда-тельство</a:t>
          </a:r>
          <a:endParaRPr lang="ru-RU" sz="1600" b="1" kern="1200" dirty="0">
            <a:solidFill>
              <a:schemeClr val="tx1"/>
            </a:solidFill>
            <a:latin typeface="+mn-lt"/>
            <a:ea typeface="+mn-ea"/>
            <a:cs typeface="+mn-cs"/>
          </a:endParaRPr>
        </a:p>
      </dsp:txBody>
      <dsp:txXfrm>
        <a:off x="171864" y="763286"/>
        <a:ext cx="829833" cy="829833"/>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hdr" sz="quarter"/>
          </p:nvPr>
        </p:nvSpPr>
        <p:spPr bwMode="auto">
          <a:xfrm>
            <a:off x="0" y="0"/>
            <a:ext cx="2946065" cy="4962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charset="0"/>
              </a:defRPr>
            </a:lvl1pPr>
          </a:lstStyle>
          <a:p>
            <a:pPr>
              <a:defRPr/>
            </a:pPr>
            <a:endParaRPr lang="en-US"/>
          </a:p>
        </p:txBody>
      </p:sp>
      <p:sp>
        <p:nvSpPr>
          <p:cNvPr id="75779" name="Rectangle 3"/>
          <p:cNvSpPr>
            <a:spLocks noGrp="1" noChangeArrowheads="1"/>
          </p:cNvSpPr>
          <p:nvPr>
            <p:ph type="dt" sz="quarter" idx="1"/>
          </p:nvPr>
        </p:nvSpPr>
        <p:spPr bwMode="auto">
          <a:xfrm>
            <a:off x="3850092" y="0"/>
            <a:ext cx="2946065" cy="4962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charset="0"/>
              </a:defRPr>
            </a:lvl1pPr>
          </a:lstStyle>
          <a:p>
            <a:pPr>
              <a:defRPr/>
            </a:pPr>
            <a:endParaRPr lang="en-US"/>
          </a:p>
        </p:txBody>
      </p:sp>
      <p:sp>
        <p:nvSpPr>
          <p:cNvPr id="75780" name="Rectangle 4"/>
          <p:cNvSpPr>
            <a:spLocks noGrp="1" noChangeArrowheads="1"/>
          </p:cNvSpPr>
          <p:nvPr>
            <p:ph type="ftr" sz="quarter" idx="2"/>
          </p:nvPr>
        </p:nvSpPr>
        <p:spPr bwMode="auto">
          <a:xfrm>
            <a:off x="0" y="9433428"/>
            <a:ext cx="2946065" cy="49622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charset="0"/>
              </a:defRPr>
            </a:lvl1pPr>
          </a:lstStyle>
          <a:p>
            <a:pPr>
              <a:defRPr/>
            </a:pPr>
            <a:endParaRPr lang="en-US"/>
          </a:p>
        </p:txBody>
      </p:sp>
      <p:sp>
        <p:nvSpPr>
          <p:cNvPr id="75781" name="Rectangle 5"/>
          <p:cNvSpPr>
            <a:spLocks noGrp="1" noChangeArrowheads="1"/>
          </p:cNvSpPr>
          <p:nvPr>
            <p:ph type="sldNum" sz="quarter" idx="3"/>
          </p:nvPr>
        </p:nvSpPr>
        <p:spPr bwMode="auto">
          <a:xfrm>
            <a:off x="3850092" y="9433428"/>
            <a:ext cx="2946065" cy="49622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charset="0"/>
              </a:defRPr>
            </a:lvl1pPr>
          </a:lstStyle>
          <a:p>
            <a:pPr>
              <a:defRPr/>
            </a:pPr>
            <a:fld id="{186153D2-B62E-4138-BBBC-A7C81ADEA8E2}" type="slidenum">
              <a:rPr lang="en-US"/>
              <a:pPr>
                <a:defRPr/>
              </a:pPr>
              <a:t>‹#›</a:t>
            </a:fld>
            <a:endParaRPr lang="en-US"/>
          </a:p>
        </p:txBody>
      </p:sp>
    </p:spTree>
    <p:extLst>
      <p:ext uri="{BB962C8B-B14F-4D97-AF65-F5344CB8AC3E}">
        <p14:creationId xmlns:p14="http://schemas.microsoft.com/office/powerpoint/2010/main" val="37338351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6065" cy="496220"/>
          </a:xfrm>
          <a:prstGeom prst="rect">
            <a:avLst/>
          </a:prstGeom>
        </p:spPr>
        <p:txBody>
          <a:bodyPr vert="horz" lIns="91440" tIns="45720" rIns="91440" bIns="45720" rtlCol="0"/>
          <a:lstStyle>
            <a:lvl1pPr algn="l">
              <a:defRPr sz="1200">
                <a:latin typeface="Arial" pitchFamily="34" charset="0"/>
              </a:defRPr>
            </a:lvl1pPr>
          </a:lstStyle>
          <a:p>
            <a:pPr>
              <a:defRPr/>
            </a:pPr>
            <a:endParaRPr lang="ru-RU"/>
          </a:p>
        </p:txBody>
      </p:sp>
      <p:sp>
        <p:nvSpPr>
          <p:cNvPr id="3" name="Дата 2"/>
          <p:cNvSpPr>
            <a:spLocks noGrp="1"/>
          </p:cNvSpPr>
          <p:nvPr>
            <p:ph type="dt" idx="1"/>
          </p:nvPr>
        </p:nvSpPr>
        <p:spPr>
          <a:xfrm>
            <a:off x="3850092" y="0"/>
            <a:ext cx="2946065" cy="496220"/>
          </a:xfrm>
          <a:prstGeom prst="rect">
            <a:avLst/>
          </a:prstGeom>
        </p:spPr>
        <p:txBody>
          <a:bodyPr vert="horz" lIns="91440" tIns="45720" rIns="91440" bIns="45720" rtlCol="0"/>
          <a:lstStyle>
            <a:lvl1pPr algn="r">
              <a:defRPr sz="1200">
                <a:latin typeface="Arial" pitchFamily="34" charset="0"/>
              </a:defRPr>
            </a:lvl1pPr>
          </a:lstStyle>
          <a:p>
            <a:pPr>
              <a:defRPr/>
            </a:pPr>
            <a:fld id="{3A22A5DF-26C2-462E-8750-6D42CA6C52A4}" type="datetimeFigureOut">
              <a:rPr lang="ru-RU"/>
              <a:pPr>
                <a:defRPr/>
              </a:pPr>
              <a:t>07.12.2016</a:t>
            </a:fld>
            <a:endParaRPr lang="ru-RU"/>
          </a:p>
        </p:txBody>
      </p:sp>
      <p:sp>
        <p:nvSpPr>
          <p:cNvPr id="4" name="Образ слайда 3"/>
          <p:cNvSpPr>
            <a:spLocks noGrp="1" noRot="1" noChangeAspect="1"/>
          </p:cNvSpPr>
          <p:nvPr>
            <p:ph type="sldImg" idx="2"/>
          </p:nvPr>
        </p:nvSpPr>
        <p:spPr>
          <a:xfrm>
            <a:off x="915988" y="744538"/>
            <a:ext cx="4965700" cy="3724275"/>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79160" y="4716714"/>
            <a:ext cx="5439355" cy="4469481"/>
          </a:xfrm>
          <a:prstGeom prst="rect">
            <a:avLst/>
          </a:prstGeom>
        </p:spPr>
        <p:txBody>
          <a:bodyPr vert="horz" lIns="91440" tIns="45720" rIns="91440" bIns="45720" rtlCol="0">
            <a:normAutofit/>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9433428"/>
            <a:ext cx="2946065" cy="496220"/>
          </a:xfrm>
          <a:prstGeom prst="rect">
            <a:avLst/>
          </a:prstGeom>
        </p:spPr>
        <p:txBody>
          <a:bodyPr vert="horz" lIns="91440" tIns="45720" rIns="91440" bIns="45720" rtlCol="0" anchor="b"/>
          <a:lstStyle>
            <a:lvl1pPr algn="l">
              <a:defRPr sz="1200">
                <a:latin typeface="Arial" pitchFamily="34" charset="0"/>
              </a:defRPr>
            </a:lvl1pPr>
          </a:lstStyle>
          <a:p>
            <a:pPr>
              <a:defRPr/>
            </a:pPr>
            <a:endParaRPr lang="ru-RU"/>
          </a:p>
        </p:txBody>
      </p:sp>
      <p:sp>
        <p:nvSpPr>
          <p:cNvPr id="7" name="Номер слайда 6"/>
          <p:cNvSpPr>
            <a:spLocks noGrp="1"/>
          </p:cNvSpPr>
          <p:nvPr>
            <p:ph type="sldNum" sz="quarter" idx="5"/>
          </p:nvPr>
        </p:nvSpPr>
        <p:spPr>
          <a:xfrm>
            <a:off x="3850092" y="9433428"/>
            <a:ext cx="2946065" cy="496220"/>
          </a:xfrm>
          <a:prstGeom prst="rect">
            <a:avLst/>
          </a:prstGeom>
        </p:spPr>
        <p:txBody>
          <a:bodyPr vert="horz" lIns="91440" tIns="45720" rIns="91440" bIns="45720" rtlCol="0" anchor="b"/>
          <a:lstStyle>
            <a:lvl1pPr algn="r">
              <a:defRPr sz="1200">
                <a:latin typeface="Arial" pitchFamily="34" charset="0"/>
              </a:defRPr>
            </a:lvl1pPr>
          </a:lstStyle>
          <a:p>
            <a:pPr>
              <a:defRPr/>
            </a:pPr>
            <a:fld id="{4BE1DB03-AEC3-479E-9DFA-D23FD13D5037}" type="slidenum">
              <a:rPr lang="ru-RU"/>
              <a:pPr>
                <a:defRPr/>
              </a:pPr>
              <a:t>‹#›</a:t>
            </a:fld>
            <a:endParaRPr lang="ru-RU"/>
          </a:p>
        </p:txBody>
      </p:sp>
    </p:spTree>
    <p:extLst>
      <p:ext uri="{BB962C8B-B14F-4D97-AF65-F5344CB8AC3E}">
        <p14:creationId xmlns:p14="http://schemas.microsoft.com/office/powerpoint/2010/main" val="21649247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раз слайда 1"/>
          <p:cNvSpPr>
            <a:spLocks noGrp="1" noRot="1" noChangeAspect="1" noTextEdit="1"/>
          </p:cNvSpPr>
          <p:nvPr>
            <p:ph type="sldImg"/>
          </p:nvPr>
        </p:nvSpPr>
        <p:spPr bwMode="auto">
          <a:noFill/>
          <a:ln>
            <a:solidFill>
              <a:srgbClr val="000000"/>
            </a:solidFill>
            <a:miter lim="800000"/>
            <a:headEnd/>
            <a:tailEnd/>
          </a:ln>
        </p:spPr>
      </p:sp>
      <p:sp>
        <p:nvSpPr>
          <p:cNvPr id="1229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p>
        </p:txBody>
      </p:sp>
      <p:sp>
        <p:nvSpPr>
          <p:cNvPr id="1229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D84B16D-3DC0-43BD-B7D3-DBEAC396FD3D}" type="slidenum">
              <a:rPr lang="ru-RU" smtClean="0">
                <a:latin typeface="Arial" charset="0"/>
              </a:rPr>
              <a:pPr/>
              <a:t>7</a:t>
            </a:fld>
            <a:endParaRPr lang="ru-RU">
              <a:latin typeface="Arial" charset="0"/>
            </a:endParaRPr>
          </a:p>
        </p:txBody>
      </p:sp>
    </p:spTree>
    <p:extLst>
      <p:ext uri="{BB962C8B-B14F-4D97-AF65-F5344CB8AC3E}">
        <p14:creationId xmlns:p14="http://schemas.microsoft.com/office/powerpoint/2010/main" val="30980324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раз слайда 1"/>
          <p:cNvSpPr>
            <a:spLocks noGrp="1" noRot="1" noChangeAspect="1" noTextEdit="1"/>
          </p:cNvSpPr>
          <p:nvPr>
            <p:ph type="sldImg"/>
          </p:nvPr>
        </p:nvSpPr>
        <p:spPr bwMode="auto">
          <a:noFill/>
          <a:ln>
            <a:solidFill>
              <a:srgbClr val="000000"/>
            </a:solidFill>
            <a:miter lim="800000"/>
            <a:headEnd/>
            <a:tailEnd/>
          </a:ln>
        </p:spPr>
      </p:sp>
      <p:sp>
        <p:nvSpPr>
          <p:cNvPr id="1229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p>
        </p:txBody>
      </p:sp>
      <p:sp>
        <p:nvSpPr>
          <p:cNvPr id="1229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D84B16D-3DC0-43BD-B7D3-DBEAC396FD3D}" type="slidenum">
              <a:rPr lang="ru-RU" smtClean="0">
                <a:latin typeface="Arial" charset="0"/>
              </a:rPr>
              <a:pPr/>
              <a:t>14</a:t>
            </a:fld>
            <a:endParaRPr lang="ru-RU">
              <a:latin typeface="Arial" charset="0"/>
            </a:endParaRPr>
          </a:p>
        </p:txBody>
      </p:sp>
    </p:spTree>
    <p:extLst>
      <p:ext uri="{BB962C8B-B14F-4D97-AF65-F5344CB8AC3E}">
        <p14:creationId xmlns:p14="http://schemas.microsoft.com/office/powerpoint/2010/main" val="2350898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4BE1DB03-AEC3-479E-9DFA-D23FD13D5037}" type="slidenum">
              <a:rPr lang="ru-RU" smtClean="0"/>
              <a:pPr>
                <a:defRPr/>
              </a:pPr>
              <a:t>15</a:t>
            </a:fld>
            <a:endParaRPr lang="ru-RU"/>
          </a:p>
        </p:txBody>
      </p:sp>
    </p:spTree>
    <p:extLst>
      <p:ext uri="{BB962C8B-B14F-4D97-AF65-F5344CB8AC3E}">
        <p14:creationId xmlns:p14="http://schemas.microsoft.com/office/powerpoint/2010/main" val="1133066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4BE1DB03-AEC3-479E-9DFA-D23FD13D5037}" type="slidenum">
              <a:rPr lang="ru-RU" smtClean="0"/>
              <a:pPr>
                <a:defRPr/>
              </a:pPr>
              <a:t>17</a:t>
            </a:fld>
            <a:endParaRPr lang="ru-RU"/>
          </a:p>
        </p:txBody>
      </p:sp>
    </p:spTree>
    <p:extLst>
      <p:ext uri="{BB962C8B-B14F-4D97-AF65-F5344CB8AC3E}">
        <p14:creationId xmlns:p14="http://schemas.microsoft.com/office/powerpoint/2010/main" val="16033607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раз слайда 1"/>
          <p:cNvSpPr>
            <a:spLocks noGrp="1" noRot="1" noChangeAspect="1" noTextEdit="1"/>
          </p:cNvSpPr>
          <p:nvPr>
            <p:ph type="sldImg"/>
          </p:nvPr>
        </p:nvSpPr>
        <p:spPr bwMode="auto">
          <a:noFill/>
          <a:ln>
            <a:solidFill>
              <a:srgbClr val="000000"/>
            </a:solidFill>
            <a:miter lim="800000"/>
            <a:headEnd/>
            <a:tailEnd/>
          </a:ln>
        </p:spPr>
      </p:sp>
      <p:sp>
        <p:nvSpPr>
          <p:cNvPr id="1229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p>
        </p:txBody>
      </p:sp>
      <p:sp>
        <p:nvSpPr>
          <p:cNvPr id="1229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D84B16D-3DC0-43BD-B7D3-DBEAC396FD3D}" type="slidenum">
              <a:rPr lang="ru-RU" smtClean="0">
                <a:latin typeface="Arial" charset="0"/>
              </a:rPr>
              <a:pPr/>
              <a:t>27</a:t>
            </a:fld>
            <a:endParaRPr lang="ru-RU">
              <a:latin typeface="Arial" charset="0"/>
            </a:endParaRPr>
          </a:p>
        </p:txBody>
      </p:sp>
    </p:spTree>
    <p:extLst>
      <p:ext uri="{BB962C8B-B14F-4D97-AF65-F5344CB8AC3E}">
        <p14:creationId xmlns:p14="http://schemas.microsoft.com/office/powerpoint/2010/main" val="3571590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раз слайда 1"/>
          <p:cNvSpPr>
            <a:spLocks noGrp="1" noRot="1" noChangeAspect="1" noTextEdit="1"/>
          </p:cNvSpPr>
          <p:nvPr>
            <p:ph type="sldImg"/>
          </p:nvPr>
        </p:nvSpPr>
        <p:spPr bwMode="auto">
          <a:noFill/>
          <a:ln>
            <a:solidFill>
              <a:srgbClr val="000000"/>
            </a:solidFill>
            <a:miter lim="800000"/>
            <a:headEnd/>
            <a:tailEnd/>
          </a:ln>
        </p:spPr>
      </p:sp>
      <p:sp>
        <p:nvSpPr>
          <p:cNvPr id="1229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p>
        </p:txBody>
      </p:sp>
      <p:sp>
        <p:nvSpPr>
          <p:cNvPr id="1229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D84B16D-3DC0-43BD-B7D3-DBEAC396FD3D}" type="slidenum">
              <a:rPr lang="ru-RU" smtClean="0">
                <a:latin typeface="Arial" charset="0"/>
              </a:rPr>
              <a:pPr/>
              <a:t>30</a:t>
            </a:fld>
            <a:endParaRPr lang="ru-RU">
              <a:latin typeface="Arial" charset="0"/>
            </a:endParaRPr>
          </a:p>
        </p:txBody>
      </p:sp>
    </p:spTree>
    <p:extLst>
      <p:ext uri="{BB962C8B-B14F-4D97-AF65-F5344CB8AC3E}">
        <p14:creationId xmlns:p14="http://schemas.microsoft.com/office/powerpoint/2010/main" val="677203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раз слайда 1"/>
          <p:cNvSpPr>
            <a:spLocks noGrp="1" noRot="1" noChangeAspect="1" noTextEdit="1"/>
          </p:cNvSpPr>
          <p:nvPr>
            <p:ph type="sldImg"/>
          </p:nvPr>
        </p:nvSpPr>
        <p:spPr bwMode="auto">
          <a:noFill/>
          <a:ln>
            <a:solidFill>
              <a:srgbClr val="000000"/>
            </a:solidFill>
            <a:miter lim="800000"/>
            <a:headEnd/>
            <a:tailEnd/>
          </a:ln>
        </p:spPr>
      </p:sp>
      <p:sp>
        <p:nvSpPr>
          <p:cNvPr id="1229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dirty="0"/>
          </a:p>
        </p:txBody>
      </p:sp>
      <p:sp>
        <p:nvSpPr>
          <p:cNvPr id="1229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D84B16D-3DC0-43BD-B7D3-DBEAC396FD3D}" type="slidenum">
              <a:rPr lang="ru-RU" smtClean="0">
                <a:latin typeface="Arial" charset="0"/>
              </a:rPr>
              <a:pPr/>
              <a:t>33</a:t>
            </a:fld>
            <a:endParaRPr lang="ru-RU">
              <a:latin typeface="Arial" charset="0"/>
            </a:endParaRPr>
          </a:p>
        </p:txBody>
      </p:sp>
    </p:spTree>
    <p:extLst>
      <p:ext uri="{BB962C8B-B14F-4D97-AF65-F5344CB8AC3E}">
        <p14:creationId xmlns:p14="http://schemas.microsoft.com/office/powerpoint/2010/main" val="3225992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B5F4D3B-CBCC-421D-8532-E3CCCE5C881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13979D3A-3666-41C6-A8F5-79122B7050D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C88D7281-42F1-4952-AE0E-589A07A47D1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3CD5568-CE2A-4F45-950E-6E03E07FA32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BBFA3BFC-EC5D-4CFF-A14C-4EF23530B44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395BAEAD-27F4-4F06-A9CE-0163602608A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66057567-A737-4B23-A7F1-DB0BB7BB877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6D8AE28-3940-456E-9197-8B4FABD4588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D4F57208-1FBD-497F-876B-709FF407E87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56DF568-E822-4FE2-A7FE-368700ECEF2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3ED6462-86D7-4FFC-9D3A-87289E8C1F8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a:prstGeom prst="rect">
            <a:avLst/>
          </a:prstGeo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ADF1B1A7-AA54-450D-B136-9D9D6D967EF5}" type="slidenum">
              <a:rPr lang="ru-RU"/>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p>
            <a:r>
              <a:rPr lang="ru-RU"/>
              <a:t>Образец заголовка</a:t>
            </a:r>
          </a:p>
        </p:txBody>
      </p:sp>
      <p:sp>
        <p:nvSpPr>
          <p:cNvPr id="3" name="Содержимое 2"/>
          <p:cNvSpPr>
            <a:spLocks noGrp="1"/>
          </p:cNvSpPr>
          <p:nvPr>
            <p:ph idx="1"/>
          </p:nvPr>
        </p:nvSpPr>
        <p:spPr>
          <a:xfrm>
            <a:off x="457200" y="1600200"/>
            <a:ext cx="8229600" cy="4525963"/>
          </a:xfrm>
          <a:prstGeom prst="rect">
            <a:avLst/>
          </a:prstGeo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9F9C453D-146B-4CBF-AE1C-26EDB62554B0}" type="slidenum">
              <a:rPr lang="ru-RU"/>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AD0200E5-0191-4433-BC84-C1C40B48A2E0}" type="slidenum">
              <a:rPr lang="ru-RU"/>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F3FD0B97-FB90-4A78-9151-68159637D73D}" type="slidenum">
              <a:rPr lang="ru-RU"/>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89FD1C14-5F0A-42D5-85DB-6B5E412146FA}" type="slidenum">
              <a:rPr lang="ru-RU"/>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F3DD74F6-9F73-41F8-A411-5FFACDCEE800}" type="slidenum">
              <a:rPr lang="ru-RU"/>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115D270B-FA0F-4B76-A3C3-C82AED4C3AE2}" type="slidenum">
              <a:rPr lang="ru-RU"/>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a:prstGeom prst="rect">
            <a:avLst/>
          </a:prstGeo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0172D527-D76E-4BFD-99F7-1BA17D3844ED}" type="slidenum">
              <a:rPr lang="ru-RU"/>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a:prstGeom prst="rect">
            <a:avLst/>
          </a:prstGeo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p>
        </p:txBody>
      </p:sp>
      <p:sp>
        <p:nvSpPr>
          <p:cNvPr id="4" name="Текст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AB9652F3-1C68-4069-9D0E-FD321195313B}" type="slidenum">
              <a:rPr lang="ru-RU"/>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p>
            <a:r>
              <a:rPr lang="ru-RU"/>
              <a:t>Образец заголовка</a:t>
            </a:r>
          </a:p>
        </p:txBody>
      </p:sp>
      <p:sp>
        <p:nvSpPr>
          <p:cNvPr id="3" name="Вертикальный текст 2"/>
          <p:cNvSpPr>
            <a:spLocks noGrp="1"/>
          </p:cNvSpPr>
          <p:nvPr>
            <p:ph type="body" orient="vert" idx="1"/>
          </p:nvPr>
        </p:nvSpPr>
        <p:spPr>
          <a:xfrm>
            <a:off x="457200" y="1600200"/>
            <a:ext cx="8229600" cy="4525963"/>
          </a:xfrm>
          <a:prstGeom prst="rect">
            <a:avLst/>
          </a:prstGeo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6CE2E072-B5F7-4C4A-B0B7-F0A9E7ADE52C}" type="slidenum">
              <a:rPr lang="ru-RU"/>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a:prstGeom prst="rect">
            <a:avLst/>
          </a:prstGeo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a:prstGeom prst="rect">
            <a:avLst/>
          </a:prstGeo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AB8E9677-68F1-480B-A840-75BB60AF2573}" type="slidenum">
              <a:rPr lang="ru-RU"/>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3B113088-C074-42F9-B509-820E72155285}" type="slidenum">
              <a:rPr lang="ru-RU"/>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01D52921-689A-46D7-A880-C8C5610D0B27}" type="slidenum">
              <a:rPr lang="ru-RU"/>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4C33620B-C193-4D62-841E-9260685C6A7E}" type="slidenum">
              <a:rPr lang="ru-RU"/>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C9C2F053-3C35-4D90-8031-BB6E3106FB95}" type="slidenum">
              <a:rPr lang="ru-RU"/>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3CF9B101-D90F-4731-ABB3-D4D715FD9367}" type="slidenum">
              <a:rPr lang="ru-RU"/>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28F0D6D4-68DD-4AB3-BAE1-CD029F46A4EC}" type="slidenum">
              <a:rPr lang="ru-RU"/>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FB53B3DB-096E-4AC9-9C5C-540E046A366D}" type="slidenum">
              <a:rPr lang="ru-RU"/>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C9EA630B-BB58-4F34-AD24-272540676D3A}" type="slidenum">
              <a:rPr lang="ru-RU"/>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B470FE2D-6DA8-42D6-A45E-46741AAC70A3}" type="slidenum">
              <a:rPr lang="ru-RU"/>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6AE427A9-DD71-4721-BCDB-E95276A8E390}" type="slidenum">
              <a:rPr lang="ru-RU"/>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0DD2ABAB-DABB-484C-889C-B81740712416}" type="slidenum">
              <a:rPr lang="ru-RU"/>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685800" y="2130425"/>
            <a:ext cx="7772400" cy="1470025"/>
          </a:xfrm>
        </p:spPr>
        <p:txBody>
          <a:bodyPr/>
          <a:lstStyle>
            <a:lvl1pPr>
              <a:defRPr/>
            </a:lvl1pPr>
          </a:lstStyle>
          <a:p>
            <a:r>
              <a:rPr lang="ru-RU"/>
              <a:t>Образец заголовка</a:t>
            </a:r>
          </a:p>
        </p:txBody>
      </p:sp>
      <p:sp>
        <p:nvSpPr>
          <p:cNvPr id="512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124" name="Rectangle 4"/>
          <p:cNvSpPr>
            <a:spLocks noGrp="1" noChangeArrowheads="1"/>
          </p:cNvSpPr>
          <p:nvPr>
            <p:ph type="dt" sz="half" idx="2"/>
          </p:nvPr>
        </p:nvSpPr>
        <p:spPr/>
        <p:txBody>
          <a:bodyPr/>
          <a:lstStyle>
            <a:lvl1pPr>
              <a:defRPr/>
            </a:lvl1pPr>
          </a:lstStyle>
          <a:p>
            <a:endParaRPr lang="en-US"/>
          </a:p>
        </p:txBody>
      </p:sp>
      <p:sp>
        <p:nvSpPr>
          <p:cNvPr id="5125" name="Rectangle 5"/>
          <p:cNvSpPr>
            <a:spLocks noGrp="1" noChangeArrowheads="1"/>
          </p:cNvSpPr>
          <p:nvPr>
            <p:ph type="ftr" sz="quarter" idx="3"/>
          </p:nvPr>
        </p:nvSpPr>
        <p:spPr/>
        <p:txBody>
          <a:bodyPr/>
          <a:lstStyle>
            <a:lvl1pPr>
              <a:defRPr/>
            </a:lvl1pPr>
          </a:lstStyle>
          <a:p>
            <a:endParaRPr lang="en-US"/>
          </a:p>
        </p:txBody>
      </p:sp>
      <p:sp>
        <p:nvSpPr>
          <p:cNvPr id="5126" name="Rectangle 6"/>
          <p:cNvSpPr>
            <a:spLocks noGrp="1" noChangeArrowheads="1"/>
          </p:cNvSpPr>
          <p:nvPr>
            <p:ph type="sldNum" sz="quarter" idx="4"/>
          </p:nvPr>
        </p:nvSpPr>
        <p:spPr/>
        <p:txBody>
          <a:bodyPr/>
          <a:lstStyle>
            <a:lvl1pPr>
              <a:defRPr/>
            </a:lvl1pPr>
          </a:lstStyle>
          <a:p>
            <a:fld id="{5B5F4D3B-CBCC-421D-8532-E3CCCE5C8812}" type="slidenum">
              <a:rPr lang="en-US" smtClean="0"/>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13979D3A-3666-41C6-A8F5-79122B7050D9}" type="slidenum">
              <a:rPr lang="en-US" smtClean="0"/>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C88D7281-42F1-4952-AE0E-589A07A47D1A}" type="slidenum">
              <a:rPr lang="en-US" smtClean="0"/>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3CD5568-CE2A-4F45-950E-6E03E07FA322}" type="slidenum">
              <a:rPr lang="en-US" smtClean="0"/>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BBFA3BFC-EC5D-4CFF-A14C-4EF23530B44D}" type="slidenum">
              <a:rPr lang="en-US" smtClean="0"/>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395BAEAD-27F4-4F06-A9CE-0163602608AB}" type="slidenum">
              <a:rPr lang="en-US" smtClean="0"/>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66057567-A737-4B23-A7F1-DB0BB7BB8777}" type="slidenum">
              <a:rPr lang="en-US" smtClean="0"/>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6D8AE28-3940-456E-9197-8B4FABD4588C}" type="slidenum">
              <a:rPr lang="en-US" smtClean="0"/>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D4F57208-1FBD-497F-876B-709FF407E873}" type="slidenum">
              <a:rPr lang="en-US" smtClean="0"/>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56DF568-E822-4FE2-A7FE-368700ECEF2A}" type="slidenum">
              <a:rPr lang="en-US" smtClean="0"/>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3ED6462-86D7-4FFC-9D3A-87289E8C1F8B}" type="slidenum">
              <a:rPr lang="en-US" smtClean="0"/>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2ABCA947-C9CD-4B62-B816-E54DDB631331}" type="slidenum">
              <a:rPr lang="ru-RU"/>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30A0C13E-DD46-4E53-9385-84720062EE99}" type="slidenum">
              <a:rPr lang="ru-RU"/>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0078042C-569A-463C-9F28-9C883EA7F320}" type="slidenum">
              <a:rPr lang="ru-RU"/>
              <a:pPr/>
              <a:t>‹#›</a:t>
            </a:fld>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A3D5D41D-EBA4-4B34-8AAA-4B5A4ABBCC04}" type="slidenum">
              <a:rPr lang="ru-RU"/>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8A3683A9-09DD-4A24-BD91-B5B76C674578}" type="slidenum">
              <a:rPr lang="ru-RU"/>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50F8D039-AF39-4B1B-B167-3B1ECA50811D}" type="slidenum">
              <a:rPr lang="ru-RU"/>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CCA25F06-BA2E-480E-8D61-7F5C23171D61}" type="slidenum">
              <a:rPr lang="ru-RU"/>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045BAEE4-3264-40D8-99B5-8720010D4DD5}" type="slidenum">
              <a:rPr lang="ru-RU"/>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DFAD14DB-5488-4DD4-95C2-FF53BD571304}" type="slidenum">
              <a:rPr lang="ru-RU"/>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A4BCAB67-9869-4FD2-A131-0C4F097B66C9}" type="slidenum">
              <a:rPr lang="ru-RU"/>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E03D5F1D-186E-480C-9CC9-62688C70351E}" type="slidenum">
              <a:rPr lang="ru-RU"/>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bwMode="gray">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533400" y="2514600"/>
            <a:ext cx="8001000" cy="914400"/>
          </a:xfrm>
        </p:spPr>
        <p:txBody>
          <a:bodyPr/>
          <a:lstStyle>
            <a:lvl1pPr>
              <a:defRPr sz="4000"/>
            </a:lvl1pPr>
          </a:lstStyle>
          <a:p>
            <a:r>
              <a:rPr lang="ru-RU"/>
              <a:t>Образец заголовка</a:t>
            </a:r>
            <a:endParaRPr lang="en-US"/>
          </a:p>
        </p:txBody>
      </p:sp>
      <p:sp>
        <p:nvSpPr>
          <p:cNvPr id="3075" name="Rectangle 3"/>
          <p:cNvSpPr>
            <a:spLocks noGrp="1" noChangeArrowheads="1"/>
          </p:cNvSpPr>
          <p:nvPr>
            <p:ph type="subTitle" idx="1"/>
          </p:nvPr>
        </p:nvSpPr>
        <p:spPr bwMode="white">
          <a:xfrm>
            <a:off x="914400" y="3429000"/>
            <a:ext cx="7086600" cy="381000"/>
          </a:xfrm>
        </p:spPr>
        <p:txBody>
          <a:bodyPr/>
          <a:lstStyle>
            <a:lvl1pPr marL="0" indent="0" algn="ctr">
              <a:buFont typeface="Wingdings" pitchFamily="2" charset="2"/>
              <a:buNone/>
              <a:defRPr sz="1600" b="0">
                <a:solidFill>
                  <a:schemeClr val="bg1"/>
                </a:solidFill>
              </a:defRPr>
            </a:lvl1pPr>
          </a:lstStyle>
          <a:p>
            <a:r>
              <a:rPr lang="ru-RU"/>
              <a:t>Образец подзаголовка</a:t>
            </a:r>
            <a:endParaRPr lang="en-US"/>
          </a:p>
        </p:txBody>
      </p:sp>
      <p:sp>
        <p:nvSpPr>
          <p:cNvPr id="3076" name="Rectangle 4"/>
          <p:cNvSpPr>
            <a:spLocks noGrp="1" noChangeArrowheads="1"/>
          </p:cNvSpPr>
          <p:nvPr>
            <p:ph type="dt" sz="half" idx="2"/>
          </p:nvPr>
        </p:nvSpPr>
        <p:spPr>
          <a:xfrm>
            <a:off x="457200" y="6553200"/>
            <a:ext cx="2133600" cy="168275"/>
          </a:xfrm>
        </p:spPr>
        <p:txBody>
          <a:bodyPr/>
          <a:lstStyle>
            <a:lvl1pPr>
              <a:defRPr sz="1400">
                <a:solidFill>
                  <a:schemeClr val="bg1"/>
                </a:solidFill>
                <a:latin typeface="Times New Roman" pitchFamily="18" charset="0"/>
              </a:defRPr>
            </a:lvl1pPr>
          </a:lstStyle>
          <a:p>
            <a:endParaRPr lang="en-US"/>
          </a:p>
        </p:txBody>
      </p:sp>
      <p:sp>
        <p:nvSpPr>
          <p:cNvPr id="3077" name="Rectangle 5"/>
          <p:cNvSpPr>
            <a:spLocks noGrp="1" noChangeArrowheads="1"/>
          </p:cNvSpPr>
          <p:nvPr>
            <p:ph type="ftr" sz="quarter" idx="3"/>
          </p:nvPr>
        </p:nvSpPr>
        <p:spPr>
          <a:xfrm>
            <a:off x="3124200" y="6553200"/>
            <a:ext cx="2895600" cy="168275"/>
          </a:xfrm>
        </p:spPr>
        <p:txBody>
          <a:bodyPr/>
          <a:lstStyle>
            <a:lvl1pPr algn="ctr">
              <a:defRPr sz="1400">
                <a:solidFill>
                  <a:schemeClr val="bg1"/>
                </a:solidFill>
                <a:latin typeface="Times New Roman" pitchFamily="18" charset="0"/>
              </a:defRPr>
            </a:lvl1pPr>
          </a:lstStyle>
          <a:p>
            <a:endParaRPr lang="en-US"/>
          </a:p>
        </p:txBody>
      </p:sp>
      <p:sp>
        <p:nvSpPr>
          <p:cNvPr id="3078" name="Rectangle 6"/>
          <p:cNvSpPr>
            <a:spLocks noGrp="1" noChangeArrowheads="1"/>
          </p:cNvSpPr>
          <p:nvPr>
            <p:ph type="sldNum" sz="quarter" idx="4"/>
          </p:nvPr>
        </p:nvSpPr>
        <p:spPr>
          <a:xfrm>
            <a:off x="6553200" y="6553200"/>
            <a:ext cx="2133600" cy="168275"/>
          </a:xfrm>
        </p:spPr>
        <p:txBody>
          <a:bodyPr/>
          <a:lstStyle>
            <a:lvl1pPr algn="r">
              <a:defRPr sz="1400">
                <a:solidFill>
                  <a:schemeClr val="bg1"/>
                </a:solidFill>
                <a:latin typeface="Times New Roman" pitchFamily="18" charset="0"/>
              </a:defRPr>
            </a:lvl1pPr>
          </a:lstStyle>
          <a:p>
            <a:fld id="{5B5F4D3B-CBCC-421D-8532-E3CCCE5C8812}" type="slidenum">
              <a:rPr lang="en-US" smtClean="0"/>
              <a:pPr/>
              <a:t>‹#›</a:t>
            </a:fld>
            <a:endParaRPr lang="en-US"/>
          </a:p>
        </p:txBody>
      </p:sp>
      <p:sp>
        <p:nvSpPr>
          <p:cNvPr id="3090" name="Oval 18"/>
          <p:cNvSpPr>
            <a:spLocks noChangeArrowheads="1"/>
          </p:cNvSpPr>
          <p:nvPr/>
        </p:nvSpPr>
        <p:spPr bwMode="white">
          <a:xfrm>
            <a:off x="228600" y="228600"/>
            <a:ext cx="1219200" cy="1219200"/>
          </a:xfrm>
          <a:prstGeom prst="ellipse">
            <a:avLst/>
          </a:prstGeom>
          <a:solidFill>
            <a:schemeClr val="accent2"/>
          </a:solidFill>
          <a:ln w="9525">
            <a:noFill/>
            <a:round/>
            <a:headEnd/>
            <a:tailEnd/>
          </a:ln>
          <a:effectLst/>
        </p:spPr>
        <p:txBody>
          <a:bodyPr wrap="none" anchor="ctr"/>
          <a:lstStyle/>
          <a:p>
            <a:endParaRPr lang="ru-RU"/>
          </a:p>
        </p:txBody>
      </p:sp>
      <p:sp>
        <p:nvSpPr>
          <p:cNvPr id="3086" name="Text Box 14"/>
          <p:cNvSpPr txBox="1">
            <a:spLocks noChangeArrowheads="1"/>
          </p:cNvSpPr>
          <p:nvPr/>
        </p:nvSpPr>
        <p:spPr bwMode="auto">
          <a:xfrm>
            <a:off x="304800" y="652463"/>
            <a:ext cx="1079500" cy="457200"/>
          </a:xfrm>
          <a:prstGeom prst="rect">
            <a:avLst/>
          </a:prstGeom>
          <a:noFill/>
          <a:ln w="9525">
            <a:noFill/>
            <a:miter lim="800000"/>
            <a:headEnd/>
            <a:tailEnd/>
          </a:ln>
          <a:effectLst/>
        </p:spPr>
        <p:txBody>
          <a:bodyPr>
            <a:spAutoFit/>
          </a:bodyPr>
          <a:lstStyle/>
          <a:p>
            <a:r>
              <a:rPr lang="en-US" sz="2400" b="1">
                <a:solidFill>
                  <a:schemeClr val="bg1"/>
                </a:solidFill>
                <a:effectLst/>
                <a:latin typeface="Arial" charset="0"/>
              </a:rPr>
              <a:t>LOGO</a:t>
            </a: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en-US"/>
          </a:p>
        </p:txBody>
      </p:sp>
      <p:sp>
        <p:nvSpPr>
          <p:cNvPr id="5" name="Номер слайда 4"/>
          <p:cNvSpPr>
            <a:spLocks noGrp="1"/>
          </p:cNvSpPr>
          <p:nvPr>
            <p:ph type="sldNum" sz="quarter" idx="11"/>
          </p:nvPr>
        </p:nvSpPr>
        <p:spPr/>
        <p:txBody>
          <a:bodyPr/>
          <a:lstStyle>
            <a:lvl1pPr>
              <a:defRPr/>
            </a:lvl1pPr>
          </a:lstStyle>
          <a:p>
            <a:fld id="{13979D3A-3666-41C6-A8F5-79122B7050D9}" type="slidenum">
              <a:rPr lang="en-US" smtClean="0"/>
              <a:pPr/>
              <a:t>‹#›</a:t>
            </a:fld>
            <a:endParaRPr lang="en-US"/>
          </a:p>
        </p:txBody>
      </p:sp>
      <p:sp>
        <p:nvSpPr>
          <p:cNvPr id="6" name="Нижний колонтитул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омер слайда 4"/>
          <p:cNvSpPr>
            <a:spLocks noGrp="1"/>
          </p:cNvSpPr>
          <p:nvPr>
            <p:ph type="sldNum" sz="quarter" idx="11"/>
          </p:nvPr>
        </p:nvSpPr>
        <p:spPr/>
        <p:txBody>
          <a:bodyPr/>
          <a:lstStyle>
            <a:lvl1pPr>
              <a:defRPr/>
            </a:lvl1pPr>
          </a:lstStyle>
          <a:p>
            <a:fld id="{C88D7281-42F1-4952-AE0E-589A07A47D1A}" type="slidenum">
              <a:rPr lang="en-US" smtClean="0"/>
              <a:pPr/>
              <a:t>‹#›</a:t>
            </a:fld>
            <a:endParaRPr lang="en-US"/>
          </a:p>
        </p:txBody>
      </p:sp>
      <p:sp>
        <p:nvSpPr>
          <p:cNvPr id="6" name="Нижний колонтитул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4478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4478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endParaRPr lang="en-US"/>
          </a:p>
        </p:txBody>
      </p:sp>
      <p:sp>
        <p:nvSpPr>
          <p:cNvPr id="6" name="Номер слайда 5"/>
          <p:cNvSpPr>
            <a:spLocks noGrp="1"/>
          </p:cNvSpPr>
          <p:nvPr>
            <p:ph type="sldNum" sz="quarter" idx="11"/>
          </p:nvPr>
        </p:nvSpPr>
        <p:spPr/>
        <p:txBody>
          <a:bodyPr/>
          <a:lstStyle>
            <a:lvl1pPr>
              <a:defRPr/>
            </a:lvl1pPr>
          </a:lstStyle>
          <a:p>
            <a:fld id="{B3CD5568-CE2A-4F45-950E-6E03E07FA322}" type="slidenum">
              <a:rPr lang="en-US" smtClean="0"/>
              <a:pPr/>
              <a:t>‹#›</a:t>
            </a:fld>
            <a:endParaRPr lang="en-US"/>
          </a:p>
        </p:txBody>
      </p:sp>
      <p:sp>
        <p:nvSpPr>
          <p:cNvPr id="7" name="Нижний колонтитул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endParaRPr lang="en-US"/>
          </a:p>
        </p:txBody>
      </p:sp>
      <p:sp>
        <p:nvSpPr>
          <p:cNvPr id="8" name="Номер слайда 7"/>
          <p:cNvSpPr>
            <a:spLocks noGrp="1"/>
          </p:cNvSpPr>
          <p:nvPr>
            <p:ph type="sldNum" sz="quarter" idx="11"/>
          </p:nvPr>
        </p:nvSpPr>
        <p:spPr/>
        <p:txBody>
          <a:bodyPr/>
          <a:lstStyle>
            <a:lvl1pPr>
              <a:defRPr/>
            </a:lvl1pPr>
          </a:lstStyle>
          <a:p>
            <a:fld id="{BBFA3BFC-EC5D-4CFF-A14C-4EF23530B44D}" type="slidenum">
              <a:rPr lang="en-US" smtClean="0"/>
              <a:pPr/>
              <a:t>‹#›</a:t>
            </a:fld>
            <a:endParaRPr lang="en-US"/>
          </a:p>
        </p:txBody>
      </p:sp>
      <p:sp>
        <p:nvSpPr>
          <p:cNvPr id="9" name="Нижний колонтитул 8"/>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endParaRPr lang="en-US"/>
          </a:p>
        </p:txBody>
      </p:sp>
      <p:sp>
        <p:nvSpPr>
          <p:cNvPr id="4" name="Номер слайда 3"/>
          <p:cNvSpPr>
            <a:spLocks noGrp="1"/>
          </p:cNvSpPr>
          <p:nvPr>
            <p:ph type="sldNum" sz="quarter" idx="11"/>
          </p:nvPr>
        </p:nvSpPr>
        <p:spPr/>
        <p:txBody>
          <a:bodyPr/>
          <a:lstStyle>
            <a:lvl1pPr>
              <a:defRPr/>
            </a:lvl1pPr>
          </a:lstStyle>
          <a:p>
            <a:fld id="{395BAEAD-27F4-4F06-A9CE-0163602608AB}" type="slidenum">
              <a:rPr lang="en-US" smtClean="0"/>
              <a:pPr/>
              <a:t>‹#›</a:t>
            </a:fld>
            <a:endParaRPr lang="en-US"/>
          </a:p>
        </p:txBody>
      </p:sp>
      <p:sp>
        <p:nvSpPr>
          <p:cNvPr id="5" name="Нижний колонтитул 4"/>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омер слайда 2"/>
          <p:cNvSpPr>
            <a:spLocks noGrp="1"/>
          </p:cNvSpPr>
          <p:nvPr>
            <p:ph type="sldNum" sz="quarter" idx="11"/>
          </p:nvPr>
        </p:nvSpPr>
        <p:spPr/>
        <p:txBody>
          <a:bodyPr/>
          <a:lstStyle>
            <a:lvl1pPr>
              <a:defRPr/>
            </a:lvl1pPr>
          </a:lstStyle>
          <a:p>
            <a:fld id="{66057567-A737-4B23-A7F1-DB0BB7BB8777}" type="slidenum">
              <a:rPr lang="en-US" smtClean="0"/>
              <a:pPr/>
              <a:t>‹#›</a:t>
            </a:fld>
            <a:endParaRPr lang="en-US"/>
          </a:p>
        </p:txBody>
      </p:sp>
      <p:sp>
        <p:nvSpPr>
          <p:cNvPr id="4" name="Нижний колонтитул 3"/>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омер слайда 5"/>
          <p:cNvSpPr>
            <a:spLocks noGrp="1"/>
          </p:cNvSpPr>
          <p:nvPr>
            <p:ph type="sldNum" sz="quarter" idx="11"/>
          </p:nvPr>
        </p:nvSpPr>
        <p:spPr/>
        <p:txBody>
          <a:bodyPr/>
          <a:lstStyle>
            <a:lvl1pPr>
              <a:defRPr/>
            </a:lvl1pPr>
          </a:lstStyle>
          <a:p>
            <a:fld id="{C6D8AE28-3940-456E-9197-8B4FABD4588C}" type="slidenum">
              <a:rPr lang="en-US" smtClean="0"/>
              <a:pPr/>
              <a:t>‹#›</a:t>
            </a:fld>
            <a:endParaRPr lang="en-US"/>
          </a:p>
        </p:txBody>
      </p:sp>
      <p:sp>
        <p:nvSpPr>
          <p:cNvPr id="7" name="Нижний колонтитул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омер слайда 5"/>
          <p:cNvSpPr>
            <a:spLocks noGrp="1"/>
          </p:cNvSpPr>
          <p:nvPr>
            <p:ph type="sldNum" sz="quarter" idx="11"/>
          </p:nvPr>
        </p:nvSpPr>
        <p:spPr/>
        <p:txBody>
          <a:bodyPr/>
          <a:lstStyle>
            <a:lvl1pPr>
              <a:defRPr/>
            </a:lvl1pPr>
          </a:lstStyle>
          <a:p>
            <a:fld id="{D4F57208-1FBD-497F-876B-709FF407E873}" type="slidenum">
              <a:rPr lang="en-US" smtClean="0"/>
              <a:pPr/>
              <a:t>‹#›</a:t>
            </a:fld>
            <a:endParaRPr lang="en-US"/>
          </a:p>
        </p:txBody>
      </p:sp>
      <p:sp>
        <p:nvSpPr>
          <p:cNvPr id="7" name="Нижний колонтитул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en-US"/>
          </a:p>
        </p:txBody>
      </p:sp>
      <p:sp>
        <p:nvSpPr>
          <p:cNvPr id="5" name="Номер слайда 4"/>
          <p:cNvSpPr>
            <a:spLocks noGrp="1"/>
          </p:cNvSpPr>
          <p:nvPr>
            <p:ph type="sldNum" sz="quarter" idx="11"/>
          </p:nvPr>
        </p:nvSpPr>
        <p:spPr/>
        <p:txBody>
          <a:bodyPr/>
          <a:lstStyle>
            <a:lvl1pPr>
              <a:defRPr/>
            </a:lvl1pPr>
          </a:lstStyle>
          <a:p>
            <a:fld id="{356DF568-E822-4FE2-A7FE-368700ECEF2A}" type="slidenum">
              <a:rPr lang="en-US" smtClean="0"/>
              <a:pPr/>
              <a:t>‹#›</a:t>
            </a:fld>
            <a:endParaRPr lang="en-US"/>
          </a:p>
        </p:txBody>
      </p:sp>
      <p:sp>
        <p:nvSpPr>
          <p:cNvPr id="6" name="Нижний колонтитул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319088"/>
            <a:ext cx="2057400" cy="600551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319088"/>
            <a:ext cx="6019800" cy="60055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endParaRPr lang="en-US"/>
          </a:p>
        </p:txBody>
      </p:sp>
      <p:sp>
        <p:nvSpPr>
          <p:cNvPr id="5" name="Номер слайда 4"/>
          <p:cNvSpPr>
            <a:spLocks noGrp="1"/>
          </p:cNvSpPr>
          <p:nvPr>
            <p:ph type="sldNum" sz="quarter" idx="11"/>
          </p:nvPr>
        </p:nvSpPr>
        <p:spPr/>
        <p:txBody>
          <a:bodyPr/>
          <a:lstStyle>
            <a:lvl1pPr>
              <a:defRPr/>
            </a:lvl1pPr>
          </a:lstStyle>
          <a:p>
            <a:fld id="{E3ED6462-86D7-4FFC-9D3A-87289E8C1F8B}" type="slidenum">
              <a:rPr lang="en-US" smtClean="0"/>
              <a:pPr/>
              <a:t>‹#›</a:t>
            </a:fld>
            <a:endParaRPr lang="en-US"/>
          </a:p>
        </p:txBody>
      </p:sp>
      <p:sp>
        <p:nvSpPr>
          <p:cNvPr id="6" name="Нижний колонтитул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19088"/>
            <a:ext cx="8229600" cy="563562"/>
          </a:xfrm>
        </p:spPr>
        <p:txBody>
          <a:bodyPr/>
          <a:lstStyle/>
          <a:p>
            <a:r>
              <a:rPr lang="ru-RU"/>
              <a:t>Образец заголовка</a:t>
            </a:r>
          </a:p>
        </p:txBody>
      </p:sp>
      <p:sp>
        <p:nvSpPr>
          <p:cNvPr id="3" name="Таблица 2"/>
          <p:cNvSpPr>
            <a:spLocks noGrp="1"/>
          </p:cNvSpPr>
          <p:nvPr>
            <p:ph type="tbl" idx="1"/>
          </p:nvPr>
        </p:nvSpPr>
        <p:spPr>
          <a:xfrm>
            <a:off x="457200" y="1447800"/>
            <a:ext cx="8229600" cy="4876800"/>
          </a:xfrm>
        </p:spPr>
        <p:txBody>
          <a:bodyPr/>
          <a:lstStyle/>
          <a:p>
            <a:r>
              <a:rPr lang="ru-RU"/>
              <a:t>Вставка таблицы</a:t>
            </a:r>
          </a:p>
        </p:txBody>
      </p:sp>
      <p:sp>
        <p:nvSpPr>
          <p:cNvPr id="4" name="Дата 3"/>
          <p:cNvSpPr>
            <a:spLocks noGrp="1"/>
          </p:cNvSpPr>
          <p:nvPr>
            <p:ph type="dt" sz="half" idx="10"/>
          </p:nvPr>
        </p:nvSpPr>
        <p:spPr>
          <a:xfrm>
            <a:off x="304800" y="6477000"/>
            <a:ext cx="2133600" cy="320675"/>
          </a:xfrm>
        </p:spPr>
        <p:txBody>
          <a:bodyPr/>
          <a:lstStyle>
            <a:lvl1pPr>
              <a:defRPr/>
            </a:lvl1pPr>
          </a:lstStyle>
          <a:p>
            <a:endParaRPr lang="en-US"/>
          </a:p>
        </p:txBody>
      </p:sp>
      <p:sp>
        <p:nvSpPr>
          <p:cNvPr id="5" name="Номер слайда 4"/>
          <p:cNvSpPr>
            <a:spLocks noGrp="1"/>
          </p:cNvSpPr>
          <p:nvPr>
            <p:ph type="sldNum" sz="quarter" idx="11"/>
          </p:nvPr>
        </p:nvSpPr>
        <p:spPr>
          <a:xfrm>
            <a:off x="3352800" y="6480175"/>
            <a:ext cx="2133600" cy="320675"/>
          </a:xfrm>
        </p:spPr>
        <p:txBody>
          <a:bodyPr/>
          <a:lstStyle>
            <a:lvl1pPr>
              <a:defRPr/>
            </a:lvl1pPr>
          </a:lstStyle>
          <a:p>
            <a:fld id="{983D31FB-5C7C-44FD-BB49-36BCD7A8B070}" type="slidenum">
              <a:rPr lang="en-US" smtClean="0"/>
              <a:pPr/>
              <a:t>‹#›</a:t>
            </a:fld>
            <a:endParaRPr lang="en-US"/>
          </a:p>
        </p:txBody>
      </p:sp>
      <p:sp>
        <p:nvSpPr>
          <p:cNvPr id="6" name="Нижний колонтитул 5"/>
          <p:cNvSpPr>
            <a:spLocks noGrp="1"/>
          </p:cNvSpPr>
          <p:nvPr>
            <p:ph type="ftr" sz="quarter" idx="12"/>
          </p:nvPr>
        </p:nvSpPr>
        <p:spPr>
          <a:xfrm>
            <a:off x="5943600" y="6480175"/>
            <a:ext cx="2895600" cy="320675"/>
          </a:xfrm>
        </p:spPr>
        <p:txBody>
          <a:bodyPr/>
          <a:lstStyle>
            <a:lvl1pPr>
              <a:defRPr/>
            </a:lvl1pPr>
          </a:lstStyle>
          <a:p>
            <a:endParaRPr lang="en-US"/>
          </a:p>
        </p:txBody>
      </p:sp>
    </p:spTree>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6" Type="http://schemas.openxmlformats.org/officeDocument/2006/relationships/image" Target="../media/image4.png"/><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oleObject" Target="../embeddings/oleObject1.bin"/><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solidFill>
            <a:schemeClr val="bg1">
              <a:alpha val="60001"/>
            </a:schemeClr>
          </a:solidFill>
          <a:ln w="25400">
            <a:solidFill>
              <a:schemeClr val="bg1"/>
            </a:solidFill>
            <a:miter lim="800000"/>
            <a:headEnd/>
            <a:tailEnd/>
          </a:ln>
          <a:effectLst/>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solidFill>
            <a:schemeClr val="bg1">
              <a:alpha val="60001"/>
            </a:schemeClr>
          </a:solidFill>
          <a:ln w="25400">
            <a:solidFill>
              <a:schemeClr val="bg1"/>
            </a:solidFill>
            <a:miter lim="800000"/>
            <a:headEnd/>
            <a:tailEnd/>
          </a:ln>
          <a:effec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983D31FB-5C7C-44FD-BB49-36BCD7A8B070}" type="slidenum">
              <a:rPr lang="en-US" smtClean="0"/>
              <a:pPr/>
              <a:t>‹#›</a:t>
            </a:fld>
            <a:endParaRPr lang="en-US"/>
          </a:p>
        </p:txBody>
      </p:sp>
      <p:sp>
        <p:nvSpPr>
          <p:cNvPr id="1031" name="plant"/>
          <p:cNvSpPr>
            <a:spLocks noEditPoints="1" noChangeArrowheads="1"/>
          </p:cNvSpPr>
          <p:nvPr/>
        </p:nvSpPr>
        <p:spPr bwMode="auto">
          <a:xfrm>
            <a:off x="-396875" y="-242888"/>
            <a:ext cx="1809750" cy="1809751"/>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100 w 21600"/>
              <a:gd name="T17" fmla="*/ 10092 h 21600"/>
              <a:gd name="T18" fmla="*/ 14545 w 21600"/>
              <a:gd name="T19" fmla="*/ 13573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8" y="9002"/>
                </a:moveTo>
                <a:lnTo>
                  <a:pt x="9254" y="8422"/>
                </a:lnTo>
                <a:lnTo>
                  <a:pt x="9139" y="7935"/>
                </a:lnTo>
                <a:lnTo>
                  <a:pt x="8819" y="7355"/>
                </a:lnTo>
                <a:lnTo>
                  <a:pt x="8475" y="6728"/>
                </a:lnTo>
                <a:lnTo>
                  <a:pt x="8040" y="6287"/>
                </a:lnTo>
                <a:lnTo>
                  <a:pt x="7421" y="5707"/>
                </a:lnTo>
                <a:lnTo>
                  <a:pt x="6574" y="5429"/>
                </a:lnTo>
                <a:lnTo>
                  <a:pt x="5452" y="5313"/>
                </a:lnTo>
                <a:lnTo>
                  <a:pt x="4856" y="5220"/>
                </a:lnTo>
                <a:lnTo>
                  <a:pt x="4169" y="5220"/>
                </a:lnTo>
                <a:lnTo>
                  <a:pt x="3665" y="5104"/>
                </a:lnTo>
                <a:lnTo>
                  <a:pt x="3001" y="4872"/>
                </a:lnTo>
                <a:lnTo>
                  <a:pt x="2497" y="4756"/>
                </a:lnTo>
                <a:lnTo>
                  <a:pt x="2062" y="4408"/>
                </a:lnTo>
                <a:lnTo>
                  <a:pt x="1603" y="4083"/>
                </a:lnTo>
                <a:lnTo>
                  <a:pt x="1283" y="3689"/>
                </a:lnTo>
                <a:lnTo>
                  <a:pt x="1283" y="4315"/>
                </a:lnTo>
                <a:lnTo>
                  <a:pt x="1489" y="5104"/>
                </a:lnTo>
                <a:lnTo>
                  <a:pt x="1832" y="6055"/>
                </a:lnTo>
                <a:lnTo>
                  <a:pt x="2382" y="6914"/>
                </a:lnTo>
                <a:lnTo>
                  <a:pt x="2680" y="7471"/>
                </a:lnTo>
                <a:lnTo>
                  <a:pt x="3115" y="7935"/>
                </a:lnTo>
                <a:lnTo>
                  <a:pt x="3573" y="8213"/>
                </a:lnTo>
                <a:lnTo>
                  <a:pt x="4077" y="8654"/>
                </a:lnTo>
                <a:lnTo>
                  <a:pt x="4627" y="9002"/>
                </a:lnTo>
                <a:lnTo>
                  <a:pt x="5245" y="9234"/>
                </a:lnTo>
                <a:lnTo>
                  <a:pt x="6024" y="9443"/>
                </a:lnTo>
                <a:lnTo>
                  <a:pt x="6757" y="9628"/>
                </a:lnTo>
                <a:lnTo>
                  <a:pt x="5177" y="10069"/>
                </a:lnTo>
                <a:lnTo>
                  <a:pt x="3963" y="10649"/>
                </a:lnTo>
                <a:lnTo>
                  <a:pt x="3344" y="11044"/>
                </a:lnTo>
                <a:lnTo>
                  <a:pt x="2886" y="11600"/>
                </a:lnTo>
                <a:lnTo>
                  <a:pt x="2497" y="12041"/>
                </a:lnTo>
                <a:lnTo>
                  <a:pt x="1947" y="12343"/>
                </a:lnTo>
                <a:lnTo>
                  <a:pt x="1168" y="12668"/>
                </a:lnTo>
                <a:lnTo>
                  <a:pt x="0" y="12900"/>
                </a:lnTo>
                <a:lnTo>
                  <a:pt x="435" y="13248"/>
                </a:lnTo>
                <a:lnTo>
                  <a:pt x="779" y="13456"/>
                </a:lnTo>
                <a:lnTo>
                  <a:pt x="1283" y="13642"/>
                </a:lnTo>
                <a:lnTo>
                  <a:pt x="1718" y="13758"/>
                </a:lnTo>
                <a:lnTo>
                  <a:pt x="2680" y="13851"/>
                </a:lnTo>
                <a:lnTo>
                  <a:pt x="3573" y="13758"/>
                </a:lnTo>
                <a:lnTo>
                  <a:pt x="4512" y="13526"/>
                </a:lnTo>
                <a:lnTo>
                  <a:pt x="5360" y="13248"/>
                </a:lnTo>
                <a:lnTo>
                  <a:pt x="6139" y="12900"/>
                </a:lnTo>
                <a:lnTo>
                  <a:pt x="6757" y="12552"/>
                </a:lnTo>
                <a:lnTo>
                  <a:pt x="6459" y="13132"/>
                </a:lnTo>
                <a:lnTo>
                  <a:pt x="6139" y="13642"/>
                </a:lnTo>
                <a:lnTo>
                  <a:pt x="5910" y="14199"/>
                </a:lnTo>
                <a:lnTo>
                  <a:pt x="5681" y="14663"/>
                </a:lnTo>
                <a:lnTo>
                  <a:pt x="5681" y="15150"/>
                </a:lnTo>
                <a:lnTo>
                  <a:pt x="5681" y="15730"/>
                </a:lnTo>
                <a:lnTo>
                  <a:pt x="5681" y="16241"/>
                </a:lnTo>
                <a:lnTo>
                  <a:pt x="5795" y="16913"/>
                </a:lnTo>
                <a:lnTo>
                  <a:pt x="5910" y="17586"/>
                </a:lnTo>
                <a:lnTo>
                  <a:pt x="5910" y="18213"/>
                </a:lnTo>
                <a:lnTo>
                  <a:pt x="5795" y="18885"/>
                </a:lnTo>
                <a:lnTo>
                  <a:pt x="5566" y="19396"/>
                </a:lnTo>
                <a:lnTo>
                  <a:pt x="5245" y="19976"/>
                </a:lnTo>
                <a:lnTo>
                  <a:pt x="4971" y="20370"/>
                </a:lnTo>
                <a:lnTo>
                  <a:pt x="4512" y="20811"/>
                </a:lnTo>
                <a:lnTo>
                  <a:pt x="4077" y="21043"/>
                </a:lnTo>
                <a:lnTo>
                  <a:pt x="5177" y="20927"/>
                </a:lnTo>
                <a:lnTo>
                  <a:pt x="6253" y="20486"/>
                </a:lnTo>
                <a:lnTo>
                  <a:pt x="7421" y="19976"/>
                </a:lnTo>
                <a:lnTo>
                  <a:pt x="8361" y="19187"/>
                </a:lnTo>
                <a:lnTo>
                  <a:pt x="8819" y="18769"/>
                </a:lnTo>
                <a:lnTo>
                  <a:pt x="9139" y="18213"/>
                </a:lnTo>
                <a:lnTo>
                  <a:pt x="9437" y="17772"/>
                </a:lnTo>
                <a:lnTo>
                  <a:pt x="9643" y="17261"/>
                </a:lnTo>
                <a:lnTo>
                  <a:pt x="9872" y="16681"/>
                </a:lnTo>
                <a:lnTo>
                  <a:pt x="9872" y="16171"/>
                </a:lnTo>
                <a:lnTo>
                  <a:pt x="9872" y="15614"/>
                </a:lnTo>
                <a:lnTo>
                  <a:pt x="9758" y="15057"/>
                </a:lnTo>
                <a:lnTo>
                  <a:pt x="10216" y="15498"/>
                </a:lnTo>
                <a:lnTo>
                  <a:pt x="10537" y="16241"/>
                </a:lnTo>
                <a:lnTo>
                  <a:pt x="10834" y="17145"/>
                </a:lnTo>
                <a:lnTo>
                  <a:pt x="11041" y="18213"/>
                </a:lnTo>
                <a:lnTo>
                  <a:pt x="11155" y="19187"/>
                </a:lnTo>
                <a:lnTo>
                  <a:pt x="11155" y="20185"/>
                </a:lnTo>
                <a:lnTo>
                  <a:pt x="11155" y="20579"/>
                </a:lnTo>
                <a:lnTo>
                  <a:pt x="11041" y="21043"/>
                </a:lnTo>
                <a:lnTo>
                  <a:pt x="10926" y="21391"/>
                </a:lnTo>
                <a:lnTo>
                  <a:pt x="10766" y="21600"/>
                </a:lnTo>
                <a:lnTo>
                  <a:pt x="11499" y="21484"/>
                </a:lnTo>
                <a:lnTo>
                  <a:pt x="12323" y="21043"/>
                </a:lnTo>
                <a:lnTo>
                  <a:pt x="13102" y="20370"/>
                </a:lnTo>
                <a:lnTo>
                  <a:pt x="13606" y="19628"/>
                </a:lnTo>
                <a:lnTo>
                  <a:pt x="13950" y="19071"/>
                </a:lnTo>
                <a:lnTo>
                  <a:pt x="14064" y="18677"/>
                </a:lnTo>
                <a:lnTo>
                  <a:pt x="14179" y="18097"/>
                </a:lnTo>
                <a:lnTo>
                  <a:pt x="14293" y="17586"/>
                </a:lnTo>
                <a:lnTo>
                  <a:pt x="14179" y="16913"/>
                </a:lnTo>
                <a:lnTo>
                  <a:pt x="14064" y="16241"/>
                </a:lnTo>
                <a:lnTo>
                  <a:pt x="13835" y="15614"/>
                </a:lnTo>
                <a:lnTo>
                  <a:pt x="13560" y="14872"/>
                </a:lnTo>
                <a:lnTo>
                  <a:pt x="13950" y="14941"/>
                </a:lnTo>
                <a:lnTo>
                  <a:pt x="14408" y="15150"/>
                </a:lnTo>
                <a:lnTo>
                  <a:pt x="14843" y="15266"/>
                </a:lnTo>
                <a:lnTo>
                  <a:pt x="15232" y="15614"/>
                </a:lnTo>
                <a:lnTo>
                  <a:pt x="15576" y="15846"/>
                </a:lnTo>
                <a:lnTo>
                  <a:pt x="15897" y="16171"/>
                </a:lnTo>
                <a:lnTo>
                  <a:pt x="16126" y="16473"/>
                </a:lnTo>
                <a:lnTo>
                  <a:pt x="16240" y="16913"/>
                </a:lnTo>
                <a:lnTo>
                  <a:pt x="16515" y="17261"/>
                </a:lnTo>
                <a:lnTo>
                  <a:pt x="17088" y="17586"/>
                </a:lnTo>
                <a:lnTo>
                  <a:pt x="17798" y="17865"/>
                </a:lnTo>
                <a:lnTo>
                  <a:pt x="18576" y="18097"/>
                </a:lnTo>
                <a:lnTo>
                  <a:pt x="19424" y="18213"/>
                </a:lnTo>
                <a:lnTo>
                  <a:pt x="20317" y="18213"/>
                </a:lnTo>
                <a:lnTo>
                  <a:pt x="21050" y="18213"/>
                </a:lnTo>
                <a:lnTo>
                  <a:pt x="21600" y="17865"/>
                </a:lnTo>
                <a:lnTo>
                  <a:pt x="21165" y="17656"/>
                </a:lnTo>
                <a:lnTo>
                  <a:pt x="20592" y="17470"/>
                </a:lnTo>
                <a:lnTo>
                  <a:pt x="20088" y="17029"/>
                </a:lnTo>
                <a:lnTo>
                  <a:pt x="19653" y="16681"/>
                </a:lnTo>
                <a:lnTo>
                  <a:pt x="19195" y="16241"/>
                </a:lnTo>
                <a:lnTo>
                  <a:pt x="18920" y="15962"/>
                </a:lnTo>
                <a:lnTo>
                  <a:pt x="18576" y="15498"/>
                </a:lnTo>
                <a:lnTo>
                  <a:pt x="18576" y="15057"/>
                </a:lnTo>
                <a:lnTo>
                  <a:pt x="18485" y="14756"/>
                </a:lnTo>
                <a:lnTo>
                  <a:pt x="18256" y="14199"/>
                </a:lnTo>
                <a:lnTo>
                  <a:pt x="17912" y="13526"/>
                </a:lnTo>
                <a:lnTo>
                  <a:pt x="17523" y="13016"/>
                </a:lnTo>
                <a:lnTo>
                  <a:pt x="16973" y="12436"/>
                </a:lnTo>
                <a:lnTo>
                  <a:pt x="16355" y="12041"/>
                </a:lnTo>
                <a:lnTo>
                  <a:pt x="16011" y="11832"/>
                </a:lnTo>
                <a:lnTo>
                  <a:pt x="15690" y="11716"/>
                </a:lnTo>
                <a:lnTo>
                  <a:pt x="15232" y="11716"/>
                </a:lnTo>
                <a:lnTo>
                  <a:pt x="14843" y="11716"/>
                </a:lnTo>
                <a:lnTo>
                  <a:pt x="15461" y="11252"/>
                </a:lnTo>
                <a:lnTo>
                  <a:pt x="16126" y="10858"/>
                </a:lnTo>
                <a:lnTo>
                  <a:pt x="16973" y="10649"/>
                </a:lnTo>
                <a:lnTo>
                  <a:pt x="17798" y="10417"/>
                </a:lnTo>
                <a:lnTo>
                  <a:pt x="18806" y="10301"/>
                </a:lnTo>
                <a:lnTo>
                  <a:pt x="19653" y="10301"/>
                </a:lnTo>
                <a:lnTo>
                  <a:pt x="20478" y="10417"/>
                </a:lnTo>
                <a:lnTo>
                  <a:pt x="21256" y="10533"/>
                </a:lnTo>
                <a:lnTo>
                  <a:pt x="20707" y="9837"/>
                </a:lnTo>
                <a:lnTo>
                  <a:pt x="19859" y="9234"/>
                </a:lnTo>
                <a:lnTo>
                  <a:pt x="18806" y="8538"/>
                </a:lnTo>
                <a:lnTo>
                  <a:pt x="17637" y="8144"/>
                </a:lnTo>
                <a:lnTo>
                  <a:pt x="16973" y="8027"/>
                </a:lnTo>
                <a:lnTo>
                  <a:pt x="16355" y="7935"/>
                </a:lnTo>
                <a:lnTo>
                  <a:pt x="15805" y="7935"/>
                </a:lnTo>
                <a:lnTo>
                  <a:pt x="15118" y="8027"/>
                </a:lnTo>
                <a:lnTo>
                  <a:pt x="14614" y="8144"/>
                </a:lnTo>
                <a:lnTo>
                  <a:pt x="14064" y="8422"/>
                </a:lnTo>
                <a:lnTo>
                  <a:pt x="13606" y="8886"/>
                </a:lnTo>
                <a:lnTo>
                  <a:pt x="13217" y="9327"/>
                </a:lnTo>
                <a:lnTo>
                  <a:pt x="13606" y="8538"/>
                </a:lnTo>
                <a:lnTo>
                  <a:pt x="13950" y="7935"/>
                </a:lnTo>
                <a:lnTo>
                  <a:pt x="14293" y="7123"/>
                </a:lnTo>
                <a:lnTo>
                  <a:pt x="14499" y="6519"/>
                </a:lnTo>
                <a:lnTo>
                  <a:pt x="14614" y="5823"/>
                </a:lnTo>
                <a:lnTo>
                  <a:pt x="14614" y="5220"/>
                </a:lnTo>
                <a:lnTo>
                  <a:pt x="14408" y="4524"/>
                </a:lnTo>
                <a:lnTo>
                  <a:pt x="14064" y="3898"/>
                </a:lnTo>
                <a:lnTo>
                  <a:pt x="13606" y="3225"/>
                </a:lnTo>
                <a:lnTo>
                  <a:pt x="13331" y="2598"/>
                </a:lnTo>
                <a:lnTo>
                  <a:pt x="13102" y="2042"/>
                </a:lnTo>
                <a:lnTo>
                  <a:pt x="12896" y="1485"/>
                </a:lnTo>
                <a:lnTo>
                  <a:pt x="12781" y="1090"/>
                </a:lnTo>
                <a:lnTo>
                  <a:pt x="12667" y="626"/>
                </a:lnTo>
                <a:lnTo>
                  <a:pt x="12667" y="278"/>
                </a:lnTo>
                <a:lnTo>
                  <a:pt x="12667" y="0"/>
                </a:lnTo>
                <a:lnTo>
                  <a:pt x="12163" y="394"/>
                </a:lnTo>
                <a:lnTo>
                  <a:pt x="11728" y="974"/>
                </a:lnTo>
                <a:lnTo>
                  <a:pt x="11155" y="1601"/>
                </a:lnTo>
                <a:lnTo>
                  <a:pt x="10766" y="2390"/>
                </a:lnTo>
                <a:lnTo>
                  <a:pt x="10330" y="3109"/>
                </a:lnTo>
                <a:lnTo>
                  <a:pt x="10101" y="3898"/>
                </a:lnTo>
                <a:lnTo>
                  <a:pt x="9987" y="4524"/>
                </a:lnTo>
                <a:lnTo>
                  <a:pt x="10101" y="5220"/>
                </a:lnTo>
                <a:lnTo>
                  <a:pt x="10216" y="5823"/>
                </a:lnTo>
                <a:lnTo>
                  <a:pt x="10330" y="6403"/>
                </a:lnTo>
                <a:lnTo>
                  <a:pt x="10330" y="6914"/>
                </a:lnTo>
                <a:lnTo>
                  <a:pt x="10216" y="7471"/>
                </a:lnTo>
                <a:lnTo>
                  <a:pt x="10101" y="7935"/>
                </a:lnTo>
                <a:lnTo>
                  <a:pt x="9872" y="8329"/>
                </a:lnTo>
                <a:lnTo>
                  <a:pt x="9643" y="8654"/>
                </a:lnTo>
                <a:lnTo>
                  <a:pt x="9368" y="9002"/>
                </a:lnTo>
                <a:close/>
              </a:path>
            </a:pathLst>
          </a:custGeom>
          <a:solidFill>
            <a:srgbClr val="008000"/>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Tree>
  </p:cSld>
  <p:clrMap bg1="lt1" tx1="dk1" bg2="lt2" tx2="dk2" accent1="accent1" accent2="accent2" accent3="accent3" accent4="accent4" accent5="accent5" accent6="accent6" hlink="hlink" folHlink="folHlink"/>
  <p:sldLayoutIdLst>
    <p:sldLayoutId id="2147484123" r:id="rId1"/>
    <p:sldLayoutId id="2147484124" r:id="rId2"/>
    <p:sldLayoutId id="2147484125" r:id="rId3"/>
    <p:sldLayoutId id="2147484126" r:id="rId4"/>
    <p:sldLayoutId id="2147484127" r:id="rId5"/>
    <p:sldLayoutId id="2147484128" r:id="rId6"/>
    <p:sldLayoutId id="2147484129" r:id="rId7"/>
    <p:sldLayoutId id="2147484130" r:id="rId8"/>
    <p:sldLayoutId id="2147484131" r:id="rId9"/>
    <p:sldLayoutId id="2147484132" r:id="rId10"/>
    <p:sldLayoutId id="2147484133" r:id="rId11"/>
  </p:sldLayoutIdLst>
  <p:hf sldNum="0" hdr="0" dt="0"/>
  <p:txStyles>
    <p:title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Century Gothic" pitchFamily="34" charset="0"/>
        </a:defRPr>
      </a:lvl2pPr>
      <a:lvl3pPr algn="ctr" rtl="0" eaLnBrk="1" fontAlgn="base" hangingPunct="1">
        <a:spcBef>
          <a:spcPct val="0"/>
        </a:spcBef>
        <a:spcAft>
          <a:spcPct val="0"/>
        </a:spcAft>
        <a:defRPr sz="4000" b="1">
          <a:solidFill>
            <a:schemeClr val="tx2"/>
          </a:solidFill>
          <a:latin typeface="Century Gothic" pitchFamily="34" charset="0"/>
        </a:defRPr>
      </a:lvl3pPr>
      <a:lvl4pPr algn="ctr" rtl="0" eaLnBrk="1" fontAlgn="base" hangingPunct="1">
        <a:spcBef>
          <a:spcPct val="0"/>
        </a:spcBef>
        <a:spcAft>
          <a:spcPct val="0"/>
        </a:spcAft>
        <a:defRPr sz="4000" b="1">
          <a:solidFill>
            <a:schemeClr val="tx2"/>
          </a:solidFill>
          <a:latin typeface="Century Gothic" pitchFamily="34" charset="0"/>
        </a:defRPr>
      </a:lvl4pPr>
      <a:lvl5pPr algn="ctr" rtl="0" eaLnBrk="1" fontAlgn="base" hangingPunct="1">
        <a:spcBef>
          <a:spcPct val="0"/>
        </a:spcBef>
        <a:spcAft>
          <a:spcPct val="0"/>
        </a:spcAft>
        <a:defRPr sz="4000" b="1">
          <a:solidFill>
            <a:schemeClr val="tx2"/>
          </a:solidFill>
          <a:latin typeface="Century Gothic" pitchFamily="34" charset="0"/>
        </a:defRPr>
      </a:lvl5pPr>
      <a:lvl6pPr marL="457200" algn="ctr" rtl="0" eaLnBrk="1" fontAlgn="base" hangingPunct="1">
        <a:spcBef>
          <a:spcPct val="0"/>
        </a:spcBef>
        <a:spcAft>
          <a:spcPct val="0"/>
        </a:spcAft>
        <a:defRPr sz="4000" b="1">
          <a:solidFill>
            <a:schemeClr val="tx2"/>
          </a:solidFill>
          <a:latin typeface="Century Gothic" pitchFamily="34" charset="0"/>
        </a:defRPr>
      </a:lvl6pPr>
      <a:lvl7pPr marL="914400" algn="ctr" rtl="0" eaLnBrk="1" fontAlgn="base" hangingPunct="1">
        <a:spcBef>
          <a:spcPct val="0"/>
        </a:spcBef>
        <a:spcAft>
          <a:spcPct val="0"/>
        </a:spcAft>
        <a:defRPr sz="4000" b="1">
          <a:solidFill>
            <a:schemeClr val="tx2"/>
          </a:solidFill>
          <a:latin typeface="Century Gothic" pitchFamily="34" charset="0"/>
        </a:defRPr>
      </a:lvl7pPr>
      <a:lvl8pPr marL="1371600" algn="ctr" rtl="0" eaLnBrk="1" fontAlgn="base" hangingPunct="1">
        <a:spcBef>
          <a:spcPct val="0"/>
        </a:spcBef>
        <a:spcAft>
          <a:spcPct val="0"/>
        </a:spcAft>
        <a:defRPr sz="4000" b="1">
          <a:solidFill>
            <a:schemeClr val="tx2"/>
          </a:solidFill>
          <a:latin typeface="Century Gothic" pitchFamily="34" charset="0"/>
        </a:defRPr>
      </a:lvl8pPr>
      <a:lvl9pPr marL="1828800" algn="ctr" rtl="0" eaLnBrk="1" fontAlgn="base" hangingPunct="1">
        <a:spcBef>
          <a:spcPct val="0"/>
        </a:spcBef>
        <a:spcAft>
          <a:spcPct val="0"/>
        </a:spcAft>
        <a:defRPr sz="4000" b="1">
          <a:solidFill>
            <a:schemeClr val="tx2"/>
          </a:solidFill>
          <a:latin typeface="Century Gothic" pitchFamily="34" charset="0"/>
        </a:defRPr>
      </a:lvl9pPr>
    </p:titleStyle>
    <p:bodyStyle>
      <a:lvl1pPr marL="342900" indent="-342900" algn="l" rtl="0" eaLnBrk="1" fontAlgn="base" hangingPunct="1">
        <a:spcBef>
          <a:spcPct val="20000"/>
        </a:spcBef>
        <a:spcAft>
          <a:spcPct val="0"/>
        </a:spcAft>
        <a:buChar char="•"/>
        <a:defRPr sz="3000" b="1">
          <a:solidFill>
            <a:schemeClr val="tx1"/>
          </a:solidFill>
          <a:latin typeface="+mn-lt"/>
          <a:ea typeface="+mn-ea"/>
          <a:cs typeface="+mn-cs"/>
        </a:defRPr>
      </a:lvl1pPr>
      <a:lvl2pPr marL="742950" indent="-285750" algn="l" rtl="0" eaLnBrk="1" fontAlgn="base" hangingPunct="1">
        <a:spcBef>
          <a:spcPct val="20000"/>
        </a:spcBef>
        <a:spcAft>
          <a:spcPct val="0"/>
        </a:spcAft>
        <a:buChar char="–"/>
        <a:defRPr sz="2600">
          <a:solidFill>
            <a:schemeClr val="tx1"/>
          </a:solidFill>
          <a:latin typeface="+mn-lt"/>
        </a:defRPr>
      </a:lvl2pPr>
      <a:lvl3pPr marL="1143000" indent="-228600" algn="l" rtl="0" eaLnBrk="1" fontAlgn="base" hangingPunct="1">
        <a:spcBef>
          <a:spcPct val="20000"/>
        </a:spcBef>
        <a:spcAft>
          <a:spcPct val="0"/>
        </a:spcAft>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a:solidFill>
            <a:schemeClr val="tx1"/>
          </a:solidFill>
          <a:latin typeface="+mn-lt"/>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172" name="Rectangle 4"/>
          <p:cNvSpPr>
            <a:spLocks noGrp="1" noChangeArrowheads="1"/>
          </p:cNvSpPr>
          <p:nvPr>
            <p:ph type="dt" sz="half" idx="2"/>
          </p:nvPr>
        </p:nvSpPr>
        <p:spPr bwMode="auto">
          <a:xfrm>
            <a:off x="457200" y="6245225"/>
            <a:ext cx="2133600" cy="476250"/>
          </a:xfrm>
          <a:prstGeom prst="rect">
            <a:avLst/>
          </a:prstGeom>
          <a:gradFill rotWithShape="1">
            <a:gsLst>
              <a:gs pos="0">
                <a:srgbClr val="009900">
                  <a:alpha val="50000"/>
                </a:srgbClr>
              </a:gs>
              <a:gs pos="50000">
                <a:srgbClr val="00FF00">
                  <a:alpha val="60001"/>
                </a:srgbClr>
              </a:gs>
              <a:gs pos="100000">
                <a:srgbClr val="009900">
                  <a:alpha val="50000"/>
                </a:srgbClr>
              </a:gs>
            </a:gsLst>
            <a:lin ang="5400000" scaled="1"/>
          </a:grad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Century Gothic" pitchFamily="34" charset="0"/>
              </a:defRPr>
            </a:lvl1pPr>
          </a:lstStyle>
          <a:p>
            <a:endParaRPr lang="ru-RU"/>
          </a:p>
        </p:txBody>
      </p:sp>
      <p:sp>
        <p:nvSpPr>
          <p:cNvPr id="7173" name="Rectangle 5"/>
          <p:cNvSpPr>
            <a:spLocks noGrp="1" noChangeArrowheads="1"/>
          </p:cNvSpPr>
          <p:nvPr>
            <p:ph type="ftr" sz="quarter" idx="3"/>
          </p:nvPr>
        </p:nvSpPr>
        <p:spPr bwMode="auto">
          <a:xfrm>
            <a:off x="3124200" y="6245225"/>
            <a:ext cx="2895600" cy="476250"/>
          </a:xfrm>
          <a:prstGeom prst="rect">
            <a:avLst/>
          </a:prstGeom>
          <a:gradFill rotWithShape="1">
            <a:gsLst>
              <a:gs pos="0">
                <a:srgbClr val="009900">
                  <a:alpha val="50000"/>
                </a:srgbClr>
              </a:gs>
              <a:gs pos="50000">
                <a:srgbClr val="00FF00">
                  <a:alpha val="60001"/>
                </a:srgbClr>
              </a:gs>
              <a:gs pos="100000">
                <a:srgbClr val="009900">
                  <a:alpha val="50000"/>
                </a:srgbClr>
              </a:gs>
            </a:gsLst>
            <a:lin ang="5400000" scaled="1"/>
          </a:gradFill>
          <a:ln w="9525" algn="ctr">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Century Gothic" pitchFamily="34" charset="0"/>
              </a:defRPr>
            </a:lvl1pPr>
          </a:lstStyle>
          <a:p>
            <a:endParaRPr lang="ru-RU"/>
          </a:p>
        </p:txBody>
      </p:sp>
      <p:sp>
        <p:nvSpPr>
          <p:cNvPr id="7174" name="Rectangle 6"/>
          <p:cNvSpPr>
            <a:spLocks noGrp="1" noChangeArrowheads="1"/>
          </p:cNvSpPr>
          <p:nvPr>
            <p:ph type="sldNum" sz="quarter" idx="4"/>
          </p:nvPr>
        </p:nvSpPr>
        <p:spPr bwMode="auto">
          <a:xfrm>
            <a:off x="6553200" y="6245225"/>
            <a:ext cx="2133600" cy="476250"/>
          </a:xfrm>
          <a:prstGeom prst="rect">
            <a:avLst/>
          </a:prstGeom>
          <a:gradFill rotWithShape="1">
            <a:gsLst>
              <a:gs pos="0">
                <a:srgbClr val="009900">
                  <a:alpha val="50000"/>
                </a:srgbClr>
              </a:gs>
              <a:gs pos="50000">
                <a:srgbClr val="00FF00">
                  <a:alpha val="60001"/>
                </a:srgbClr>
              </a:gs>
              <a:gs pos="100000">
                <a:srgbClr val="009900">
                  <a:alpha val="50000"/>
                </a:srgbClr>
              </a:gs>
            </a:gsLst>
            <a:lin ang="5400000" scaled="1"/>
          </a:gradFill>
          <a:ln w="9525" algn="ctr">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Century Gothic" pitchFamily="34" charset="0"/>
              </a:defRPr>
            </a:lvl1pPr>
          </a:lstStyle>
          <a:p>
            <a:fld id="{12AD08D7-5604-4CC7-B9A4-8E60AFC65944}" type="slidenum">
              <a:rPr lang="ru-RU"/>
              <a:pPr/>
              <a:t>‹#›</a:t>
            </a:fld>
            <a:endParaRPr lang="ru-RU"/>
          </a:p>
        </p:txBody>
      </p:sp>
      <p:sp>
        <p:nvSpPr>
          <p:cNvPr id="7175" name="Rectangle 7"/>
          <p:cNvSpPr>
            <a:spLocks noChangeArrowheads="1"/>
          </p:cNvSpPr>
          <p:nvPr/>
        </p:nvSpPr>
        <p:spPr bwMode="auto">
          <a:xfrm>
            <a:off x="539750" y="2349500"/>
            <a:ext cx="8134350" cy="1470025"/>
          </a:xfrm>
          <a:prstGeom prst="rect">
            <a:avLst/>
          </a:prstGeom>
          <a:gradFill rotWithShape="1">
            <a:gsLst>
              <a:gs pos="0">
                <a:srgbClr val="009900"/>
              </a:gs>
              <a:gs pos="100000">
                <a:srgbClr val="00FF00">
                  <a:alpha val="39999"/>
                </a:srgbClr>
              </a:gs>
            </a:gsLst>
            <a:lin ang="2700000" scaled="1"/>
          </a:gradFill>
          <a:ln w="12700">
            <a:noFill/>
            <a:miter lim="800000"/>
            <a:headEnd/>
            <a:tailEnd/>
          </a:ln>
          <a:effectLst/>
        </p:spPr>
        <p:txBody>
          <a:bodyPr anchor="ctr"/>
          <a:lstStyle/>
          <a:p>
            <a:pPr algn="ctr"/>
            <a:r>
              <a:rPr lang="ru-RU" sz="4400">
                <a:solidFill>
                  <a:schemeClr val="tx2"/>
                </a:solidFill>
              </a:rPr>
              <a:t>Образец заголовка</a:t>
            </a:r>
          </a:p>
        </p:txBody>
      </p:sp>
      <p:sp>
        <p:nvSpPr>
          <p:cNvPr id="7176" name="Rectangle 8"/>
          <p:cNvSpPr>
            <a:spLocks noChangeArrowheads="1"/>
          </p:cNvSpPr>
          <p:nvPr/>
        </p:nvSpPr>
        <p:spPr bwMode="auto">
          <a:xfrm>
            <a:off x="1403350" y="4102100"/>
            <a:ext cx="6400800" cy="1752600"/>
          </a:xfrm>
          <a:prstGeom prst="rect">
            <a:avLst/>
          </a:prstGeom>
          <a:gradFill rotWithShape="1">
            <a:gsLst>
              <a:gs pos="0">
                <a:srgbClr val="009900">
                  <a:alpha val="10001"/>
                </a:srgbClr>
              </a:gs>
              <a:gs pos="100000">
                <a:srgbClr val="00FF00"/>
              </a:gs>
            </a:gsLst>
            <a:path path="rect">
              <a:fillToRect l="100000" b="100000"/>
            </a:path>
          </a:gradFill>
          <a:ln w="9525">
            <a:noFill/>
            <a:miter lim="800000"/>
            <a:headEnd/>
            <a:tailEnd/>
          </a:ln>
          <a:effectLst/>
        </p:spPr>
        <p:txBody>
          <a:bodyPr/>
          <a:lstStyle/>
          <a:p>
            <a:pPr algn="ctr">
              <a:spcBef>
                <a:spcPct val="20000"/>
              </a:spcBef>
            </a:pPr>
            <a:r>
              <a:rPr lang="ru-RU" sz="3200"/>
              <a:t>Образец подзаголовка</a:t>
            </a:r>
          </a:p>
        </p:txBody>
      </p:sp>
    </p:spTree>
  </p:cSld>
  <p:clrMap bg1="lt1" tx1="dk1" bg2="lt2" tx2="dk2" accent1="accent1" accent2="accent2" accent3="accent3" accent4="accent4" accent5="accent5" accent6="accent6" hlink="hlink" folHlink="folHlink"/>
  <p:sldLayoutIdLst>
    <p:sldLayoutId id="2147484135" r:id="rId1"/>
    <p:sldLayoutId id="2147484136" r:id="rId2"/>
    <p:sldLayoutId id="2147484137" r:id="rId3"/>
    <p:sldLayoutId id="2147484138" r:id="rId4"/>
    <p:sldLayoutId id="2147484139" r:id="rId5"/>
    <p:sldLayoutId id="2147484140" r:id="rId6"/>
    <p:sldLayoutId id="2147484141" r:id="rId7"/>
    <p:sldLayoutId id="2147484142" r:id="rId8"/>
    <p:sldLayoutId id="2147484143" r:id="rId9"/>
    <p:sldLayoutId id="2147484144" r:id="rId10"/>
    <p:sldLayoutId id="2147484145" r:id="rId11"/>
  </p:sldLayoutIdLst>
  <p:hf sldNum="0" hdr="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solidFill>
            <a:schemeClr val="bg1">
              <a:alpha val="60001"/>
            </a:schemeClr>
          </a:solidFill>
          <a:ln w="25400">
            <a:solidFill>
              <a:schemeClr val="bg1"/>
            </a:solidFill>
            <a:miter lim="800000"/>
            <a:headEnd/>
            <a:tailEnd/>
          </a:ln>
          <a:effectLst/>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4099" name="Rectangle 3"/>
          <p:cNvSpPr>
            <a:spLocks noGrp="1" noChangeArrowheads="1"/>
          </p:cNvSpPr>
          <p:nvPr>
            <p:ph type="body" idx="1"/>
          </p:nvPr>
        </p:nvSpPr>
        <p:spPr bwMode="auto">
          <a:xfrm>
            <a:off x="457200" y="1600200"/>
            <a:ext cx="8229600" cy="4525963"/>
          </a:xfrm>
          <a:prstGeom prst="rect">
            <a:avLst/>
          </a:prstGeom>
          <a:solidFill>
            <a:schemeClr val="bg1">
              <a:alpha val="60001"/>
            </a:schemeClr>
          </a:solidFill>
          <a:ln w="25400">
            <a:solidFill>
              <a:schemeClr val="bg1"/>
            </a:solidFill>
            <a:miter lim="800000"/>
            <a:headEnd/>
            <a:tailEnd/>
          </a:ln>
          <a:effec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10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ru-RU"/>
          </a:p>
        </p:txBody>
      </p:sp>
      <p:sp>
        <p:nvSpPr>
          <p:cNvPr id="410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ru-RU"/>
          </a:p>
        </p:txBody>
      </p:sp>
      <p:sp>
        <p:nvSpPr>
          <p:cNvPr id="410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7E3DECB-7CB5-4BBB-8088-A504E0B8F7E3}" type="slidenum">
              <a:rPr lang="ru-RU"/>
              <a:pPr/>
              <a:t>‹#›</a:t>
            </a:fld>
            <a:endParaRPr lang="ru-RU"/>
          </a:p>
        </p:txBody>
      </p:sp>
      <p:sp>
        <p:nvSpPr>
          <p:cNvPr id="4103" name="plant"/>
          <p:cNvSpPr>
            <a:spLocks noEditPoints="1" noChangeArrowheads="1"/>
          </p:cNvSpPr>
          <p:nvPr/>
        </p:nvSpPr>
        <p:spPr bwMode="auto">
          <a:xfrm>
            <a:off x="-396875" y="-242888"/>
            <a:ext cx="1809750" cy="1809751"/>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100 w 21600"/>
              <a:gd name="T17" fmla="*/ 10092 h 21600"/>
              <a:gd name="T18" fmla="*/ 14545 w 21600"/>
              <a:gd name="T19" fmla="*/ 13573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8" y="9002"/>
                </a:moveTo>
                <a:lnTo>
                  <a:pt x="9254" y="8422"/>
                </a:lnTo>
                <a:lnTo>
                  <a:pt x="9139" y="7935"/>
                </a:lnTo>
                <a:lnTo>
                  <a:pt x="8819" y="7355"/>
                </a:lnTo>
                <a:lnTo>
                  <a:pt x="8475" y="6728"/>
                </a:lnTo>
                <a:lnTo>
                  <a:pt x="8040" y="6287"/>
                </a:lnTo>
                <a:lnTo>
                  <a:pt x="7421" y="5707"/>
                </a:lnTo>
                <a:lnTo>
                  <a:pt x="6574" y="5429"/>
                </a:lnTo>
                <a:lnTo>
                  <a:pt x="5452" y="5313"/>
                </a:lnTo>
                <a:lnTo>
                  <a:pt x="4856" y="5220"/>
                </a:lnTo>
                <a:lnTo>
                  <a:pt x="4169" y="5220"/>
                </a:lnTo>
                <a:lnTo>
                  <a:pt x="3665" y="5104"/>
                </a:lnTo>
                <a:lnTo>
                  <a:pt x="3001" y="4872"/>
                </a:lnTo>
                <a:lnTo>
                  <a:pt x="2497" y="4756"/>
                </a:lnTo>
                <a:lnTo>
                  <a:pt x="2062" y="4408"/>
                </a:lnTo>
                <a:lnTo>
                  <a:pt x="1603" y="4083"/>
                </a:lnTo>
                <a:lnTo>
                  <a:pt x="1283" y="3689"/>
                </a:lnTo>
                <a:lnTo>
                  <a:pt x="1283" y="4315"/>
                </a:lnTo>
                <a:lnTo>
                  <a:pt x="1489" y="5104"/>
                </a:lnTo>
                <a:lnTo>
                  <a:pt x="1832" y="6055"/>
                </a:lnTo>
                <a:lnTo>
                  <a:pt x="2382" y="6914"/>
                </a:lnTo>
                <a:lnTo>
                  <a:pt x="2680" y="7471"/>
                </a:lnTo>
                <a:lnTo>
                  <a:pt x="3115" y="7935"/>
                </a:lnTo>
                <a:lnTo>
                  <a:pt x="3573" y="8213"/>
                </a:lnTo>
                <a:lnTo>
                  <a:pt x="4077" y="8654"/>
                </a:lnTo>
                <a:lnTo>
                  <a:pt x="4627" y="9002"/>
                </a:lnTo>
                <a:lnTo>
                  <a:pt x="5245" y="9234"/>
                </a:lnTo>
                <a:lnTo>
                  <a:pt x="6024" y="9443"/>
                </a:lnTo>
                <a:lnTo>
                  <a:pt x="6757" y="9628"/>
                </a:lnTo>
                <a:lnTo>
                  <a:pt x="5177" y="10069"/>
                </a:lnTo>
                <a:lnTo>
                  <a:pt x="3963" y="10649"/>
                </a:lnTo>
                <a:lnTo>
                  <a:pt x="3344" y="11044"/>
                </a:lnTo>
                <a:lnTo>
                  <a:pt x="2886" y="11600"/>
                </a:lnTo>
                <a:lnTo>
                  <a:pt x="2497" y="12041"/>
                </a:lnTo>
                <a:lnTo>
                  <a:pt x="1947" y="12343"/>
                </a:lnTo>
                <a:lnTo>
                  <a:pt x="1168" y="12668"/>
                </a:lnTo>
                <a:lnTo>
                  <a:pt x="0" y="12900"/>
                </a:lnTo>
                <a:lnTo>
                  <a:pt x="435" y="13248"/>
                </a:lnTo>
                <a:lnTo>
                  <a:pt x="779" y="13456"/>
                </a:lnTo>
                <a:lnTo>
                  <a:pt x="1283" y="13642"/>
                </a:lnTo>
                <a:lnTo>
                  <a:pt x="1718" y="13758"/>
                </a:lnTo>
                <a:lnTo>
                  <a:pt x="2680" y="13851"/>
                </a:lnTo>
                <a:lnTo>
                  <a:pt x="3573" y="13758"/>
                </a:lnTo>
                <a:lnTo>
                  <a:pt x="4512" y="13526"/>
                </a:lnTo>
                <a:lnTo>
                  <a:pt x="5360" y="13248"/>
                </a:lnTo>
                <a:lnTo>
                  <a:pt x="6139" y="12900"/>
                </a:lnTo>
                <a:lnTo>
                  <a:pt x="6757" y="12552"/>
                </a:lnTo>
                <a:lnTo>
                  <a:pt x="6459" y="13132"/>
                </a:lnTo>
                <a:lnTo>
                  <a:pt x="6139" y="13642"/>
                </a:lnTo>
                <a:lnTo>
                  <a:pt x="5910" y="14199"/>
                </a:lnTo>
                <a:lnTo>
                  <a:pt x="5681" y="14663"/>
                </a:lnTo>
                <a:lnTo>
                  <a:pt x="5681" y="15150"/>
                </a:lnTo>
                <a:lnTo>
                  <a:pt x="5681" y="15730"/>
                </a:lnTo>
                <a:lnTo>
                  <a:pt x="5681" y="16241"/>
                </a:lnTo>
                <a:lnTo>
                  <a:pt x="5795" y="16913"/>
                </a:lnTo>
                <a:lnTo>
                  <a:pt x="5910" y="17586"/>
                </a:lnTo>
                <a:lnTo>
                  <a:pt x="5910" y="18213"/>
                </a:lnTo>
                <a:lnTo>
                  <a:pt x="5795" y="18885"/>
                </a:lnTo>
                <a:lnTo>
                  <a:pt x="5566" y="19396"/>
                </a:lnTo>
                <a:lnTo>
                  <a:pt x="5245" y="19976"/>
                </a:lnTo>
                <a:lnTo>
                  <a:pt x="4971" y="20370"/>
                </a:lnTo>
                <a:lnTo>
                  <a:pt x="4512" y="20811"/>
                </a:lnTo>
                <a:lnTo>
                  <a:pt x="4077" y="21043"/>
                </a:lnTo>
                <a:lnTo>
                  <a:pt x="5177" y="20927"/>
                </a:lnTo>
                <a:lnTo>
                  <a:pt x="6253" y="20486"/>
                </a:lnTo>
                <a:lnTo>
                  <a:pt x="7421" y="19976"/>
                </a:lnTo>
                <a:lnTo>
                  <a:pt x="8361" y="19187"/>
                </a:lnTo>
                <a:lnTo>
                  <a:pt x="8819" y="18769"/>
                </a:lnTo>
                <a:lnTo>
                  <a:pt x="9139" y="18213"/>
                </a:lnTo>
                <a:lnTo>
                  <a:pt x="9437" y="17772"/>
                </a:lnTo>
                <a:lnTo>
                  <a:pt x="9643" y="17261"/>
                </a:lnTo>
                <a:lnTo>
                  <a:pt x="9872" y="16681"/>
                </a:lnTo>
                <a:lnTo>
                  <a:pt x="9872" y="16171"/>
                </a:lnTo>
                <a:lnTo>
                  <a:pt x="9872" y="15614"/>
                </a:lnTo>
                <a:lnTo>
                  <a:pt x="9758" y="15057"/>
                </a:lnTo>
                <a:lnTo>
                  <a:pt x="10216" y="15498"/>
                </a:lnTo>
                <a:lnTo>
                  <a:pt x="10537" y="16241"/>
                </a:lnTo>
                <a:lnTo>
                  <a:pt x="10834" y="17145"/>
                </a:lnTo>
                <a:lnTo>
                  <a:pt x="11041" y="18213"/>
                </a:lnTo>
                <a:lnTo>
                  <a:pt x="11155" y="19187"/>
                </a:lnTo>
                <a:lnTo>
                  <a:pt x="11155" y="20185"/>
                </a:lnTo>
                <a:lnTo>
                  <a:pt x="11155" y="20579"/>
                </a:lnTo>
                <a:lnTo>
                  <a:pt x="11041" y="21043"/>
                </a:lnTo>
                <a:lnTo>
                  <a:pt x="10926" y="21391"/>
                </a:lnTo>
                <a:lnTo>
                  <a:pt x="10766" y="21600"/>
                </a:lnTo>
                <a:lnTo>
                  <a:pt x="11499" y="21484"/>
                </a:lnTo>
                <a:lnTo>
                  <a:pt x="12323" y="21043"/>
                </a:lnTo>
                <a:lnTo>
                  <a:pt x="13102" y="20370"/>
                </a:lnTo>
                <a:lnTo>
                  <a:pt x="13606" y="19628"/>
                </a:lnTo>
                <a:lnTo>
                  <a:pt x="13950" y="19071"/>
                </a:lnTo>
                <a:lnTo>
                  <a:pt x="14064" y="18677"/>
                </a:lnTo>
                <a:lnTo>
                  <a:pt x="14179" y="18097"/>
                </a:lnTo>
                <a:lnTo>
                  <a:pt x="14293" y="17586"/>
                </a:lnTo>
                <a:lnTo>
                  <a:pt x="14179" y="16913"/>
                </a:lnTo>
                <a:lnTo>
                  <a:pt x="14064" y="16241"/>
                </a:lnTo>
                <a:lnTo>
                  <a:pt x="13835" y="15614"/>
                </a:lnTo>
                <a:lnTo>
                  <a:pt x="13560" y="14872"/>
                </a:lnTo>
                <a:lnTo>
                  <a:pt x="13950" y="14941"/>
                </a:lnTo>
                <a:lnTo>
                  <a:pt x="14408" y="15150"/>
                </a:lnTo>
                <a:lnTo>
                  <a:pt x="14843" y="15266"/>
                </a:lnTo>
                <a:lnTo>
                  <a:pt x="15232" y="15614"/>
                </a:lnTo>
                <a:lnTo>
                  <a:pt x="15576" y="15846"/>
                </a:lnTo>
                <a:lnTo>
                  <a:pt x="15897" y="16171"/>
                </a:lnTo>
                <a:lnTo>
                  <a:pt x="16126" y="16473"/>
                </a:lnTo>
                <a:lnTo>
                  <a:pt x="16240" y="16913"/>
                </a:lnTo>
                <a:lnTo>
                  <a:pt x="16515" y="17261"/>
                </a:lnTo>
                <a:lnTo>
                  <a:pt x="17088" y="17586"/>
                </a:lnTo>
                <a:lnTo>
                  <a:pt x="17798" y="17865"/>
                </a:lnTo>
                <a:lnTo>
                  <a:pt x="18576" y="18097"/>
                </a:lnTo>
                <a:lnTo>
                  <a:pt x="19424" y="18213"/>
                </a:lnTo>
                <a:lnTo>
                  <a:pt x="20317" y="18213"/>
                </a:lnTo>
                <a:lnTo>
                  <a:pt x="21050" y="18213"/>
                </a:lnTo>
                <a:lnTo>
                  <a:pt x="21600" y="17865"/>
                </a:lnTo>
                <a:lnTo>
                  <a:pt x="21165" y="17656"/>
                </a:lnTo>
                <a:lnTo>
                  <a:pt x="20592" y="17470"/>
                </a:lnTo>
                <a:lnTo>
                  <a:pt x="20088" y="17029"/>
                </a:lnTo>
                <a:lnTo>
                  <a:pt x="19653" y="16681"/>
                </a:lnTo>
                <a:lnTo>
                  <a:pt x="19195" y="16241"/>
                </a:lnTo>
                <a:lnTo>
                  <a:pt x="18920" y="15962"/>
                </a:lnTo>
                <a:lnTo>
                  <a:pt x="18576" y="15498"/>
                </a:lnTo>
                <a:lnTo>
                  <a:pt x="18576" y="15057"/>
                </a:lnTo>
                <a:lnTo>
                  <a:pt x="18485" y="14756"/>
                </a:lnTo>
                <a:lnTo>
                  <a:pt x="18256" y="14199"/>
                </a:lnTo>
                <a:lnTo>
                  <a:pt x="17912" y="13526"/>
                </a:lnTo>
                <a:lnTo>
                  <a:pt x="17523" y="13016"/>
                </a:lnTo>
                <a:lnTo>
                  <a:pt x="16973" y="12436"/>
                </a:lnTo>
                <a:lnTo>
                  <a:pt x="16355" y="12041"/>
                </a:lnTo>
                <a:lnTo>
                  <a:pt x="16011" y="11832"/>
                </a:lnTo>
                <a:lnTo>
                  <a:pt x="15690" y="11716"/>
                </a:lnTo>
                <a:lnTo>
                  <a:pt x="15232" y="11716"/>
                </a:lnTo>
                <a:lnTo>
                  <a:pt x="14843" y="11716"/>
                </a:lnTo>
                <a:lnTo>
                  <a:pt x="15461" y="11252"/>
                </a:lnTo>
                <a:lnTo>
                  <a:pt x="16126" y="10858"/>
                </a:lnTo>
                <a:lnTo>
                  <a:pt x="16973" y="10649"/>
                </a:lnTo>
                <a:lnTo>
                  <a:pt x="17798" y="10417"/>
                </a:lnTo>
                <a:lnTo>
                  <a:pt x="18806" y="10301"/>
                </a:lnTo>
                <a:lnTo>
                  <a:pt x="19653" y="10301"/>
                </a:lnTo>
                <a:lnTo>
                  <a:pt x="20478" y="10417"/>
                </a:lnTo>
                <a:lnTo>
                  <a:pt x="21256" y="10533"/>
                </a:lnTo>
                <a:lnTo>
                  <a:pt x="20707" y="9837"/>
                </a:lnTo>
                <a:lnTo>
                  <a:pt x="19859" y="9234"/>
                </a:lnTo>
                <a:lnTo>
                  <a:pt x="18806" y="8538"/>
                </a:lnTo>
                <a:lnTo>
                  <a:pt x="17637" y="8144"/>
                </a:lnTo>
                <a:lnTo>
                  <a:pt x="16973" y="8027"/>
                </a:lnTo>
                <a:lnTo>
                  <a:pt x="16355" y="7935"/>
                </a:lnTo>
                <a:lnTo>
                  <a:pt x="15805" y="7935"/>
                </a:lnTo>
                <a:lnTo>
                  <a:pt x="15118" y="8027"/>
                </a:lnTo>
                <a:lnTo>
                  <a:pt x="14614" y="8144"/>
                </a:lnTo>
                <a:lnTo>
                  <a:pt x="14064" y="8422"/>
                </a:lnTo>
                <a:lnTo>
                  <a:pt x="13606" y="8886"/>
                </a:lnTo>
                <a:lnTo>
                  <a:pt x="13217" y="9327"/>
                </a:lnTo>
                <a:lnTo>
                  <a:pt x="13606" y="8538"/>
                </a:lnTo>
                <a:lnTo>
                  <a:pt x="13950" y="7935"/>
                </a:lnTo>
                <a:lnTo>
                  <a:pt x="14293" y="7123"/>
                </a:lnTo>
                <a:lnTo>
                  <a:pt x="14499" y="6519"/>
                </a:lnTo>
                <a:lnTo>
                  <a:pt x="14614" y="5823"/>
                </a:lnTo>
                <a:lnTo>
                  <a:pt x="14614" y="5220"/>
                </a:lnTo>
                <a:lnTo>
                  <a:pt x="14408" y="4524"/>
                </a:lnTo>
                <a:lnTo>
                  <a:pt x="14064" y="3898"/>
                </a:lnTo>
                <a:lnTo>
                  <a:pt x="13606" y="3225"/>
                </a:lnTo>
                <a:lnTo>
                  <a:pt x="13331" y="2598"/>
                </a:lnTo>
                <a:lnTo>
                  <a:pt x="13102" y="2042"/>
                </a:lnTo>
                <a:lnTo>
                  <a:pt x="12896" y="1485"/>
                </a:lnTo>
                <a:lnTo>
                  <a:pt x="12781" y="1090"/>
                </a:lnTo>
                <a:lnTo>
                  <a:pt x="12667" y="626"/>
                </a:lnTo>
                <a:lnTo>
                  <a:pt x="12667" y="278"/>
                </a:lnTo>
                <a:lnTo>
                  <a:pt x="12667" y="0"/>
                </a:lnTo>
                <a:lnTo>
                  <a:pt x="12163" y="394"/>
                </a:lnTo>
                <a:lnTo>
                  <a:pt x="11728" y="974"/>
                </a:lnTo>
                <a:lnTo>
                  <a:pt x="11155" y="1601"/>
                </a:lnTo>
                <a:lnTo>
                  <a:pt x="10766" y="2390"/>
                </a:lnTo>
                <a:lnTo>
                  <a:pt x="10330" y="3109"/>
                </a:lnTo>
                <a:lnTo>
                  <a:pt x="10101" y="3898"/>
                </a:lnTo>
                <a:lnTo>
                  <a:pt x="9987" y="4524"/>
                </a:lnTo>
                <a:lnTo>
                  <a:pt x="10101" y="5220"/>
                </a:lnTo>
                <a:lnTo>
                  <a:pt x="10216" y="5823"/>
                </a:lnTo>
                <a:lnTo>
                  <a:pt x="10330" y="6403"/>
                </a:lnTo>
                <a:lnTo>
                  <a:pt x="10330" y="6914"/>
                </a:lnTo>
                <a:lnTo>
                  <a:pt x="10216" y="7471"/>
                </a:lnTo>
                <a:lnTo>
                  <a:pt x="10101" y="7935"/>
                </a:lnTo>
                <a:lnTo>
                  <a:pt x="9872" y="8329"/>
                </a:lnTo>
                <a:lnTo>
                  <a:pt x="9643" y="8654"/>
                </a:lnTo>
                <a:lnTo>
                  <a:pt x="9368" y="9002"/>
                </a:lnTo>
                <a:close/>
              </a:path>
            </a:pathLst>
          </a:custGeom>
          <a:solidFill>
            <a:srgbClr val="008000"/>
          </a:solidFill>
          <a:ln w="9525">
            <a:solidFill>
              <a:srgbClr val="000000"/>
            </a:solidFill>
            <a:miter lim="800000"/>
            <a:headEnd/>
            <a:tailEnd/>
          </a:ln>
          <a:effectLst>
            <a:outerShdw dist="107763" dir="2700000" algn="ctr" rotWithShape="0">
              <a:srgbClr val="808080"/>
            </a:outerShdw>
          </a:effectLst>
        </p:spPr>
        <p:txBody>
          <a:bodyPr/>
          <a:lstStyle/>
          <a:p>
            <a:endParaRPr lang="ru-RU"/>
          </a:p>
        </p:txBody>
      </p:sp>
    </p:spTree>
  </p:cSld>
  <p:clrMap bg1="lt1" tx1="dk1" bg2="lt2" tx2="dk2" accent1="accent1" accent2="accent2" accent3="accent3" accent4="accent4" accent5="accent5" accent6="accent6" hlink="hlink" folHlink="folHlink"/>
  <p:sldLayoutIdLst>
    <p:sldLayoutId id="2147484147" r:id="rId1"/>
    <p:sldLayoutId id="2147484148" r:id="rId2"/>
    <p:sldLayoutId id="2147484149" r:id="rId3"/>
    <p:sldLayoutId id="2147484150" r:id="rId4"/>
    <p:sldLayoutId id="2147484151" r:id="rId5"/>
    <p:sldLayoutId id="2147484152" r:id="rId6"/>
    <p:sldLayoutId id="2147484153" r:id="rId7"/>
    <p:sldLayoutId id="2147484154" r:id="rId8"/>
    <p:sldLayoutId id="2147484155" r:id="rId9"/>
    <p:sldLayoutId id="2147484156" r:id="rId10"/>
    <p:sldLayoutId id="2147484157" r:id="rId11"/>
  </p:sldLayoutIdLst>
  <p:txStyles>
    <p:titleStyle>
      <a:lvl1pPr algn="ctr" rtl="0" eaLnBrk="1" fontAlgn="base" hangingPunct="1">
        <a:spcBef>
          <a:spcPct val="0"/>
        </a:spcBef>
        <a:spcAft>
          <a:spcPct val="0"/>
        </a:spcAft>
        <a:defRPr sz="4400" b="1">
          <a:solidFill>
            <a:schemeClr val="tx2"/>
          </a:solidFill>
          <a:latin typeface="+mj-lt"/>
          <a:ea typeface="+mj-ea"/>
          <a:cs typeface="+mj-cs"/>
        </a:defRPr>
      </a:lvl1pPr>
      <a:lvl2pPr algn="ctr" rtl="0" eaLnBrk="1" fontAlgn="base" hangingPunct="1">
        <a:spcBef>
          <a:spcPct val="0"/>
        </a:spcBef>
        <a:spcAft>
          <a:spcPct val="0"/>
        </a:spcAft>
        <a:defRPr sz="4400" b="1">
          <a:solidFill>
            <a:schemeClr val="tx2"/>
          </a:solidFill>
          <a:latin typeface="Century Gothic" pitchFamily="34" charset="0"/>
        </a:defRPr>
      </a:lvl2pPr>
      <a:lvl3pPr algn="ctr" rtl="0" eaLnBrk="1" fontAlgn="base" hangingPunct="1">
        <a:spcBef>
          <a:spcPct val="0"/>
        </a:spcBef>
        <a:spcAft>
          <a:spcPct val="0"/>
        </a:spcAft>
        <a:defRPr sz="4400" b="1">
          <a:solidFill>
            <a:schemeClr val="tx2"/>
          </a:solidFill>
          <a:latin typeface="Century Gothic" pitchFamily="34" charset="0"/>
        </a:defRPr>
      </a:lvl3pPr>
      <a:lvl4pPr algn="ctr" rtl="0" eaLnBrk="1" fontAlgn="base" hangingPunct="1">
        <a:spcBef>
          <a:spcPct val="0"/>
        </a:spcBef>
        <a:spcAft>
          <a:spcPct val="0"/>
        </a:spcAft>
        <a:defRPr sz="4400" b="1">
          <a:solidFill>
            <a:schemeClr val="tx2"/>
          </a:solidFill>
          <a:latin typeface="Century Gothic" pitchFamily="34" charset="0"/>
        </a:defRPr>
      </a:lvl4pPr>
      <a:lvl5pPr algn="ctr" rtl="0" eaLnBrk="1" fontAlgn="base" hangingPunct="1">
        <a:spcBef>
          <a:spcPct val="0"/>
        </a:spcBef>
        <a:spcAft>
          <a:spcPct val="0"/>
        </a:spcAft>
        <a:defRPr sz="4400" b="1">
          <a:solidFill>
            <a:schemeClr val="tx2"/>
          </a:solidFill>
          <a:latin typeface="Century Gothic" pitchFamily="34" charset="0"/>
        </a:defRPr>
      </a:lvl5pPr>
      <a:lvl6pPr marL="457200" algn="ctr" rtl="0" eaLnBrk="1" fontAlgn="base" hangingPunct="1">
        <a:spcBef>
          <a:spcPct val="0"/>
        </a:spcBef>
        <a:spcAft>
          <a:spcPct val="0"/>
        </a:spcAft>
        <a:defRPr sz="4400" b="1">
          <a:solidFill>
            <a:schemeClr val="tx2"/>
          </a:solidFill>
          <a:latin typeface="Century Gothic" pitchFamily="34" charset="0"/>
        </a:defRPr>
      </a:lvl6pPr>
      <a:lvl7pPr marL="914400" algn="ctr" rtl="0" eaLnBrk="1" fontAlgn="base" hangingPunct="1">
        <a:spcBef>
          <a:spcPct val="0"/>
        </a:spcBef>
        <a:spcAft>
          <a:spcPct val="0"/>
        </a:spcAft>
        <a:defRPr sz="4400" b="1">
          <a:solidFill>
            <a:schemeClr val="tx2"/>
          </a:solidFill>
          <a:latin typeface="Century Gothic" pitchFamily="34" charset="0"/>
        </a:defRPr>
      </a:lvl7pPr>
      <a:lvl8pPr marL="1371600" algn="ctr" rtl="0" eaLnBrk="1" fontAlgn="base" hangingPunct="1">
        <a:spcBef>
          <a:spcPct val="0"/>
        </a:spcBef>
        <a:spcAft>
          <a:spcPct val="0"/>
        </a:spcAft>
        <a:defRPr sz="4400" b="1">
          <a:solidFill>
            <a:schemeClr val="tx2"/>
          </a:solidFill>
          <a:latin typeface="Century Gothic" pitchFamily="34" charset="0"/>
        </a:defRPr>
      </a:lvl8pPr>
      <a:lvl9pPr marL="1828800" algn="ctr" rtl="0" eaLnBrk="1" fontAlgn="base" hangingPunct="1">
        <a:spcBef>
          <a:spcPct val="0"/>
        </a:spcBef>
        <a:spcAft>
          <a:spcPct val="0"/>
        </a:spcAft>
        <a:defRPr sz="4400" b="1">
          <a:solidFill>
            <a:schemeClr val="tx2"/>
          </a:solidFill>
          <a:latin typeface="Century Gothic" pitchFamily="34" charset="0"/>
        </a:defRPr>
      </a:lvl9pPr>
    </p:titleStyle>
    <p:bodyStyle>
      <a:lvl1pPr marL="342900" indent="-342900" algn="l" rtl="0" eaLnBrk="1" fontAlgn="base" hangingPunct="1">
        <a:spcBef>
          <a:spcPct val="20000"/>
        </a:spcBef>
        <a:spcAft>
          <a:spcPct val="0"/>
        </a:spcAft>
        <a:buChar char="•"/>
        <a:defRPr sz="3000" b="1">
          <a:solidFill>
            <a:schemeClr val="tx1"/>
          </a:solidFill>
          <a:latin typeface="+mn-lt"/>
          <a:ea typeface="+mn-ea"/>
          <a:cs typeface="+mn-cs"/>
        </a:defRPr>
      </a:lvl1pPr>
      <a:lvl2pPr marL="742950" indent="-285750" algn="l" rtl="0" eaLnBrk="1" fontAlgn="base" hangingPunct="1">
        <a:spcBef>
          <a:spcPct val="20000"/>
        </a:spcBef>
        <a:spcAft>
          <a:spcPct val="0"/>
        </a:spcAft>
        <a:buChar char="–"/>
        <a:defRPr sz="2600">
          <a:solidFill>
            <a:schemeClr val="tx1"/>
          </a:solidFill>
          <a:latin typeface="+mn-lt"/>
        </a:defRPr>
      </a:lvl2pPr>
      <a:lvl3pPr marL="1143000" indent="-228600" algn="l" rtl="0" eaLnBrk="1" fontAlgn="base" hangingPunct="1">
        <a:spcBef>
          <a:spcPct val="20000"/>
        </a:spcBef>
        <a:spcAft>
          <a:spcPct val="0"/>
        </a:spcAft>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a:solidFill>
            <a:schemeClr val="tx1"/>
          </a:solidFill>
          <a:latin typeface="+mn-lt"/>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gradFill rotWithShape="1">
            <a:gsLst>
              <a:gs pos="0">
                <a:schemeClr val="bg1"/>
              </a:gs>
              <a:gs pos="50000">
                <a:schemeClr val="hlink">
                  <a:alpha val="39999"/>
                </a:schemeClr>
              </a:gs>
              <a:gs pos="100000">
                <a:schemeClr val="bg1"/>
              </a:gs>
            </a:gsLst>
            <a:lin ang="18900000" scaled="1"/>
          </a:grad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solidFill>
            <a:srgbClr val="FFFF00">
              <a:alpha val="60001"/>
            </a:srgbClr>
          </a:solid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FFFF00"/>
                </a:solidFill>
              </a:defRPr>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FFFF00"/>
                </a:solidFill>
              </a:defRPr>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FFFF00"/>
                </a:solidFill>
              </a:defRPr>
            </a:lvl1pPr>
          </a:lstStyle>
          <a:p>
            <a:fld id="{983D31FB-5C7C-44FD-BB49-36BCD7A8B07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207" r:id="rId1"/>
    <p:sldLayoutId id="2147484208" r:id="rId2"/>
    <p:sldLayoutId id="2147484209" r:id="rId3"/>
    <p:sldLayoutId id="2147484210" r:id="rId4"/>
    <p:sldLayoutId id="2147484211" r:id="rId5"/>
    <p:sldLayoutId id="2147484212" r:id="rId6"/>
    <p:sldLayoutId id="2147484213" r:id="rId7"/>
    <p:sldLayoutId id="2147484214" r:id="rId8"/>
    <p:sldLayoutId id="2147484215" r:id="rId9"/>
    <p:sldLayoutId id="2147484216" r:id="rId10"/>
    <p:sldLayoutId id="2147484217" r:id="rId11"/>
  </p:sldLayoutIdLst>
  <p:hf sldNum="0" hdr="0" dt="0"/>
  <p:txStyles>
    <p:titleStyle>
      <a:lvl1pPr algn="ctr" rtl="0" eaLnBrk="1" fontAlgn="base" hangingPunct="1">
        <a:spcBef>
          <a:spcPct val="0"/>
        </a:spcBef>
        <a:spcAft>
          <a:spcPct val="0"/>
        </a:spcAft>
        <a:defRPr sz="4000" b="1">
          <a:solidFill>
            <a:schemeClr val="tx1"/>
          </a:solidFill>
          <a:latin typeface="+mj-lt"/>
          <a:ea typeface="+mj-ea"/>
          <a:cs typeface="+mj-cs"/>
        </a:defRPr>
      </a:lvl1pPr>
      <a:lvl2pPr algn="ctr" rtl="0" eaLnBrk="1" fontAlgn="base" hangingPunct="1">
        <a:spcBef>
          <a:spcPct val="0"/>
        </a:spcBef>
        <a:spcAft>
          <a:spcPct val="0"/>
        </a:spcAft>
        <a:defRPr sz="4000" b="1">
          <a:solidFill>
            <a:schemeClr val="tx1"/>
          </a:solidFill>
          <a:latin typeface="Arial" charset="0"/>
        </a:defRPr>
      </a:lvl2pPr>
      <a:lvl3pPr algn="ctr" rtl="0" eaLnBrk="1" fontAlgn="base" hangingPunct="1">
        <a:spcBef>
          <a:spcPct val="0"/>
        </a:spcBef>
        <a:spcAft>
          <a:spcPct val="0"/>
        </a:spcAft>
        <a:defRPr sz="4000" b="1">
          <a:solidFill>
            <a:schemeClr val="tx1"/>
          </a:solidFill>
          <a:latin typeface="Arial" charset="0"/>
        </a:defRPr>
      </a:lvl3pPr>
      <a:lvl4pPr algn="ctr" rtl="0" eaLnBrk="1" fontAlgn="base" hangingPunct="1">
        <a:spcBef>
          <a:spcPct val="0"/>
        </a:spcBef>
        <a:spcAft>
          <a:spcPct val="0"/>
        </a:spcAft>
        <a:defRPr sz="4000" b="1">
          <a:solidFill>
            <a:schemeClr val="tx1"/>
          </a:solidFill>
          <a:latin typeface="Arial" charset="0"/>
        </a:defRPr>
      </a:lvl4pPr>
      <a:lvl5pPr algn="ctr" rtl="0" eaLnBrk="1" fontAlgn="base" hangingPunct="1">
        <a:spcBef>
          <a:spcPct val="0"/>
        </a:spcBef>
        <a:spcAft>
          <a:spcPct val="0"/>
        </a:spcAft>
        <a:defRPr sz="4000" b="1">
          <a:solidFill>
            <a:schemeClr val="tx1"/>
          </a:solidFill>
          <a:latin typeface="Arial" charset="0"/>
        </a:defRPr>
      </a:lvl5pPr>
      <a:lvl6pPr marL="457200" algn="ctr" rtl="0" eaLnBrk="1" fontAlgn="base" hangingPunct="1">
        <a:spcBef>
          <a:spcPct val="0"/>
        </a:spcBef>
        <a:spcAft>
          <a:spcPct val="0"/>
        </a:spcAft>
        <a:defRPr sz="4000" b="1">
          <a:solidFill>
            <a:schemeClr val="tx1"/>
          </a:solidFill>
          <a:latin typeface="Arial" charset="0"/>
        </a:defRPr>
      </a:lvl6pPr>
      <a:lvl7pPr marL="914400" algn="ctr" rtl="0" eaLnBrk="1" fontAlgn="base" hangingPunct="1">
        <a:spcBef>
          <a:spcPct val="0"/>
        </a:spcBef>
        <a:spcAft>
          <a:spcPct val="0"/>
        </a:spcAft>
        <a:defRPr sz="4000" b="1">
          <a:solidFill>
            <a:schemeClr val="tx1"/>
          </a:solidFill>
          <a:latin typeface="Arial" charset="0"/>
        </a:defRPr>
      </a:lvl7pPr>
      <a:lvl8pPr marL="1371600" algn="ctr" rtl="0" eaLnBrk="1" fontAlgn="base" hangingPunct="1">
        <a:spcBef>
          <a:spcPct val="0"/>
        </a:spcBef>
        <a:spcAft>
          <a:spcPct val="0"/>
        </a:spcAft>
        <a:defRPr sz="4000" b="1">
          <a:solidFill>
            <a:schemeClr val="tx1"/>
          </a:solidFill>
          <a:latin typeface="Arial" charset="0"/>
        </a:defRPr>
      </a:lvl8pPr>
      <a:lvl9pPr marL="1828800" algn="ctr" rtl="0" eaLnBrk="1" fontAlgn="base" hangingPunct="1">
        <a:spcBef>
          <a:spcPct val="0"/>
        </a:spcBef>
        <a:spcAft>
          <a:spcPct val="0"/>
        </a:spcAft>
        <a:defRPr sz="4000" b="1">
          <a:solidFill>
            <a:schemeClr val="tx1"/>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gradFill rotWithShape="1">
            <a:gsLst>
              <a:gs pos="0">
                <a:schemeClr val="bg1"/>
              </a:gs>
              <a:gs pos="100000">
                <a:srgbClr val="FFFF00">
                  <a:alpha val="50000"/>
                </a:srgbClr>
              </a:gs>
            </a:gsLst>
            <a:lin ang="2700000" scaled="1"/>
          </a:grad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6147" name="Rectangle 3"/>
          <p:cNvSpPr>
            <a:spLocks noGrp="1" noChangeArrowheads="1"/>
          </p:cNvSpPr>
          <p:nvPr>
            <p:ph type="body" idx="1"/>
          </p:nvPr>
        </p:nvSpPr>
        <p:spPr bwMode="auto">
          <a:xfrm>
            <a:off x="457200" y="1600200"/>
            <a:ext cx="8229600" cy="4525963"/>
          </a:xfrm>
          <a:prstGeom prst="rect">
            <a:avLst/>
          </a:prstGeom>
          <a:gradFill rotWithShape="1">
            <a:gsLst>
              <a:gs pos="0">
                <a:schemeClr val="bg1"/>
              </a:gs>
              <a:gs pos="50000">
                <a:schemeClr val="hlink">
                  <a:alpha val="70000"/>
                </a:schemeClr>
              </a:gs>
              <a:gs pos="100000">
                <a:schemeClr val="bg1"/>
              </a:gs>
            </a:gsLst>
            <a:lin ang="2700000" scaled="1"/>
          </a:grad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1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FFFF00"/>
                </a:solidFill>
              </a:defRPr>
            </a:lvl1pPr>
          </a:lstStyle>
          <a:p>
            <a:endParaRPr lang="ru-RU"/>
          </a:p>
        </p:txBody>
      </p:sp>
      <p:sp>
        <p:nvSpPr>
          <p:cNvPr id="61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FFFF00"/>
                </a:solidFill>
              </a:defRPr>
            </a:lvl1pPr>
          </a:lstStyle>
          <a:p>
            <a:endParaRPr lang="ru-RU"/>
          </a:p>
        </p:txBody>
      </p:sp>
      <p:sp>
        <p:nvSpPr>
          <p:cNvPr id="61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FFFF00"/>
                </a:solidFill>
              </a:defRPr>
            </a:lvl1pPr>
          </a:lstStyle>
          <a:p>
            <a:fld id="{1018113A-451F-429F-983F-6196AE3A1F5A}"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219" r:id="rId1"/>
    <p:sldLayoutId id="2147484220" r:id="rId2"/>
    <p:sldLayoutId id="2147484221" r:id="rId3"/>
    <p:sldLayoutId id="2147484222" r:id="rId4"/>
    <p:sldLayoutId id="2147484223" r:id="rId5"/>
    <p:sldLayoutId id="2147484224" r:id="rId6"/>
    <p:sldLayoutId id="2147484225" r:id="rId7"/>
    <p:sldLayoutId id="2147484226" r:id="rId8"/>
    <p:sldLayoutId id="2147484227" r:id="rId9"/>
    <p:sldLayoutId id="2147484228" r:id="rId10"/>
    <p:sldLayoutId id="214748422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39" name="Object 15"/>
          <p:cNvGraphicFramePr>
            <a:graphicFrameLocks noChangeAspect="1"/>
          </p:cNvGraphicFramePr>
          <p:nvPr/>
        </p:nvGraphicFramePr>
        <p:xfrm>
          <a:off x="0" y="0"/>
          <a:ext cx="9144000" cy="1066800"/>
        </p:xfrm>
        <a:graphic>
          <a:graphicData uri="http://schemas.openxmlformats.org/presentationml/2006/ole">
            <mc:AlternateContent xmlns:mc="http://schemas.openxmlformats.org/markup-compatibility/2006">
              <mc:Choice xmlns:v="urn:schemas-microsoft-com:vml" Requires="v">
                <p:oleObj spid="_x0000_s12501" name="Image" r:id="rId15" imgW="7377778" imgH="1219048" progId="">
                  <p:embed/>
                </p:oleObj>
              </mc:Choice>
              <mc:Fallback>
                <p:oleObj name="Image" r:id="rId15" imgW="7377778" imgH="1219048" progId="">
                  <p:embed/>
                  <p:pic>
                    <p:nvPicPr>
                      <p:cNvPr id="0" name="Picture 4"/>
                      <p:cNvPicPr>
                        <a:picLocks noChangeAspect="1" noChangeArrowheads="1"/>
                      </p:cNvPicPr>
                      <p:nvPr/>
                    </p:nvPicPr>
                    <p:blipFill>
                      <a:blip r:embed="rId16">
                        <a:extLst>
                          <a:ext uri="{28A0092B-C50C-407E-A947-70E740481C1C}">
                            <a14:useLocalDpi xmlns:a14="http://schemas.microsoft.com/office/drawing/2010/main" val="0"/>
                          </a:ext>
                        </a:extLst>
                      </a:blip>
                      <a:srcRect r="2905" b="12500"/>
                      <a:stretch>
                        <a:fillRect/>
                      </a:stretch>
                    </p:blipFill>
                    <p:spPr bwMode="auto">
                      <a:xfrm>
                        <a:off x="0" y="0"/>
                        <a:ext cx="9144000" cy="1066800"/>
                      </a:xfrm>
                      <a:prstGeom prst="rect">
                        <a:avLst/>
                      </a:prstGeom>
                      <a:noFill/>
                      <a:ln>
                        <a:noFill/>
                      </a:ln>
                      <a:effectLst/>
                      <a:extLst>
                        <a:ext uri="{909E8E84-426E-40DD-AFC4-6F175D3DCCD1}">
                          <a14:hiddenFill xmlns:a14="http://schemas.microsoft.com/office/drawing/2010/main">
                            <a:solidFill>
                              <a:srgbClr val="5BCD81"/>
                            </a:solidFill>
                          </a14:hiddenFill>
                        </a:ext>
                        <a:ext uri="{91240B29-F687-4F45-9708-019B960494DF}">
                          <a14:hiddenLine xmlns:a14="http://schemas.microsoft.com/office/drawing/2010/main" w="9525">
                            <a:solidFill>
                              <a:srgbClr val="2B166E"/>
                            </a:solidFill>
                            <a:miter lim="800000"/>
                            <a:headEnd/>
                            <a:tailEnd/>
                          </a14:hiddenLine>
                        </a:ext>
                        <a:ext uri="{AF507438-7753-43E0-B8FC-AC1667EBCBE1}">
                          <a14:hiddenEffects xmlns:a14="http://schemas.microsoft.com/office/drawing/2010/main">
                            <a:effectLst>
                              <a:outerShdw dist="35921" dir="2700000" algn="ctr" rotWithShape="0">
                                <a:srgbClr val="DDDDDD"/>
                              </a:outerShdw>
                            </a:effectLst>
                          </a14:hiddenEffects>
                        </a:ext>
                      </a:extLst>
                    </p:spPr>
                  </p:pic>
                </p:oleObj>
              </mc:Fallback>
            </mc:AlternateContent>
          </a:graphicData>
        </a:graphic>
      </p:graphicFrame>
      <p:sp>
        <p:nvSpPr>
          <p:cNvPr id="1027" name="Rectangle 3"/>
          <p:cNvSpPr>
            <a:spLocks noGrp="1" noChangeArrowheads="1"/>
          </p:cNvSpPr>
          <p:nvPr>
            <p:ph type="body" idx="1"/>
          </p:nvPr>
        </p:nvSpPr>
        <p:spPr bwMode="auto">
          <a:xfrm>
            <a:off x="457200" y="1447800"/>
            <a:ext cx="8229600" cy="4876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028" name="Rectangle 4"/>
          <p:cNvSpPr>
            <a:spLocks noGrp="1" noChangeArrowheads="1"/>
          </p:cNvSpPr>
          <p:nvPr>
            <p:ph type="dt" sz="half" idx="2"/>
          </p:nvPr>
        </p:nvSpPr>
        <p:spPr bwMode="auto">
          <a:xfrm>
            <a:off x="304800" y="64770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a:effectLst>
                  <a:outerShdw blurRad="38100" dist="38100" dir="2700000" algn="tl">
                    <a:srgbClr val="C0C0C0"/>
                  </a:outerShdw>
                </a:effectLst>
              </a:defRPr>
            </a:lvl1pPr>
          </a:lstStyle>
          <a:p>
            <a:endParaRPr lang="en-US"/>
          </a:p>
        </p:txBody>
      </p:sp>
      <p:sp>
        <p:nvSpPr>
          <p:cNvPr id="1026" name="Rectangle 2"/>
          <p:cNvSpPr>
            <a:spLocks noGrp="1" noChangeArrowheads="1"/>
          </p:cNvSpPr>
          <p:nvPr>
            <p:ph type="title"/>
          </p:nvPr>
        </p:nvSpPr>
        <p:spPr bwMode="white">
          <a:xfrm>
            <a:off x="457200" y="319088"/>
            <a:ext cx="82296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a:t>Образец заголовка</a:t>
            </a:r>
            <a:endParaRPr lang="en-US"/>
          </a:p>
        </p:txBody>
      </p:sp>
      <p:sp>
        <p:nvSpPr>
          <p:cNvPr id="1040" name="Line 16"/>
          <p:cNvSpPr>
            <a:spLocks noChangeShapeType="1"/>
          </p:cNvSpPr>
          <p:nvPr/>
        </p:nvSpPr>
        <p:spPr bwMode="auto">
          <a:xfrm>
            <a:off x="425450" y="6524625"/>
            <a:ext cx="8353425" cy="0"/>
          </a:xfrm>
          <a:prstGeom prst="line">
            <a:avLst/>
          </a:prstGeom>
          <a:noFill/>
          <a:ln w="9525">
            <a:solidFill>
              <a:schemeClr val="tx1"/>
            </a:solidFill>
            <a:round/>
            <a:headEnd/>
            <a:tailEnd/>
          </a:ln>
          <a:effectLst/>
        </p:spPr>
        <p:txBody>
          <a:bodyPr/>
          <a:lstStyle/>
          <a:p>
            <a:endParaRPr lang="ru-RU"/>
          </a:p>
        </p:txBody>
      </p:sp>
      <p:sp>
        <p:nvSpPr>
          <p:cNvPr id="1030" name="Rectangle 6"/>
          <p:cNvSpPr>
            <a:spLocks noGrp="1" noChangeArrowheads="1"/>
          </p:cNvSpPr>
          <p:nvPr>
            <p:ph type="sldNum" sz="quarter" idx="4"/>
          </p:nvPr>
        </p:nvSpPr>
        <p:spPr bwMode="auto">
          <a:xfrm>
            <a:off x="3352800" y="648017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a:effectLst>
                  <a:outerShdw blurRad="38100" dist="38100" dir="2700000" algn="tl">
                    <a:srgbClr val="C0C0C0"/>
                  </a:outerShdw>
                </a:effectLst>
              </a:defRPr>
            </a:lvl1pPr>
          </a:lstStyle>
          <a:p>
            <a:fld id="{983D31FB-5C7C-44FD-BB49-36BCD7A8B070}" type="slidenum">
              <a:rPr lang="en-US" smtClean="0"/>
              <a:pPr/>
              <a:t>‹#›</a:t>
            </a:fld>
            <a:endParaRPr lang="en-US"/>
          </a:p>
        </p:txBody>
      </p:sp>
      <p:sp>
        <p:nvSpPr>
          <p:cNvPr id="1029" name="Rectangle 5"/>
          <p:cNvSpPr>
            <a:spLocks noGrp="1" noChangeArrowheads="1"/>
          </p:cNvSpPr>
          <p:nvPr>
            <p:ph type="ftr" sz="quarter" idx="3"/>
          </p:nvPr>
        </p:nvSpPr>
        <p:spPr bwMode="auto">
          <a:xfrm>
            <a:off x="5943600" y="648017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a:effectLst>
                  <a:outerShdw blurRad="38100" dist="38100" dir="2700000" algn="tl">
                    <a:srgbClr val="C0C0C0"/>
                  </a:outerShdw>
                </a:effectLst>
              </a:defRPr>
            </a:lvl1pPr>
          </a:lstStyle>
          <a:p>
            <a:endParaRPr lang="en-US"/>
          </a:p>
        </p:txBody>
      </p:sp>
    </p:spTree>
  </p:cSld>
  <p:clrMap bg1="lt1" tx1="dk1" bg2="lt2" tx2="dk2" accent1="accent1" accent2="accent2" accent3="accent3" accent4="accent4" accent5="accent5" accent6="accent6" hlink="hlink" folHlink="folHlink"/>
  <p:sldLayoutIdLst>
    <p:sldLayoutId id="2147484335" r:id="rId1"/>
    <p:sldLayoutId id="2147484336" r:id="rId2"/>
    <p:sldLayoutId id="2147484337" r:id="rId3"/>
    <p:sldLayoutId id="2147484338" r:id="rId4"/>
    <p:sldLayoutId id="2147484339" r:id="rId5"/>
    <p:sldLayoutId id="2147484340" r:id="rId6"/>
    <p:sldLayoutId id="2147484341" r:id="rId7"/>
    <p:sldLayoutId id="2147484342" r:id="rId8"/>
    <p:sldLayoutId id="2147484343" r:id="rId9"/>
    <p:sldLayoutId id="2147484344" r:id="rId10"/>
    <p:sldLayoutId id="2147484345" r:id="rId11"/>
    <p:sldLayoutId id="2147484346" r:id="rId12"/>
  </p:sldLayoutIdLst>
  <p:hf sldNum="0" hdr="0" dt="0"/>
  <p:txStyles>
    <p:titleStyle>
      <a:lvl1pPr algn="ctr" rtl="0" eaLnBrk="1" fontAlgn="base" hangingPunct="1">
        <a:spcBef>
          <a:spcPct val="0"/>
        </a:spcBef>
        <a:spcAft>
          <a:spcPct val="0"/>
        </a:spcAft>
        <a:defRPr sz="3200" b="1">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info@academy.kz" TargetMode="External"/><Relationship Id="rId7" Type="http://schemas.openxmlformats.org/officeDocument/2006/relationships/image" Target="../media/image6.wmf"/><Relationship Id="rId2" Type="http://schemas.openxmlformats.org/officeDocument/2006/relationships/slideLayout" Target="../slideLayouts/slideLayout56.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image" Target="../media/image7.jpeg"/><Relationship Id="rId4" Type="http://schemas.openxmlformats.org/officeDocument/2006/relationships/hyperlink" Target="http://www.academy.kz/"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57.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oleObject" Target="../embeddings/oleObject3.bin"/><Relationship Id="rId7" Type="http://schemas.openxmlformats.org/officeDocument/2006/relationships/diagramQuickStyle" Target="../diagrams/quickStyle1.xml"/><Relationship Id="rId2" Type="http://schemas.openxmlformats.org/officeDocument/2006/relationships/slideLayout" Target="../slideLayouts/slideLayout57.xml"/><Relationship Id="rId1" Type="http://schemas.openxmlformats.org/officeDocument/2006/relationships/vmlDrawing" Target="../drawings/vmlDrawing3.vml"/><Relationship Id="rId6" Type="http://schemas.openxmlformats.org/officeDocument/2006/relationships/diagramLayout" Target="../diagrams/layout1.xml"/><Relationship Id="rId11" Type="http://schemas.openxmlformats.org/officeDocument/2006/relationships/image" Target="../media/image16.png"/><Relationship Id="rId5" Type="http://schemas.openxmlformats.org/officeDocument/2006/relationships/diagramData" Target="../diagrams/data1.xml"/><Relationship Id="rId10" Type="http://schemas.openxmlformats.org/officeDocument/2006/relationships/image" Target="../media/image15.jpeg"/><Relationship Id="rId4" Type="http://schemas.openxmlformats.org/officeDocument/2006/relationships/image" Target="../media/image14.emf"/><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56.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57.xml"/><Relationship Id="rId5" Type="http://schemas.openxmlformats.org/officeDocument/2006/relationships/image" Target="../media/image23.emf"/><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57.xml"/><Relationship Id="rId5" Type="http://schemas.openxmlformats.org/officeDocument/2006/relationships/chart" Target="../charts/chart1.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jpeg"/><Relationship Id="rId1" Type="http://schemas.openxmlformats.org/officeDocument/2006/relationships/slideLayout" Target="../slideLayouts/slideLayout57.xml"/><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9.png"/><Relationship Id="rId1" Type="http://schemas.openxmlformats.org/officeDocument/2006/relationships/slideLayout" Target="../slideLayouts/slideLayout57.xml"/><Relationship Id="rId5" Type="http://schemas.openxmlformats.org/officeDocument/2006/relationships/image" Target="../media/image31.jpe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56.xml"/><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36.jpeg"/><Relationship Id="rId2" Type="http://schemas.openxmlformats.org/officeDocument/2006/relationships/notesSlide" Target="../notesSlides/notesSlide3.xml"/><Relationship Id="rId1" Type="http://schemas.openxmlformats.org/officeDocument/2006/relationships/slideLayout" Target="../slideLayouts/slideLayout57.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5.jpeg"/><Relationship Id="rId1" Type="http://schemas.openxmlformats.org/officeDocument/2006/relationships/slideLayout" Target="../slideLayouts/slideLayout57.xml"/><Relationship Id="rId5" Type="http://schemas.openxmlformats.org/officeDocument/2006/relationships/image" Target="../media/image39.jpeg"/><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25.jpeg"/><Relationship Id="rId7" Type="http://schemas.openxmlformats.org/officeDocument/2006/relationships/image" Target="../media/image43.jpeg"/><Relationship Id="rId2" Type="http://schemas.openxmlformats.org/officeDocument/2006/relationships/notesSlide" Target="../notesSlides/notesSlide4.xml"/><Relationship Id="rId1" Type="http://schemas.openxmlformats.org/officeDocument/2006/relationships/slideLayout" Target="../slideLayouts/slideLayout57.xml"/><Relationship Id="rId6" Type="http://schemas.openxmlformats.org/officeDocument/2006/relationships/image" Target="../media/image42.jpeg"/><Relationship Id="rId5" Type="http://schemas.openxmlformats.org/officeDocument/2006/relationships/image" Target="../media/image41.jpeg"/><Relationship Id="rId10" Type="http://schemas.openxmlformats.org/officeDocument/2006/relationships/image" Target="../media/image46.jpeg"/><Relationship Id="rId4" Type="http://schemas.openxmlformats.org/officeDocument/2006/relationships/image" Target="../media/image40.jpeg"/><Relationship Id="rId9" Type="http://schemas.openxmlformats.org/officeDocument/2006/relationships/image" Target="../media/image45.jpeg"/></Relationships>
</file>

<file path=ppt/slides/_rels/slide1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57.xml"/><Relationship Id="rId5" Type="http://schemas.openxmlformats.org/officeDocument/2006/relationships/image" Target="../media/image25.jpeg"/><Relationship Id="rId4" Type="http://schemas.openxmlformats.org/officeDocument/2006/relationships/image" Target="../media/image51.png"/></Relationships>
</file>

<file path=ppt/slides/_rels/slide2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57.xml"/><Relationship Id="rId6" Type="http://schemas.openxmlformats.org/officeDocument/2006/relationships/image" Target="../media/image25.jpeg"/><Relationship Id="rId5" Type="http://schemas.openxmlformats.org/officeDocument/2006/relationships/image" Target="../media/image55.jpeg"/><Relationship Id="rId4" Type="http://schemas.openxmlformats.org/officeDocument/2006/relationships/image" Target="../media/image54.jpeg"/></Relationships>
</file>

<file path=ppt/slides/_rels/slide21.xml.rels><?xml version="1.0" encoding="UTF-8" standalone="yes"?>
<Relationships xmlns="http://schemas.openxmlformats.org/package/2006/relationships"><Relationship Id="rId3" Type="http://schemas.microsoft.com/office/2007/relationships/media" Target="../media/media2.mp4"/><Relationship Id="rId7" Type="http://schemas.openxmlformats.org/officeDocument/2006/relationships/image" Target="../media/image5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6.png"/><Relationship Id="rId5" Type="http://schemas.openxmlformats.org/officeDocument/2006/relationships/slideLayout" Target="../slideLayouts/slideLayout57.xml"/><Relationship Id="rId4" Type="http://schemas.openxmlformats.org/officeDocument/2006/relationships/video" Target="../media/media2.mp4"/></Relationships>
</file>

<file path=ppt/slides/_rels/slide22.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9.jpeg"/><Relationship Id="rId7" Type="http://schemas.openxmlformats.org/officeDocument/2006/relationships/image" Target="../media/image25.jpeg"/><Relationship Id="rId2" Type="http://schemas.openxmlformats.org/officeDocument/2006/relationships/image" Target="../media/image58.jpeg"/><Relationship Id="rId1" Type="http://schemas.openxmlformats.org/officeDocument/2006/relationships/slideLayout" Target="../slideLayouts/slideLayout57.xml"/><Relationship Id="rId6" Type="http://schemas.openxmlformats.org/officeDocument/2006/relationships/image" Target="../media/image62.jpeg"/><Relationship Id="rId5" Type="http://schemas.openxmlformats.org/officeDocument/2006/relationships/image" Target="../media/image61.png"/><Relationship Id="rId4" Type="http://schemas.openxmlformats.org/officeDocument/2006/relationships/image" Target="../media/image60.jpeg"/><Relationship Id="rId9" Type="http://schemas.openxmlformats.org/officeDocument/2006/relationships/image" Target="../media/image64.jpeg"/></Relationships>
</file>

<file path=ppt/slides/_rels/slide23.xml.rels><?xml version="1.0" encoding="UTF-8" standalone="yes"?>
<Relationships xmlns="http://schemas.openxmlformats.org/package/2006/relationships"><Relationship Id="rId8" Type="http://schemas.openxmlformats.org/officeDocument/2006/relationships/image" Target="../media/image67.jpeg"/><Relationship Id="rId3" Type="http://schemas.microsoft.com/office/2007/relationships/media" Target="../media/media4.mp4"/><Relationship Id="rId7" Type="http://schemas.openxmlformats.org/officeDocument/2006/relationships/image" Target="../media/image66.jpe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65.jpeg"/><Relationship Id="rId11" Type="http://schemas.openxmlformats.org/officeDocument/2006/relationships/image" Target="../media/image70.png"/><Relationship Id="rId5" Type="http://schemas.openxmlformats.org/officeDocument/2006/relationships/slideLayout" Target="../slideLayouts/slideLayout57.xml"/><Relationship Id="rId10" Type="http://schemas.openxmlformats.org/officeDocument/2006/relationships/image" Target="../media/image69.png"/><Relationship Id="rId4" Type="http://schemas.openxmlformats.org/officeDocument/2006/relationships/video" Target="../media/media4.mp4"/><Relationship Id="rId9" Type="http://schemas.openxmlformats.org/officeDocument/2006/relationships/image" Target="../media/image68.jpg"/></Relationships>
</file>

<file path=ppt/slides/_rels/slide24.xml.rels><?xml version="1.0" encoding="UTF-8" standalone="yes"?>
<Relationships xmlns="http://schemas.openxmlformats.org/package/2006/relationships"><Relationship Id="rId8" Type="http://schemas.openxmlformats.org/officeDocument/2006/relationships/image" Target="../media/image76.jpeg"/><Relationship Id="rId3" Type="http://schemas.openxmlformats.org/officeDocument/2006/relationships/image" Target="../media/image71.jpeg"/><Relationship Id="rId7" Type="http://schemas.openxmlformats.org/officeDocument/2006/relationships/image" Target="../media/image75.png"/><Relationship Id="rId2" Type="http://schemas.openxmlformats.org/officeDocument/2006/relationships/image" Target="../media/image25.jpeg"/><Relationship Id="rId1" Type="http://schemas.openxmlformats.org/officeDocument/2006/relationships/slideLayout" Target="../slideLayouts/slideLayout57.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 Id="rId9" Type="http://schemas.openxmlformats.org/officeDocument/2006/relationships/image" Target="../media/image77.JPG"/></Relationships>
</file>

<file path=ppt/slides/_rels/slide25.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image" Target="../media/image78.jpeg"/><Relationship Id="rId7" Type="http://schemas.openxmlformats.org/officeDocument/2006/relationships/image" Target="../media/image82.jpeg"/><Relationship Id="rId2" Type="http://schemas.openxmlformats.org/officeDocument/2006/relationships/image" Target="../media/image25.jpeg"/><Relationship Id="rId1" Type="http://schemas.openxmlformats.org/officeDocument/2006/relationships/slideLayout" Target="../slideLayouts/slideLayout57.xml"/><Relationship Id="rId6" Type="http://schemas.openxmlformats.org/officeDocument/2006/relationships/image" Target="../media/image81.jpeg"/><Relationship Id="rId5" Type="http://schemas.openxmlformats.org/officeDocument/2006/relationships/image" Target="../media/image80.jpg"/><Relationship Id="rId10" Type="http://schemas.openxmlformats.org/officeDocument/2006/relationships/image" Target="../media/image85.JPG"/><Relationship Id="rId4" Type="http://schemas.openxmlformats.org/officeDocument/2006/relationships/image" Target="../media/image79.jpeg"/><Relationship Id="rId9" Type="http://schemas.openxmlformats.org/officeDocument/2006/relationships/image" Target="../media/image84.JPG"/></Relationships>
</file>

<file path=ppt/slides/_rels/slide2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25.jpeg"/><Relationship Id="rId1" Type="http://schemas.openxmlformats.org/officeDocument/2006/relationships/slideLayout" Target="../slideLayouts/slideLayout57.xml"/><Relationship Id="rId5" Type="http://schemas.openxmlformats.org/officeDocument/2006/relationships/image" Target="../media/image88.jpeg"/><Relationship Id="rId4" Type="http://schemas.openxmlformats.org/officeDocument/2006/relationships/image" Target="../media/image87.jpeg"/></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56.xml"/><Relationship Id="rId4" Type="http://schemas.openxmlformats.org/officeDocument/2006/relationships/image" Target="../media/image89.png"/></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94.jpeg"/><Relationship Id="rId2" Type="http://schemas.openxmlformats.org/officeDocument/2006/relationships/image" Target="../media/image90.jpeg"/><Relationship Id="rId1" Type="http://schemas.openxmlformats.org/officeDocument/2006/relationships/slideLayout" Target="../slideLayouts/slideLayout57.xml"/><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5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5.png"/><Relationship Id="rId1" Type="http://schemas.openxmlformats.org/officeDocument/2006/relationships/slideLayout" Target="../slideLayouts/slideLayout57.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56.xml"/><Relationship Id="rId4" Type="http://schemas.openxmlformats.org/officeDocument/2006/relationships/image" Target="../media/image96.jpeg"/></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7.png"/><Relationship Id="rId1" Type="http://schemas.openxmlformats.org/officeDocument/2006/relationships/slideLayout" Target="../slideLayouts/slideLayout57.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8.png"/><Relationship Id="rId1" Type="http://schemas.openxmlformats.org/officeDocument/2006/relationships/slideLayout" Target="../slideLayouts/slideLayout57.xml"/><Relationship Id="rId6" Type="http://schemas.openxmlformats.org/officeDocument/2006/relationships/image" Target="../media/image101.jpeg"/><Relationship Id="rId5" Type="http://schemas.openxmlformats.org/officeDocument/2006/relationships/image" Target="../media/image100.jpeg"/><Relationship Id="rId4" Type="http://schemas.openxmlformats.org/officeDocument/2006/relationships/image" Target="../media/image99.jpeg"/></Relationships>
</file>

<file path=ppt/slides/_rels/slide36.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57.xml"/><Relationship Id="rId4" Type="http://schemas.openxmlformats.org/officeDocument/2006/relationships/image" Target="../media/image25.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67544" y="188640"/>
            <a:ext cx="8212906" cy="2582443"/>
          </a:xfrm>
        </p:spPr>
        <p:txBody>
          <a:bodyPr/>
          <a:lstStyle/>
          <a:p>
            <a:r>
              <a:rPr lang="ru-RU" baseline="-25000" dirty="0"/>
              <a:t/>
            </a:r>
            <a:br>
              <a:rPr lang="ru-RU" baseline="-25000" dirty="0"/>
            </a:br>
            <a:r>
              <a:rPr lang="ru-RU" baseline="-25000" dirty="0"/>
              <a:t/>
            </a:r>
            <a:br>
              <a:rPr lang="ru-RU" baseline="-25000" dirty="0"/>
            </a:br>
            <a:r>
              <a:rPr lang="ru-RU" baseline="-25000" dirty="0"/>
              <a:t/>
            </a:r>
            <a:br>
              <a:rPr lang="ru-RU" baseline="-25000" dirty="0"/>
            </a:br>
            <a:r>
              <a:rPr lang="en-US" sz="3600" baseline="-25000" dirty="0"/>
              <a:t>PUBLIC ASSOCIATION</a:t>
            </a:r>
            <a:br>
              <a:rPr lang="en-US" sz="3600" baseline="-25000" dirty="0"/>
            </a:br>
            <a:r>
              <a:rPr lang="en-US" sz="3600" baseline="-25000" dirty="0"/>
              <a:t>INTERNATIONAL INFORMATIZATION ACADEMY  </a:t>
            </a:r>
            <a:r>
              <a:rPr lang="ru-RU" dirty="0"/>
              <a:t/>
            </a:r>
            <a:br>
              <a:rPr lang="ru-RU" dirty="0"/>
            </a:br>
            <a:r>
              <a:rPr lang="en-US" sz="2400" baseline="-25000" dirty="0"/>
              <a:t>Office 307, 79, </a:t>
            </a:r>
            <a:r>
              <a:rPr lang="en-US" sz="2400" baseline="-25000" dirty="0" err="1"/>
              <a:t>Abylai</a:t>
            </a:r>
            <a:r>
              <a:rPr lang="en-US" sz="2400" baseline="-25000" dirty="0"/>
              <a:t> Khan Ave., Almaty, 050000, Kazakhstan</a:t>
            </a:r>
            <a:r>
              <a:rPr lang="ru-RU" sz="2400" dirty="0"/>
              <a:t/>
            </a:r>
            <a:br>
              <a:rPr lang="ru-RU" sz="2400" dirty="0"/>
            </a:br>
            <a:r>
              <a:rPr lang="en-US" sz="2400" baseline="-25000" dirty="0"/>
              <a:t>tel.  8 727 257 71 61,  tel./fax. 8 727 292 90 71 , e-mail: </a:t>
            </a:r>
            <a:r>
              <a:rPr lang="en-US" sz="2400" baseline="-25000" dirty="0">
                <a:hlinkClick r:id="rId3"/>
              </a:rPr>
              <a:t>info@academy.kz</a:t>
            </a:r>
            <a:r>
              <a:rPr lang="en-US" sz="2400" dirty="0"/>
              <a:t> ,  </a:t>
            </a:r>
            <a:r>
              <a:rPr lang="en-US" sz="2400" baseline="-25000" dirty="0">
                <a:hlinkClick r:id="rId4"/>
              </a:rPr>
              <a:t>www.academy.kz</a:t>
            </a:r>
            <a:r>
              <a:rPr lang="en-US" sz="2400" baseline="-25000" dirty="0"/>
              <a:t> </a:t>
            </a:r>
            <a:r>
              <a:rPr lang="ru-RU" sz="2400" dirty="0"/>
              <a:t/>
            </a:r>
            <a:br>
              <a:rPr lang="ru-RU" sz="2400" dirty="0"/>
            </a:br>
            <a:r>
              <a:rPr lang="ru-RU" altLang="ru-RU" sz="2400" i="0" dirty="0"/>
              <a:t/>
            </a:r>
            <a:br>
              <a:rPr lang="ru-RU" altLang="ru-RU" sz="2400" i="0" dirty="0"/>
            </a:br>
            <a:r>
              <a:rPr lang="en-US" altLang="ru-RU" sz="2400" i="0" dirty="0"/>
              <a:t/>
            </a:r>
            <a:br>
              <a:rPr lang="en-US" altLang="ru-RU" sz="2400" i="0" dirty="0"/>
            </a:br>
            <a:r>
              <a:rPr lang="ru-RU" altLang="ru-RU" sz="2400" dirty="0"/>
              <a:t/>
            </a:r>
            <a:br>
              <a:rPr lang="ru-RU" altLang="ru-RU" sz="2400" dirty="0"/>
            </a:br>
            <a:r>
              <a:rPr lang="ru-RU" altLang="ru-RU" sz="2400" dirty="0"/>
              <a:t/>
            </a:r>
            <a:br>
              <a:rPr lang="ru-RU" altLang="ru-RU" sz="2400" dirty="0"/>
            </a:br>
            <a:r>
              <a:rPr lang="ru-RU" altLang="ru-RU" sz="2400" dirty="0"/>
              <a:t> </a:t>
            </a:r>
            <a:endParaRPr lang="en-US" altLang="ru-RU" sz="2400" dirty="0">
              <a:solidFill>
                <a:srgbClr val="0070C0"/>
              </a:solidFill>
            </a:endParaRPr>
          </a:p>
        </p:txBody>
      </p:sp>
      <p:sp>
        <p:nvSpPr>
          <p:cNvPr id="9" name="Text Box 8"/>
          <p:cNvSpPr txBox="1">
            <a:spLocks noChangeArrowheads="1"/>
          </p:cNvSpPr>
          <p:nvPr/>
        </p:nvSpPr>
        <p:spPr bwMode="auto">
          <a:xfrm>
            <a:off x="34925" y="4868863"/>
            <a:ext cx="9001125" cy="369887"/>
          </a:xfrm>
          <a:prstGeom prst="rect">
            <a:avLst/>
          </a:prstGeom>
          <a:solidFill>
            <a:schemeClr val="bg1"/>
          </a:solidFill>
          <a:ln>
            <a:solidFill>
              <a:schemeClr val="bg1"/>
            </a:solidFill>
          </a:ln>
        </p:spPr>
        <p:txBody>
          <a:bodyPr>
            <a:spAutoFit/>
          </a:bodyPr>
          <a:lstStyle>
            <a:lvl1pPr defTabSz="987425" eaLnBrk="0" hangingPunct="0">
              <a:defRPr sz="1900">
                <a:solidFill>
                  <a:schemeClr val="tx1"/>
                </a:solidFill>
                <a:latin typeface="Arial" charset="0"/>
                <a:cs typeface="Arial" charset="0"/>
              </a:defRPr>
            </a:lvl1pPr>
            <a:lvl2pPr marL="742950" indent="-285750" defTabSz="987425" eaLnBrk="0" hangingPunct="0">
              <a:defRPr sz="1900">
                <a:solidFill>
                  <a:schemeClr val="tx1"/>
                </a:solidFill>
                <a:latin typeface="Arial" charset="0"/>
                <a:cs typeface="Arial" charset="0"/>
              </a:defRPr>
            </a:lvl2pPr>
            <a:lvl3pPr marL="1143000" indent="-228600" defTabSz="987425" eaLnBrk="0" hangingPunct="0">
              <a:defRPr sz="1900">
                <a:solidFill>
                  <a:schemeClr val="tx1"/>
                </a:solidFill>
                <a:latin typeface="Arial" charset="0"/>
                <a:cs typeface="Arial" charset="0"/>
              </a:defRPr>
            </a:lvl3pPr>
            <a:lvl4pPr marL="1600200" indent="-228600" defTabSz="987425" eaLnBrk="0" hangingPunct="0">
              <a:defRPr sz="1900">
                <a:solidFill>
                  <a:schemeClr val="tx1"/>
                </a:solidFill>
                <a:latin typeface="Arial" charset="0"/>
                <a:cs typeface="Arial" charset="0"/>
              </a:defRPr>
            </a:lvl4pPr>
            <a:lvl5pPr marL="2057400" indent="-228600" defTabSz="987425" eaLnBrk="0" hangingPunct="0">
              <a:defRPr sz="1900">
                <a:solidFill>
                  <a:schemeClr val="tx1"/>
                </a:solidFill>
                <a:latin typeface="Arial" charset="0"/>
                <a:cs typeface="Arial" charset="0"/>
              </a:defRPr>
            </a:lvl5pPr>
            <a:lvl6pPr marL="2514600" indent="-228600" defTabSz="987425" eaLnBrk="0" fontAlgn="base" hangingPunct="0">
              <a:spcBef>
                <a:spcPct val="0"/>
              </a:spcBef>
              <a:spcAft>
                <a:spcPct val="0"/>
              </a:spcAft>
              <a:defRPr sz="1900">
                <a:solidFill>
                  <a:schemeClr val="tx1"/>
                </a:solidFill>
                <a:latin typeface="Arial" charset="0"/>
                <a:cs typeface="Arial" charset="0"/>
              </a:defRPr>
            </a:lvl6pPr>
            <a:lvl7pPr marL="2971800" indent="-228600" defTabSz="987425" eaLnBrk="0" fontAlgn="base" hangingPunct="0">
              <a:spcBef>
                <a:spcPct val="0"/>
              </a:spcBef>
              <a:spcAft>
                <a:spcPct val="0"/>
              </a:spcAft>
              <a:defRPr sz="1900">
                <a:solidFill>
                  <a:schemeClr val="tx1"/>
                </a:solidFill>
                <a:latin typeface="Arial" charset="0"/>
                <a:cs typeface="Arial" charset="0"/>
              </a:defRPr>
            </a:lvl7pPr>
            <a:lvl8pPr marL="3429000" indent="-228600" defTabSz="987425" eaLnBrk="0" fontAlgn="base" hangingPunct="0">
              <a:spcBef>
                <a:spcPct val="0"/>
              </a:spcBef>
              <a:spcAft>
                <a:spcPct val="0"/>
              </a:spcAft>
              <a:defRPr sz="1900">
                <a:solidFill>
                  <a:schemeClr val="tx1"/>
                </a:solidFill>
                <a:latin typeface="Arial" charset="0"/>
                <a:cs typeface="Arial" charset="0"/>
              </a:defRPr>
            </a:lvl8pPr>
            <a:lvl9pPr marL="3886200" indent="-228600" defTabSz="987425" eaLnBrk="0" fontAlgn="base" hangingPunct="0">
              <a:spcBef>
                <a:spcPct val="0"/>
              </a:spcBef>
              <a:spcAft>
                <a:spcPct val="0"/>
              </a:spcAft>
              <a:defRPr sz="1900">
                <a:solidFill>
                  <a:schemeClr val="tx1"/>
                </a:solidFill>
                <a:latin typeface="Arial" charset="0"/>
                <a:cs typeface="Arial" charset="0"/>
              </a:defRPr>
            </a:lvl9pPr>
          </a:lstStyle>
          <a:p>
            <a:pPr algn="ctr" eaLnBrk="1" hangingPunct="1">
              <a:spcBef>
                <a:spcPts val="0"/>
              </a:spcBef>
              <a:defRPr/>
            </a:pPr>
            <a:endParaRPr lang="ru-RU" sz="1800" b="1" dirty="0">
              <a:solidFill>
                <a:srgbClr val="003399"/>
              </a:solidFill>
              <a:latin typeface="+mn-lt"/>
              <a:cs typeface="+mn-cs"/>
            </a:endParaRPr>
          </a:p>
        </p:txBody>
      </p:sp>
      <p:sp>
        <p:nvSpPr>
          <p:cNvPr id="11" name="Rectangle 2"/>
          <p:cNvSpPr txBox="1">
            <a:spLocks noChangeArrowheads="1"/>
          </p:cNvSpPr>
          <p:nvPr/>
        </p:nvSpPr>
        <p:spPr bwMode="gray">
          <a:xfrm>
            <a:off x="287338" y="2492897"/>
            <a:ext cx="8748712" cy="1629104"/>
          </a:xfrm>
          <a:prstGeom prst="rect">
            <a:avLst/>
          </a:prstGeom>
          <a:solidFill>
            <a:schemeClr val="accent3"/>
          </a:solidFill>
          <a:ln>
            <a:noFill/>
          </a:ln>
          <a:extLst/>
        </p:spPr>
        <p:txBody>
          <a:bodyPr anchor="ctr"/>
          <a:lstStyle>
            <a:lvl1pPr>
              <a:spcBef>
                <a:spcPct val="20000"/>
              </a:spcBef>
              <a:buClr>
                <a:schemeClr val="hlink"/>
              </a:buClr>
              <a:buFont typeface="Wingdings" panose="05000000000000000000" pitchFamily="2" charset="2"/>
              <a:buChar char="v"/>
              <a:defRPr sz="28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en-US" baseline="-25000" dirty="0"/>
              <a:t>Public Association International Informatization Academy </a:t>
            </a:r>
          </a:p>
          <a:p>
            <a:pPr algn="ctr">
              <a:buNone/>
            </a:pPr>
            <a:r>
              <a:rPr lang="en-US" baseline="-25000" dirty="0"/>
              <a:t>(IIA, Almaty) is an independent public and scientific organization founded in 1999, with offices and branches in many regions of Republic of Kazakhstan: </a:t>
            </a:r>
            <a:endParaRPr lang="ru-RU" dirty="0"/>
          </a:p>
          <a:p>
            <a:endParaRPr lang="ru-RU" dirty="0"/>
          </a:p>
        </p:txBody>
      </p:sp>
      <p:pic>
        <p:nvPicPr>
          <p:cNvPr id="7" name="Picture 2" descr="1450096625_foto-gd_gos-premiy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4" y="3789040"/>
            <a:ext cx="9109076"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Объект 1"/>
          <p:cNvGraphicFramePr>
            <a:graphicFrameLocks/>
          </p:cNvGraphicFramePr>
          <p:nvPr>
            <p:extLst>
              <p:ext uri="{D42A27DB-BD31-4B8C-83A1-F6EECF244321}">
                <p14:modId xmlns:p14="http://schemas.microsoft.com/office/powerpoint/2010/main" val="2853899879"/>
              </p:ext>
            </p:extLst>
          </p:nvPr>
        </p:nvGraphicFramePr>
        <p:xfrm>
          <a:off x="111944" y="209704"/>
          <a:ext cx="1257300" cy="1273175"/>
        </p:xfrm>
        <a:graphic>
          <a:graphicData uri="http://schemas.openxmlformats.org/presentationml/2006/ole">
            <mc:AlternateContent xmlns:mc="http://schemas.openxmlformats.org/markup-compatibility/2006">
              <mc:Choice xmlns:v="urn:schemas-microsoft-com:vml" Requires="v">
                <p:oleObj spid="_x0000_s14355" name="Picture" r:id="rId6" imgW="6308640" imgH="6406560" progId="Word.Picture.8">
                  <p:embed/>
                </p:oleObj>
              </mc:Choice>
              <mc:Fallback>
                <p:oleObj name="Picture" r:id="rId6" imgW="6308640" imgH="6406560" progId="Word.Picture.8">
                  <p:embed/>
                  <p:pic>
                    <p:nvPicPr>
                      <p:cNvPr id="0" name="Object 2"/>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1944" y="209704"/>
                        <a:ext cx="1257300" cy="1273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292319398"/>
      </p:ext>
    </p:extLst>
  </p:cSld>
  <p:clrMapOvr>
    <a:masterClrMapping/>
  </p:clrMapOvr>
  <p:transition spd="slow" advTm="10504"/>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850" y="333375"/>
            <a:ext cx="8569325" cy="1871663"/>
          </a:xfrm>
        </p:spPr>
        <p:txBody>
          <a:bodyPr rtlCol="0">
            <a:normAutofit/>
          </a:bodyPr>
          <a:lstStyle/>
          <a:p>
            <a:pPr marL="45720" indent="0" algn="ctr" fontAlgn="auto">
              <a:buClr>
                <a:schemeClr val="accent6">
                  <a:lumMod val="75000"/>
                </a:schemeClr>
              </a:buClr>
              <a:buFont typeface="Georgia" panose="02040502050405020303" pitchFamily="18" charset="0"/>
              <a:buNone/>
              <a:defRPr/>
            </a:pPr>
            <a:r>
              <a:rPr lang="ru-RU" sz="1800" b="1" dirty="0">
                <a:solidFill>
                  <a:schemeClr val="tx1">
                    <a:lumMod val="75000"/>
                    <a:lumOff val="25000"/>
                  </a:schemeClr>
                </a:solidFill>
                <a:latin typeface="+mj-lt"/>
              </a:rPr>
              <a:t>«Международная Академия Информатизации»  18.03.2016г  аккредитована как субъект научной и (или) научно-технической деятельности</a:t>
            </a:r>
          </a:p>
        </p:txBody>
      </p:sp>
      <p:pic>
        <p:nvPicPr>
          <p:cNvPr id="18435" name="Рисунок 1" descr="D:\user\Меркулова\Учредительные документы МАИН\Св-во об Аккредитации МАИН рус.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336675"/>
            <a:ext cx="3887787"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Рисунок 2" descr="D:\user\Меркулова\Учредительные документы МАИН\Свидетельство об аккредитации МАИН 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1327150"/>
            <a:ext cx="3827463" cy="527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0124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Заголовок 1"/>
          <p:cNvSpPr>
            <a:spLocks noGrp="1"/>
          </p:cNvSpPr>
          <p:nvPr>
            <p:ph type="title"/>
          </p:nvPr>
        </p:nvSpPr>
        <p:spPr>
          <a:xfrm>
            <a:off x="990600" y="476250"/>
            <a:ext cx="7848600" cy="487363"/>
          </a:xfrm>
        </p:spPr>
        <p:txBody>
          <a:bodyPr/>
          <a:lstStyle/>
          <a:p>
            <a:pPr algn="ctr"/>
            <a:r>
              <a:rPr lang="en-US" altLang="ru-RU" sz="2400" dirty="0"/>
              <a:t>The constitution of IIA</a:t>
            </a:r>
            <a:endParaRPr lang="ru-RU" altLang="ru-RU" sz="2400" dirty="0"/>
          </a:p>
        </p:txBody>
      </p:sp>
      <p:sp>
        <p:nvSpPr>
          <p:cNvPr id="17411" name="Прямоугольник 6"/>
          <p:cNvSpPr>
            <a:spLocks noChangeArrowheads="1"/>
          </p:cNvSpPr>
          <p:nvPr/>
        </p:nvSpPr>
        <p:spPr bwMode="auto">
          <a:xfrm>
            <a:off x="1042988" y="1343025"/>
            <a:ext cx="7743825"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sz="2000" baseline="-25000" dirty="0"/>
              <a:t>Currently, the Academy has more than 1500 prominent scientists, public officials and politicians representing  many scientific and practical areas who have greatly contributed in the country’s normalization process.</a:t>
            </a:r>
            <a:endParaRPr lang="ru-RU" sz="2000" dirty="0"/>
          </a:p>
          <a:p>
            <a:r>
              <a:rPr lang="en-US" sz="2000" baseline="-25000" dirty="0"/>
              <a:t>IIA pursues its mission in seventeen activity areas of civil society and government. It can conduct independent expert evaluation of social, economic, innovative and many other programmers and projects; provide extensive consulting services, and set up various databases.</a:t>
            </a:r>
            <a:endParaRPr lang="ru-RU" sz="2000" dirty="0"/>
          </a:p>
          <a:p>
            <a:r>
              <a:rPr lang="en-US" sz="2000" baseline="-25000" dirty="0"/>
              <a:t>IIA activities aim to form an information and communication society in the Republic of Kazakhstan, improve the role of normalization and media in public life, and narrow the information and communication gap between Kazakhstan and developed countries.</a:t>
            </a:r>
            <a:endParaRPr lang="ru-RU" sz="2000" dirty="0"/>
          </a:p>
          <a:p>
            <a:r>
              <a:rPr lang="en-US" sz="2000" baseline="-25000" dirty="0"/>
              <a:t>IIA interacts with various organizations and associations, ministries, agencies. It has international links with UNESCO, Confederation of   Non-Government Organizations of Kazakhstan, and is an executive partner of UNDP.</a:t>
            </a:r>
            <a:endParaRPr lang="ru-RU" altLang="ru-RU" sz="2000" i="1" dirty="0">
              <a:solidFill>
                <a:schemeClr val="tx2"/>
              </a:solidFill>
              <a:latin typeface="Verdana" panose="020B0604030504040204" pitchFamily="34" charset="0"/>
            </a:endParaRPr>
          </a:p>
        </p:txBody>
      </p:sp>
      <p:pic>
        <p:nvPicPr>
          <p:cNvPr id="17412" name="Рисунок 8"/>
          <p:cNvPicPr>
            <a:picLocks noChangeAspect="1" noChangeArrowheads="1"/>
          </p:cNvPicPr>
          <p:nvPr/>
        </p:nvPicPr>
        <p:blipFill>
          <a:blip r:embed="rId2">
            <a:extLst>
              <a:ext uri="{28A0092B-C50C-407E-A947-70E740481C1C}">
                <a14:useLocalDpi xmlns:a14="http://schemas.microsoft.com/office/drawing/2010/main" val="0"/>
              </a:ext>
            </a:extLst>
          </a:blip>
          <a:srcRect l="15009" t="18243" r="33041" b="8778"/>
          <a:stretch>
            <a:fillRect/>
          </a:stretch>
        </p:blipFill>
        <p:spPr bwMode="auto">
          <a:xfrm>
            <a:off x="3059832" y="4513124"/>
            <a:ext cx="5473700"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1765189"/>
      </p:ext>
    </p:extLst>
  </p:cSld>
  <p:clrMapOvr>
    <a:masterClrMapping/>
  </p:clrMapOvr>
  <p:transition spd="slow" advTm="10607"/>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539750" y="476250"/>
            <a:ext cx="8712200" cy="487363"/>
          </a:xfrm>
        </p:spPr>
        <p:txBody>
          <a:bodyPr/>
          <a:lstStyle/>
          <a:p>
            <a:pPr algn="ctr"/>
            <a:r>
              <a:rPr lang="ru-RU" altLang="ru-RU"/>
              <a:t>Международная Академия Информатизации имеет свой Веб-портал</a:t>
            </a:r>
          </a:p>
        </p:txBody>
      </p:sp>
      <p:pic>
        <p:nvPicPr>
          <p:cNvPr id="16387" name="Рисунок 3"/>
          <p:cNvPicPr>
            <a:picLocks noChangeAspect="1" noChangeArrowheads="1"/>
          </p:cNvPicPr>
          <p:nvPr/>
        </p:nvPicPr>
        <p:blipFill>
          <a:blip r:embed="rId2">
            <a:extLst>
              <a:ext uri="{28A0092B-C50C-407E-A947-70E740481C1C}">
                <a14:useLocalDpi xmlns:a14="http://schemas.microsoft.com/office/drawing/2010/main" val="0"/>
              </a:ext>
            </a:extLst>
          </a:blip>
          <a:srcRect l="18109" t="6670" r="17467" b="3403"/>
          <a:stretch>
            <a:fillRect/>
          </a:stretch>
        </p:blipFill>
        <p:spPr bwMode="auto">
          <a:xfrm>
            <a:off x="0" y="963613"/>
            <a:ext cx="9144000" cy="589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2453601"/>
      </p:ext>
    </p:extLst>
  </p:cSld>
  <p:clrMapOvr>
    <a:masterClrMapping/>
  </p:clrMapOvr>
  <p:transition spd="slow" advTm="11442"/>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aseline="-25000" dirty="0"/>
              <a:t>THE </a:t>
            </a:r>
            <a:r>
              <a:rPr lang="en-US" baseline="-25000" dirty="0"/>
              <a:t>MAIN</a:t>
            </a:r>
            <a:r>
              <a:rPr lang="en-US" dirty="0"/>
              <a:t> </a:t>
            </a:r>
            <a:r>
              <a:rPr lang="ru-RU" baseline="-25000" dirty="0"/>
              <a:t>GOAL OF THE ACADEMY: </a:t>
            </a:r>
            <a:br>
              <a:rPr lang="ru-RU" baseline="-25000" dirty="0"/>
            </a:br>
            <a:endParaRPr lang="ru-RU" dirty="0"/>
          </a:p>
        </p:txBody>
      </p:sp>
      <p:sp>
        <p:nvSpPr>
          <p:cNvPr id="4" name="Нижний колонтитул 3"/>
          <p:cNvSpPr>
            <a:spLocks noGrp="1"/>
          </p:cNvSpPr>
          <p:nvPr>
            <p:ph type="ftr" sz="quarter" idx="12"/>
          </p:nvPr>
        </p:nvSpPr>
        <p:spPr/>
        <p:txBody>
          <a:bodyPr/>
          <a:lstStyle/>
          <a:p>
            <a:endParaRPr lang="en-US"/>
          </a:p>
        </p:txBody>
      </p:sp>
      <p:sp>
        <p:nvSpPr>
          <p:cNvPr id="5" name="Прямоугольник 4"/>
          <p:cNvSpPr/>
          <p:nvPr/>
        </p:nvSpPr>
        <p:spPr>
          <a:xfrm>
            <a:off x="91109" y="1226152"/>
            <a:ext cx="8723513" cy="3005951"/>
          </a:xfrm>
          <a:prstGeom prst="rect">
            <a:avLst/>
          </a:prstGeom>
        </p:spPr>
        <p:txBody>
          <a:bodyPr wrap="square">
            <a:spAutoFit/>
          </a:bodyPr>
          <a:lstStyle/>
          <a:p>
            <a:pPr algn="just"/>
            <a:r>
              <a:rPr lang="ru-RU" sz="2000" baseline="-25000" dirty="0"/>
              <a:t>·</a:t>
            </a:r>
            <a:r>
              <a:rPr lang="en-US" sz="2000" baseline="-25000" dirty="0"/>
              <a:t>       </a:t>
            </a:r>
            <a:r>
              <a:rPr lang="en-US" sz="2800" baseline="-25000" dirty="0"/>
              <a:t>  </a:t>
            </a:r>
            <a:r>
              <a:rPr lang="ru-RU" sz="2800" b="0" baseline="-25000" dirty="0" err="1"/>
              <a:t>formation</a:t>
            </a:r>
            <a:r>
              <a:rPr lang="ru-RU" sz="2800" b="0" baseline="-25000" dirty="0"/>
              <a:t> </a:t>
            </a:r>
            <a:r>
              <a:rPr lang="ru-RU" sz="2800" b="0" baseline="-25000" dirty="0" err="1"/>
              <a:t>of</a:t>
            </a:r>
            <a:r>
              <a:rPr lang="ru-RU" sz="2800" b="0" baseline="-25000" dirty="0"/>
              <a:t> </a:t>
            </a:r>
            <a:r>
              <a:rPr lang="ru-RU" sz="2000" baseline="-25000" dirty="0" err="1"/>
              <a:t>informational</a:t>
            </a:r>
            <a:r>
              <a:rPr lang="ru-RU" sz="2000" baseline="-25000" dirty="0"/>
              <a:t> </a:t>
            </a:r>
            <a:r>
              <a:rPr lang="ru-RU" sz="2000" baseline="-25000" dirty="0" err="1"/>
              <a:t>infrastructure</a:t>
            </a:r>
            <a:r>
              <a:rPr lang="ru-RU" sz="2000" baseline="-25000" dirty="0"/>
              <a:t> </a:t>
            </a:r>
            <a:r>
              <a:rPr lang="ru-RU" sz="2000" baseline="-25000" dirty="0" err="1"/>
              <a:t>of</a:t>
            </a:r>
            <a:r>
              <a:rPr lang="ru-RU" sz="2000" baseline="-25000" dirty="0"/>
              <a:t> </a:t>
            </a:r>
            <a:r>
              <a:rPr lang="ru-RU" sz="2000" baseline="-25000" dirty="0" err="1"/>
              <a:t>the</a:t>
            </a:r>
            <a:r>
              <a:rPr lang="ru-RU" sz="2000" baseline="-25000" dirty="0"/>
              <a:t> </a:t>
            </a:r>
            <a:r>
              <a:rPr lang="ru-RU" sz="2000" baseline="-25000" dirty="0" err="1"/>
              <a:t>Republic</a:t>
            </a:r>
            <a:r>
              <a:rPr lang="ru-RU" sz="2000" baseline="-25000" dirty="0"/>
              <a:t> </a:t>
            </a:r>
            <a:r>
              <a:rPr lang="ru-RU" sz="2000" baseline="-25000" dirty="0" err="1"/>
              <a:t>of</a:t>
            </a:r>
            <a:r>
              <a:rPr lang="ru-RU" sz="2000" baseline="-25000" dirty="0"/>
              <a:t> </a:t>
            </a:r>
            <a:r>
              <a:rPr lang="ru-RU" sz="2000" baseline="-25000" dirty="0" err="1"/>
              <a:t>Kazakhstan</a:t>
            </a:r>
            <a:r>
              <a:rPr lang="ru-RU" sz="2000" baseline="-25000" dirty="0"/>
              <a:t> </a:t>
            </a:r>
            <a:r>
              <a:rPr lang="ru-RU" sz="2000" baseline="-25000" dirty="0" err="1"/>
              <a:t>included</a:t>
            </a:r>
            <a:r>
              <a:rPr lang="ru-RU" sz="2000" baseline="-25000" dirty="0"/>
              <a:t> </a:t>
            </a:r>
            <a:r>
              <a:rPr lang="ru-RU" sz="2000" baseline="-25000" dirty="0" err="1"/>
              <a:t>into</a:t>
            </a:r>
            <a:r>
              <a:rPr lang="ru-RU" sz="2000" baseline="-25000" dirty="0"/>
              <a:t> a </a:t>
            </a:r>
            <a:r>
              <a:rPr lang="ru-RU" sz="2000" baseline="-25000" dirty="0" err="1"/>
              <a:t>single</a:t>
            </a:r>
            <a:r>
              <a:rPr lang="ru-RU" sz="2000" baseline="-25000" dirty="0"/>
              <a:t> </a:t>
            </a:r>
            <a:r>
              <a:rPr lang="ru-RU" sz="2000" baseline="-25000" dirty="0" err="1"/>
              <a:t>global</a:t>
            </a:r>
            <a:r>
              <a:rPr lang="ru-RU" sz="2000" baseline="-25000" dirty="0"/>
              <a:t> </a:t>
            </a:r>
            <a:r>
              <a:rPr lang="ru-RU" sz="2000" baseline="-25000" dirty="0" err="1"/>
              <a:t>information</a:t>
            </a:r>
            <a:r>
              <a:rPr lang="ru-RU" sz="2000" baseline="-25000" dirty="0"/>
              <a:t> </a:t>
            </a:r>
            <a:r>
              <a:rPr lang="ru-RU" sz="2000" baseline="-25000" dirty="0" err="1"/>
              <a:t>space</a:t>
            </a:r>
            <a:r>
              <a:rPr lang="ru-RU" sz="2000" baseline="-25000" dirty="0"/>
              <a:t>;</a:t>
            </a:r>
          </a:p>
          <a:p>
            <a:pPr algn="just"/>
            <a:r>
              <a:rPr lang="ru-RU" sz="2000" baseline="-25000" dirty="0"/>
              <a:t>·</a:t>
            </a:r>
            <a:r>
              <a:rPr lang="en-US" sz="2000" baseline="-25000" dirty="0"/>
              <a:t>         </a:t>
            </a:r>
            <a:r>
              <a:rPr lang="ru-RU" sz="2000" baseline="-25000" dirty="0" err="1"/>
              <a:t>improvement</a:t>
            </a:r>
            <a:r>
              <a:rPr lang="ru-RU" sz="2000" baseline="-25000" dirty="0"/>
              <a:t> </a:t>
            </a:r>
            <a:r>
              <a:rPr lang="ru-RU" sz="2000" baseline="-25000" dirty="0" err="1"/>
              <a:t>of</a:t>
            </a:r>
            <a:r>
              <a:rPr lang="ru-RU" sz="2000" baseline="-25000" dirty="0"/>
              <a:t> </a:t>
            </a:r>
            <a:r>
              <a:rPr lang="ru-RU" sz="2000" baseline="-25000" dirty="0" err="1"/>
              <a:t>information</a:t>
            </a:r>
            <a:r>
              <a:rPr lang="ru-RU" sz="2000" baseline="-25000" dirty="0"/>
              <a:t> </a:t>
            </a:r>
            <a:r>
              <a:rPr lang="ru-RU" sz="2000" baseline="-25000" dirty="0" err="1"/>
              <a:t>culture</a:t>
            </a:r>
            <a:r>
              <a:rPr lang="ru-RU" sz="2000" baseline="-25000" dirty="0"/>
              <a:t> </a:t>
            </a:r>
            <a:r>
              <a:rPr lang="ru-RU" sz="2000" baseline="-25000" dirty="0" err="1"/>
              <a:t>of</a:t>
            </a:r>
            <a:r>
              <a:rPr lang="ru-RU" sz="2000" baseline="-25000" dirty="0"/>
              <a:t> </a:t>
            </a:r>
            <a:r>
              <a:rPr lang="ru-RU" sz="2000" baseline="-25000" dirty="0" err="1"/>
              <a:t>the</a:t>
            </a:r>
            <a:r>
              <a:rPr lang="ru-RU" sz="2000" baseline="-25000" dirty="0"/>
              <a:t> </a:t>
            </a:r>
            <a:r>
              <a:rPr lang="ru-RU" sz="2000" baseline="-25000" dirty="0" err="1"/>
              <a:t>population</a:t>
            </a:r>
            <a:r>
              <a:rPr lang="ru-RU" sz="2000" baseline="-25000" dirty="0"/>
              <a:t> </a:t>
            </a:r>
            <a:r>
              <a:rPr lang="ru-RU" sz="2000" baseline="-25000" dirty="0" err="1"/>
              <a:t>of</a:t>
            </a:r>
            <a:r>
              <a:rPr lang="ru-RU" sz="2000" baseline="-25000" dirty="0"/>
              <a:t> </a:t>
            </a:r>
            <a:r>
              <a:rPr lang="ru-RU" sz="2000" baseline="-25000" dirty="0" err="1"/>
              <a:t>the</a:t>
            </a:r>
            <a:r>
              <a:rPr lang="ru-RU" sz="2000" baseline="-25000" dirty="0"/>
              <a:t> </a:t>
            </a:r>
            <a:r>
              <a:rPr lang="ru-RU" sz="2000" baseline="-25000" dirty="0" err="1"/>
              <a:t>Republic</a:t>
            </a:r>
            <a:r>
              <a:rPr lang="ru-RU" sz="2000" baseline="-25000" dirty="0"/>
              <a:t> </a:t>
            </a:r>
            <a:r>
              <a:rPr lang="ru-RU" sz="2000" baseline="-25000" dirty="0" err="1"/>
              <a:t>of</a:t>
            </a:r>
            <a:r>
              <a:rPr lang="ru-RU" sz="2000" baseline="-25000" dirty="0"/>
              <a:t> </a:t>
            </a:r>
            <a:r>
              <a:rPr lang="ru-RU" sz="2000" baseline="-25000" dirty="0" err="1"/>
              <a:t>Kazakhstan</a:t>
            </a:r>
            <a:r>
              <a:rPr lang="ru-RU" sz="2000" baseline="-25000" dirty="0"/>
              <a:t> </a:t>
            </a:r>
            <a:r>
              <a:rPr lang="ru-RU" sz="2000" baseline="-25000" dirty="0" err="1"/>
              <a:t>and</a:t>
            </a:r>
            <a:r>
              <a:rPr lang="ru-RU" sz="2000" baseline="-25000" dirty="0"/>
              <a:t> </a:t>
            </a:r>
            <a:r>
              <a:rPr lang="ru-RU" sz="2000" baseline="-25000" dirty="0" err="1"/>
              <a:t>the</a:t>
            </a:r>
            <a:r>
              <a:rPr lang="ru-RU" sz="2000" baseline="-25000" dirty="0"/>
              <a:t> </a:t>
            </a:r>
            <a:r>
              <a:rPr lang="ru-RU" sz="2000" baseline="-25000" dirty="0" err="1"/>
              <a:t>international</a:t>
            </a:r>
            <a:r>
              <a:rPr lang="ru-RU" sz="2000" baseline="-25000" dirty="0"/>
              <a:t> </a:t>
            </a:r>
            <a:r>
              <a:rPr lang="ru-RU" sz="2000" baseline="-25000" dirty="0" err="1"/>
              <a:t>community</a:t>
            </a:r>
            <a:r>
              <a:rPr lang="ru-RU" sz="2000" baseline="-25000" dirty="0"/>
              <a:t>;</a:t>
            </a:r>
          </a:p>
          <a:p>
            <a:pPr algn="just"/>
            <a:r>
              <a:rPr lang="ru-RU" sz="2000" baseline="-25000" dirty="0"/>
              <a:t>·</a:t>
            </a:r>
            <a:r>
              <a:rPr lang="en-US" sz="2000" baseline="-25000" dirty="0"/>
              <a:t>         </a:t>
            </a:r>
            <a:r>
              <a:rPr lang="ru-RU" sz="2000" baseline="-25000" dirty="0" err="1"/>
              <a:t>prediction</a:t>
            </a:r>
            <a:r>
              <a:rPr lang="ru-RU" sz="2000" baseline="-25000" dirty="0"/>
              <a:t> </a:t>
            </a:r>
            <a:r>
              <a:rPr lang="ru-RU" sz="2000" baseline="-25000" dirty="0" err="1"/>
              <a:t>of</a:t>
            </a:r>
            <a:r>
              <a:rPr lang="ru-RU" sz="2000" baseline="-25000" dirty="0"/>
              <a:t> </a:t>
            </a:r>
            <a:r>
              <a:rPr lang="ru-RU" sz="2000" baseline="-25000" dirty="0" err="1"/>
              <a:t>the</a:t>
            </a:r>
            <a:r>
              <a:rPr lang="ru-RU" sz="2000" baseline="-25000" dirty="0"/>
              <a:t> </a:t>
            </a:r>
            <a:r>
              <a:rPr lang="ru-RU" sz="2000" baseline="-25000" dirty="0" err="1"/>
              <a:t>main</a:t>
            </a:r>
            <a:r>
              <a:rPr lang="ru-RU" sz="2000" baseline="-25000" dirty="0"/>
              <a:t> </a:t>
            </a:r>
            <a:r>
              <a:rPr lang="ru-RU" sz="2000" baseline="-25000" dirty="0" err="1"/>
              <a:t>directions</a:t>
            </a:r>
            <a:r>
              <a:rPr lang="ru-RU" sz="2000" baseline="-25000" dirty="0"/>
              <a:t> </a:t>
            </a:r>
            <a:r>
              <a:rPr lang="ru-RU" sz="2000" baseline="-25000" dirty="0" err="1"/>
              <a:t>of</a:t>
            </a:r>
            <a:r>
              <a:rPr lang="ru-RU" sz="2000" baseline="-25000" dirty="0"/>
              <a:t> </a:t>
            </a:r>
            <a:r>
              <a:rPr lang="ru-RU" sz="2000" baseline="-25000" dirty="0" err="1"/>
              <a:t>development</a:t>
            </a:r>
            <a:r>
              <a:rPr lang="ru-RU" sz="2000" baseline="-25000" dirty="0"/>
              <a:t> </a:t>
            </a:r>
            <a:r>
              <a:rPr lang="ru-RU" sz="2000" baseline="-25000" dirty="0" err="1"/>
              <a:t>of</a:t>
            </a:r>
            <a:r>
              <a:rPr lang="ru-RU" sz="2000" baseline="-25000" dirty="0"/>
              <a:t> informatization </a:t>
            </a:r>
            <a:r>
              <a:rPr lang="ru-RU" sz="2000" baseline="-25000" dirty="0" err="1"/>
              <a:t>of</a:t>
            </a:r>
            <a:r>
              <a:rPr lang="ru-RU" sz="2000" baseline="-25000" dirty="0"/>
              <a:t> </a:t>
            </a:r>
            <a:r>
              <a:rPr lang="ru-RU" sz="2000" baseline="-25000" dirty="0" err="1"/>
              <a:t>the</a:t>
            </a:r>
            <a:r>
              <a:rPr lang="ru-RU" sz="2000" baseline="-25000" dirty="0"/>
              <a:t> </a:t>
            </a:r>
            <a:r>
              <a:rPr lang="ru-RU" sz="2000" baseline="-25000" dirty="0" err="1"/>
              <a:t>Republic</a:t>
            </a:r>
            <a:r>
              <a:rPr lang="ru-RU" sz="2000" baseline="-25000" dirty="0"/>
              <a:t> </a:t>
            </a:r>
            <a:r>
              <a:rPr lang="ru-RU" sz="2000" baseline="-25000" dirty="0" err="1"/>
              <a:t>of</a:t>
            </a:r>
            <a:r>
              <a:rPr lang="ru-RU" sz="2000" baseline="-25000" dirty="0"/>
              <a:t> </a:t>
            </a:r>
            <a:r>
              <a:rPr lang="ru-RU" sz="2000" baseline="-25000" dirty="0" err="1"/>
              <a:t>Kazakhstan</a:t>
            </a:r>
            <a:r>
              <a:rPr lang="ru-RU" sz="2000" baseline="-25000" dirty="0"/>
              <a:t> </a:t>
            </a:r>
            <a:r>
              <a:rPr lang="ru-RU" sz="2000" baseline="-25000" dirty="0" err="1"/>
              <a:t>and</a:t>
            </a:r>
            <a:r>
              <a:rPr lang="ru-RU" sz="2000" baseline="-25000" dirty="0"/>
              <a:t> </a:t>
            </a:r>
            <a:r>
              <a:rPr lang="ru-RU" sz="2000" baseline="-25000" dirty="0" err="1"/>
              <a:t>the</a:t>
            </a:r>
            <a:r>
              <a:rPr lang="ru-RU" sz="2000" baseline="-25000" dirty="0"/>
              <a:t> </a:t>
            </a:r>
            <a:r>
              <a:rPr lang="ru-RU" sz="2000" baseline="-25000" dirty="0" err="1"/>
              <a:t>international</a:t>
            </a:r>
            <a:r>
              <a:rPr lang="ru-RU" sz="2000" baseline="-25000" dirty="0"/>
              <a:t> </a:t>
            </a:r>
            <a:r>
              <a:rPr lang="ru-RU" sz="2000" baseline="-25000" dirty="0" err="1"/>
              <a:t>community</a:t>
            </a:r>
            <a:r>
              <a:rPr lang="ru-RU" sz="2000" baseline="-25000" dirty="0"/>
              <a:t>;</a:t>
            </a:r>
          </a:p>
          <a:p>
            <a:pPr algn="just"/>
            <a:r>
              <a:rPr lang="ru-RU" sz="2000" baseline="-25000" dirty="0"/>
              <a:t>·</a:t>
            </a:r>
            <a:r>
              <a:rPr lang="en-US" sz="2000" baseline="-25000" dirty="0"/>
              <a:t>         </a:t>
            </a:r>
            <a:r>
              <a:rPr lang="ru-RU" sz="2000" baseline="-25000" dirty="0" err="1"/>
              <a:t>training</a:t>
            </a:r>
            <a:r>
              <a:rPr lang="ru-RU" sz="2000" baseline="-25000" dirty="0"/>
              <a:t> </a:t>
            </a:r>
            <a:r>
              <a:rPr lang="ru-RU" sz="2000" baseline="-25000" dirty="0" err="1"/>
              <a:t>of</a:t>
            </a:r>
            <a:r>
              <a:rPr lang="ru-RU" sz="2000" baseline="-25000" dirty="0"/>
              <a:t> </a:t>
            </a:r>
            <a:r>
              <a:rPr lang="ru-RU" sz="2000" baseline="-25000" dirty="0" err="1"/>
              <a:t>scientific</a:t>
            </a:r>
            <a:r>
              <a:rPr lang="ru-RU" sz="2000" baseline="-25000" dirty="0"/>
              <a:t> </a:t>
            </a:r>
            <a:r>
              <a:rPr lang="ru-RU" sz="2000" baseline="-25000" dirty="0" err="1"/>
              <a:t>personnel</a:t>
            </a:r>
            <a:r>
              <a:rPr lang="ru-RU" sz="2000" baseline="-25000" dirty="0"/>
              <a:t> </a:t>
            </a:r>
            <a:r>
              <a:rPr lang="ru-RU" sz="2000" baseline="-25000" dirty="0" err="1"/>
              <a:t>of</a:t>
            </a:r>
            <a:r>
              <a:rPr lang="ru-RU" sz="2000" baseline="-25000" dirty="0"/>
              <a:t> </a:t>
            </a:r>
            <a:r>
              <a:rPr lang="ru-RU" sz="2000" baseline="-25000" dirty="0" err="1"/>
              <a:t>higher</a:t>
            </a:r>
            <a:r>
              <a:rPr lang="ru-RU" sz="2000" baseline="-25000" dirty="0"/>
              <a:t> </a:t>
            </a:r>
            <a:r>
              <a:rPr lang="ru-RU" sz="2000" baseline="-25000" dirty="0" err="1"/>
              <a:t>qualification</a:t>
            </a:r>
            <a:r>
              <a:rPr lang="ru-RU" sz="2000" baseline="-25000" dirty="0"/>
              <a:t>; </a:t>
            </a:r>
            <a:r>
              <a:rPr lang="ru-RU" sz="2000" baseline="-25000" dirty="0" err="1"/>
              <a:t>refresher</a:t>
            </a:r>
            <a:r>
              <a:rPr lang="ru-RU" sz="2000" baseline="-25000" dirty="0"/>
              <a:t> </a:t>
            </a:r>
            <a:r>
              <a:rPr lang="ru-RU" sz="2000" baseline="-25000" dirty="0" err="1"/>
              <a:t>training</a:t>
            </a:r>
            <a:r>
              <a:rPr lang="ru-RU" sz="2000" baseline="-25000" dirty="0"/>
              <a:t> </a:t>
            </a:r>
            <a:r>
              <a:rPr lang="ru-RU" sz="2000" baseline="-25000" dirty="0" err="1"/>
              <a:t>and</a:t>
            </a:r>
            <a:r>
              <a:rPr lang="ru-RU" sz="2000" baseline="-25000" dirty="0"/>
              <a:t> </a:t>
            </a:r>
            <a:r>
              <a:rPr lang="ru-RU" sz="2000" baseline="-25000" dirty="0" err="1"/>
              <a:t>retraining</a:t>
            </a:r>
            <a:r>
              <a:rPr lang="ru-RU" sz="2000" baseline="-25000" dirty="0"/>
              <a:t> </a:t>
            </a:r>
            <a:r>
              <a:rPr lang="ru-RU" sz="2000" baseline="-25000" dirty="0" err="1"/>
              <a:t>of</a:t>
            </a:r>
            <a:r>
              <a:rPr lang="ru-RU" sz="2000" baseline="-25000" dirty="0"/>
              <a:t> </a:t>
            </a:r>
            <a:r>
              <a:rPr lang="ru-RU" sz="2000" baseline="-25000" dirty="0" err="1"/>
              <a:t>specialists</a:t>
            </a:r>
            <a:r>
              <a:rPr lang="ru-RU" sz="2000" baseline="-25000" dirty="0"/>
              <a:t> </a:t>
            </a:r>
            <a:r>
              <a:rPr lang="ru-RU" sz="2000" baseline="-25000" dirty="0" err="1"/>
              <a:t>in</a:t>
            </a:r>
            <a:r>
              <a:rPr lang="ru-RU" sz="2000" baseline="-25000" dirty="0"/>
              <a:t> </a:t>
            </a:r>
            <a:r>
              <a:rPr lang="ru-RU" sz="2000" baseline="-25000" dirty="0" err="1"/>
              <a:t>all</a:t>
            </a:r>
            <a:r>
              <a:rPr lang="ru-RU" sz="2000" baseline="-25000" dirty="0"/>
              <a:t> </a:t>
            </a:r>
            <a:r>
              <a:rPr lang="ru-RU" sz="2000" baseline="-25000" dirty="0" err="1"/>
              <a:t>branches</a:t>
            </a:r>
            <a:r>
              <a:rPr lang="ru-RU" sz="2000" baseline="-25000" dirty="0"/>
              <a:t> </a:t>
            </a:r>
            <a:r>
              <a:rPr lang="ru-RU" sz="2000" baseline="-25000" dirty="0" err="1"/>
              <a:t>of</a:t>
            </a:r>
            <a:r>
              <a:rPr lang="ru-RU" sz="2000" baseline="-25000" dirty="0"/>
              <a:t> </a:t>
            </a:r>
            <a:r>
              <a:rPr lang="ru-RU" sz="2000" baseline="-25000" dirty="0" err="1"/>
              <a:t>the</a:t>
            </a:r>
            <a:r>
              <a:rPr lang="ru-RU" sz="2000" baseline="-25000" dirty="0"/>
              <a:t> </a:t>
            </a:r>
            <a:r>
              <a:rPr lang="ru-RU" sz="2000" baseline="-25000" dirty="0" err="1"/>
              <a:t>economy</a:t>
            </a:r>
            <a:r>
              <a:rPr lang="ru-RU" sz="2000" baseline="-25000" dirty="0"/>
              <a:t>;</a:t>
            </a:r>
          </a:p>
          <a:p>
            <a:pPr algn="just"/>
            <a:r>
              <a:rPr lang="ru-RU" sz="2000" baseline="-25000" dirty="0"/>
              <a:t>·</a:t>
            </a:r>
            <a:r>
              <a:rPr lang="en-US" sz="2000" baseline="-25000" dirty="0"/>
              <a:t>         </a:t>
            </a:r>
            <a:r>
              <a:rPr lang="ru-RU" sz="2000" baseline="-25000" dirty="0" err="1"/>
              <a:t>production</a:t>
            </a:r>
            <a:r>
              <a:rPr lang="ru-RU" sz="2000" baseline="-25000" dirty="0"/>
              <a:t> </a:t>
            </a:r>
            <a:r>
              <a:rPr lang="ru-RU" sz="2000" baseline="-25000" dirty="0" err="1"/>
              <a:t>of</a:t>
            </a:r>
            <a:r>
              <a:rPr lang="ru-RU" sz="2000" baseline="-25000" dirty="0"/>
              <a:t> </a:t>
            </a:r>
            <a:r>
              <a:rPr lang="ru-RU" sz="2000" baseline="-25000" dirty="0" err="1"/>
              <a:t>the</a:t>
            </a:r>
            <a:r>
              <a:rPr lang="ru-RU" sz="2000" baseline="-25000" dirty="0"/>
              <a:t> </a:t>
            </a:r>
            <a:r>
              <a:rPr lang="ru-RU" sz="2000" baseline="-25000" dirty="0" err="1"/>
              <a:t>industrial</a:t>
            </a:r>
            <a:r>
              <a:rPr lang="ru-RU" sz="2000" baseline="-25000" dirty="0"/>
              <a:t>, </a:t>
            </a:r>
            <a:r>
              <a:rPr lang="ru-RU" sz="2000" baseline="-25000" dirty="0" err="1"/>
              <a:t>scientific</a:t>
            </a:r>
            <a:r>
              <a:rPr lang="ru-RU" sz="2000" baseline="-25000" dirty="0"/>
              <a:t>, </a:t>
            </a:r>
            <a:r>
              <a:rPr lang="ru-RU" sz="2000" baseline="-25000" dirty="0" err="1"/>
              <a:t>methodological</a:t>
            </a:r>
            <a:r>
              <a:rPr lang="ru-RU" sz="2000" baseline="-25000" dirty="0"/>
              <a:t>, </a:t>
            </a:r>
            <a:r>
              <a:rPr lang="ru-RU" sz="2000" baseline="-25000" dirty="0" err="1"/>
              <a:t>informational</a:t>
            </a:r>
            <a:r>
              <a:rPr lang="ru-RU" sz="2000" baseline="-25000" dirty="0"/>
              <a:t> </a:t>
            </a:r>
            <a:r>
              <a:rPr lang="ru-RU" sz="2000" baseline="-25000" dirty="0" err="1"/>
              <a:t>and</a:t>
            </a:r>
            <a:r>
              <a:rPr lang="ru-RU" sz="2000" baseline="-25000" dirty="0"/>
              <a:t> </a:t>
            </a:r>
            <a:r>
              <a:rPr lang="ru-RU" sz="2000" baseline="-25000" dirty="0" err="1"/>
              <a:t>analytical</a:t>
            </a:r>
            <a:r>
              <a:rPr lang="ru-RU" sz="2000" baseline="-25000" dirty="0"/>
              <a:t> </a:t>
            </a:r>
            <a:r>
              <a:rPr lang="ru-RU" sz="2000" baseline="-25000" dirty="0" err="1"/>
              <a:t>literature</a:t>
            </a:r>
            <a:r>
              <a:rPr lang="ru-RU" sz="2000" baseline="-25000" dirty="0"/>
              <a:t>; </a:t>
            </a:r>
            <a:r>
              <a:rPr lang="ru-RU" sz="2000" baseline="-25000" dirty="0" err="1"/>
              <a:t>publishing</a:t>
            </a:r>
            <a:r>
              <a:rPr lang="ru-RU" sz="2000" baseline="-25000" dirty="0"/>
              <a:t> </a:t>
            </a:r>
            <a:r>
              <a:rPr lang="ru-RU" sz="2000" baseline="-25000" dirty="0" err="1"/>
              <a:t>of</a:t>
            </a:r>
            <a:r>
              <a:rPr lang="ru-RU" sz="2000" baseline="-25000" dirty="0"/>
              <a:t> </a:t>
            </a:r>
            <a:r>
              <a:rPr lang="ru-RU" sz="2000" baseline="-25000" dirty="0" err="1"/>
              <a:t>newspapers</a:t>
            </a:r>
            <a:r>
              <a:rPr lang="ru-RU" sz="2000" baseline="-25000" dirty="0"/>
              <a:t> </a:t>
            </a:r>
            <a:r>
              <a:rPr lang="ru-RU" sz="2000" baseline="-25000" dirty="0" err="1"/>
              <a:t>and</a:t>
            </a:r>
            <a:r>
              <a:rPr lang="ru-RU" sz="2000" baseline="-25000" dirty="0"/>
              <a:t> </a:t>
            </a:r>
            <a:r>
              <a:rPr lang="ru-RU" sz="2000" baseline="-25000" dirty="0" err="1"/>
              <a:t>magazines</a:t>
            </a:r>
            <a:r>
              <a:rPr lang="ru-RU" sz="2000" baseline="-25000" dirty="0"/>
              <a:t>.</a:t>
            </a:r>
          </a:p>
          <a:p>
            <a:pPr algn="just"/>
            <a:r>
              <a:rPr lang="ru-RU" sz="2000" baseline="-25000" dirty="0"/>
              <a:t>·</a:t>
            </a:r>
            <a:r>
              <a:rPr lang="en-US" sz="2000" baseline="-25000" dirty="0"/>
              <a:t>         </a:t>
            </a:r>
            <a:r>
              <a:rPr lang="ru-RU" sz="2000" baseline="-25000" dirty="0" err="1"/>
              <a:t>participation</a:t>
            </a:r>
            <a:r>
              <a:rPr lang="ru-RU" sz="2000" baseline="-25000" dirty="0"/>
              <a:t> </a:t>
            </a:r>
            <a:r>
              <a:rPr lang="ru-RU" sz="2000" baseline="-25000" dirty="0" err="1"/>
              <a:t>in</a:t>
            </a:r>
            <a:r>
              <a:rPr lang="ru-RU" sz="2000" baseline="-25000" dirty="0"/>
              <a:t> </a:t>
            </a:r>
            <a:r>
              <a:rPr lang="ru-RU" sz="2000" baseline="-25000" dirty="0" err="1"/>
              <a:t>international</a:t>
            </a:r>
            <a:r>
              <a:rPr lang="ru-RU" sz="2000" baseline="-25000" dirty="0"/>
              <a:t> </a:t>
            </a:r>
            <a:r>
              <a:rPr lang="ru-RU" sz="2000" baseline="-25000" dirty="0" err="1"/>
              <a:t>and</a:t>
            </a:r>
            <a:r>
              <a:rPr lang="ru-RU" sz="2000" baseline="-25000" dirty="0"/>
              <a:t> </a:t>
            </a:r>
            <a:r>
              <a:rPr lang="ru-RU" sz="2000" baseline="-25000" dirty="0" err="1"/>
              <a:t>regional</a:t>
            </a:r>
            <a:r>
              <a:rPr lang="ru-RU" sz="2000" baseline="-25000" dirty="0"/>
              <a:t> </a:t>
            </a:r>
            <a:r>
              <a:rPr lang="ru-RU" sz="2000" baseline="-25000" dirty="0" err="1"/>
              <a:t>projects</a:t>
            </a:r>
            <a:endParaRPr lang="en-US" sz="2000" baseline="-25000" dirty="0"/>
          </a:p>
          <a:p>
            <a:pPr algn="just"/>
            <a:endParaRPr lang="ru-RU" sz="2800" baseline="-25000" dirty="0"/>
          </a:p>
          <a:p>
            <a:r>
              <a:rPr lang="en-US" sz="2800" baseline="-25000" dirty="0"/>
              <a:t> </a:t>
            </a:r>
            <a:endParaRPr lang="ru-RU" sz="2800" baseline="-25000" dirty="0"/>
          </a:p>
        </p:txBody>
      </p:sp>
      <p:pic>
        <p:nvPicPr>
          <p:cNvPr id="7" name="Рисунок 2"/>
          <p:cNvPicPr>
            <a:picLocks noChangeAspect="1" noChangeArrowheads="1"/>
          </p:cNvPicPr>
          <p:nvPr/>
        </p:nvPicPr>
        <p:blipFill>
          <a:blip r:embed="rId2" cstate="print">
            <a:extLst>
              <a:ext uri="{28A0092B-C50C-407E-A947-70E740481C1C}">
                <a14:useLocalDpi xmlns:a14="http://schemas.microsoft.com/office/drawing/2010/main" val="0"/>
              </a:ext>
            </a:extLst>
          </a:blip>
          <a:srcRect l="4810" t="13026" r="2689" b="5211"/>
          <a:stretch>
            <a:fillRect/>
          </a:stretch>
        </p:blipFill>
        <p:spPr bwMode="auto">
          <a:xfrm>
            <a:off x="9524" y="3988139"/>
            <a:ext cx="4572894" cy="273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3"/>
          <p:cNvPicPr>
            <a:picLocks noChangeAspect="1" noChangeArrowheads="1"/>
          </p:cNvPicPr>
          <p:nvPr/>
        </p:nvPicPr>
        <p:blipFill>
          <a:blip r:embed="rId3">
            <a:extLst>
              <a:ext uri="{28A0092B-C50C-407E-A947-70E740481C1C}">
                <a14:useLocalDpi xmlns:a14="http://schemas.microsoft.com/office/drawing/2010/main" val="0"/>
              </a:ext>
            </a:extLst>
          </a:blip>
          <a:srcRect l="9045" t="36617" r="9995" b="4810"/>
          <a:stretch>
            <a:fillRect/>
          </a:stretch>
        </p:blipFill>
        <p:spPr bwMode="auto">
          <a:xfrm>
            <a:off x="4579930" y="3980818"/>
            <a:ext cx="4536181" cy="263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4647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Заголовок 13"/>
          <p:cNvSpPr>
            <a:spLocks noGrp="1"/>
          </p:cNvSpPr>
          <p:nvPr>
            <p:ph type="title"/>
          </p:nvPr>
        </p:nvSpPr>
        <p:spPr>
          <a:xfrm>
            <a:off x="202244" y="203891"/>
            <a:ext cx="6651625" cy="663575"/>
          </a:xfrm>
        </p:spPr>
        <p:txBody>
          <a:bodyPr/>
          <a:lstStyle/>
          <a:p>
            <a:pPr marL="320040" indent="-320040" fontAlgn="auto">
              <a:spcAft>
                <a:spcPts val="0"/>
              </a:spcAft>
              <a:buClr>
                <a:schemeClr val="accent6">
                  <a:lumMod val="75000"/>
                </a:schemeClr>
              </a:buClr>
              <a:buFont typeface="Georgia" panose="02040502050405020303" pitchFamily="18" charset="0"/>
              <a:buNone/>
              <a:defRPr/>
            </a:pPr>
            <a:r>
              <a:rPr lang="ru-RU" sz="2400" dirty="0"/>
              <a:t>СПМ РК – представитель института </a:t>
            </a:r>
            <a:r>
              <a:rPr lang="en-US" sz="2400" dirty="0"/>
              <a:t> </a:t>
            </a:r>
            <a:r>
              <a:rPr lang="ru-RU" sz="2400" dirty="0"/>
              <a:t>управления проектами (</a:t>
            </a:r>
            <a:r>
              <a:rPr lang="en-US" sz="2400" dirty="0"/>
              <a:t>PMI</a:t>
            </a:r>
            <a:r>
              <a:rPr lang="ru-RU" sz="2400" dirty="0"/>
              <a:t>)</a:t>
            </a:r>
          </a:p>
        </p:txBody>
      </p:sp>
      <p:graphicFrame>
        <p:nvGraphicFramePr>
          <p:cNvPr id="6149" name="Object 61"/>
          <p:cNvGraphicFramePr>
            <a:graphicFrameLocks noGrp="1"/>
          </p:cNvGraphicFramePr>
          <p:nvPr>
            <p:ph idx="4294967295"/>
          </p:nvPr>
        </p:nvGraphicFramePr>
        <p:xfrm>
          <a:off x="176213" y="2441575"/>
          <a:ext cx="4324350" cy="4062413"/>
        </p:xfrm>
        <a:graphic>
          <a:graphicData uri="http://schemas.openxmlformats.org/presentationml/2006/ole">
            <mc:AlternateContent xmlns:mc="http://schemas.openxmlformats.org/markup-compatibility/2006">
              <mc:Choice xmlns:v="urn:schemas-microsoft-com:vml" Requires="v">
                <p:oleObj spid="_x0000_s13335" name="Лист" r:id="rId3" imgW="4238660" imgH="3981420" progId="Excel.Sheet.8">
                  <p:embed/>
                </p:oleObj>
              </mc:Choice>
              <mc:Fallback>
                <p:oleObj name="Лист" r:id="rId3" imgW="4238660" imgH="3981420" progId="Excel.Sheet.8">
                  <p:embed/>
                  <p:pic>
                    <p:nvPicPr>
                      <p:cNvPr id="6149" name="Object 61"/>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213" y="2441575"/>
                        <a:ext cx="4324350" cy="406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 name="Прямоугольник 16"/>
          <p:cNvSpPr/>
          <p:nvPr/>
        </p:nvSpPr>
        <p:spPr>
          <a:xfrm>
            <a:off x="147970" y="1340769"/>
            <a:ext cx="6368246" cy="407497"/>
          </a:xfrm>
          <a:prstGeom prst="rect">
            <a:avLst/>
          </a:prstGeom>
          <a:gradFill>
            <a:gsLst>
              <a:gs pos="0">
                <a:srgbClr val="000082"/>
              </a:gs>
              <a:gs pos="30000">
                <a:srgbClr val="66008F"/>
              </a:gs>
              <a:gs pos="64999">
                <a:srgbClr val="BA0066"/>
              </a:gs>
              <a:gs pos="89999">
                <a:srgbClr val="FF0000"/>
              </a:gs>
              <a:gs pos="100000">
                <a:srgbClr val="FF8200"/>
              </a:gs>
            </a:gsLst>
            <a:lin ang="16200000" scaled="0"/>
          </a:gradFill>
        </p:spPr>
        <p:style>
          <a:lnRef idx="0">
            <a:schemeClr val="accent1"/>
          </a:lnRef>
          <a:fillRef idx="3">
            <a:schemeClr val="accent1"/>
          </a:fillRef>
          <a:effectRef idx="3">
            <a:schemeClr val="accent1"/>
          </a:effectRef>
          <a:fontRef idx="minor">
            <a:schemeClr val="lt1"/>
          </a:fontRef>
        </p:style>
        <p:txBody>
          <a:bodyPr lIns="98755" tIns="49378" rIns="98755" bIns="49378">
            <a:spAutoFit/>
          </a:bodyPr>
          <a:lstStyle/>
          <a:p>
            <a:pPr eaLnBrk="1" hangingPunct="1">
              <a:buClr>
                <a:srgbClr val="FF0000"/>
              </a:buClr>
              <a:defRPr/>
            </a:pPr>
            <a:r>
              <a:rPr lang="ru-RU" sz="2000" b="1" dirty="0">
                <a:solidFill>
                  <a:schemeClr val="bg1"/>
                </a:solidFill>
              </a:rPr>
              <a:t>475 899  членов </a:t>
            </a:r>
            <a:r>
              <a:rPr lang="en-US" sz="2000" b="1" dirty="0">
                <a:solidFill>
                  <a:schemeClr val="bg1"/>
                </a:solidFill>
              </a:rPr>
              <a:t>PMI </a:t>
            </a:r>
            <a:r>
              <a:rPr lang="ru-RU" sz="2000" b="1" dirty="0">
                <a:solidFill>
                  <a:schemeClr val="bg1"/>
                </a:solidFill>
              </a:rPr>
              <a:t>в 193</a:t>
            </a:r>
            <a:r>
              <a:rPr lang="en-US" sz="2000" b="1" dirty="0">
                <a:solidFill>
                  <a:schemeClr val="bg1"/>
                </a:solidFill>
              </a:rPr>
              <a:t> </a:t>
            </a:r>
            <a:r>
              <a:rPr lang="ru-RU" sz="2000" b="1" dirty="0">
                <a:solidFill>
                  <a:schemeClr val="bg1"/>
                </a:solidFill>
              </a:rPr>
              <a:t>странах на 31 октября 2015 г.</a:t>
            </a:r>
          </a:p>
        </p:txBody>
      </p:sp>
      <p:graphicFrame>
        <p:nvGraphicFramePr>
          <p:cNvPr id="18" name="Объект 4"/>
          <p:cNvGraphicFramePr>
            <a:graphicFrameLocks/>
          </p:cNvGraphicFramePr>
          <p:nvPr/>
        </p:nvGraphicFramePr>
        <p:xfrm>
          <a:off x="4427984" y="1988841"/>
          <a:ext cx="4694245" cy="446297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3318" name="Picture 2" descr="D:\Мои докумнеты\PMI_Logo_PMS_300_(RGB).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92950" y="692150"/>
            <a:ext cx="1804988"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147970" y="1857364"/>
            <a:ext cx="6080214" cy="407497"/>
          </a:xfrm>
          <a:prstGeom prst="rect">
            <a:avLst/>
          </a:prstGeom>
          <a:gradFill>
            <a:gsLst>
              <a:gs pos="0">
                <a:srgbClr val="000082"/>
              </a:gs>
              <a:gs pos="30000">
                <a:srgbClr val="66008F"/>
              </a:gs>
              <a:gs pos="64999">
                <a:srgbClr val="BA0066"/>
              </a:gs>
              <a:gs pos="89999">
                <a:srgbClr val="FF0000"/>
              </a:gs>
              <a:gs pos="100000">
                <a:srgbClr val="FF8200"/>
              </a:gs>
            </a:gsLst>
            <a:lin ang="16200000" scaled="0"/>
          </a:gradFill>
        </p:spPr>
        <p:style>
          <a:lnRef idx="0">
            <a:schemeClr val="accent1"/>
          </a:lnRef>
          <a:fillRef idx="3">
            <a:schemeClr val="accent1"/>
          </a:fillRef>
          <a:effectRef idx="3">
            <a:schemeClr val="accent1"/>
          </a:effectRef>
          <a:fontRef idx="minor">
            <a:schemeClr val="lt1"/>
          </a:fontRef>
        </p:style>
        <p:txBody>
          <a:bodyPr lIns="98755" tIns="49378" rIns="98755" bIns="49378">
            <a:spAutoFit/>
          </a:bodyPr>
          <a:lstStyle/>
          <a:p>
            <a:pPr eaLnBrk="1" hangingPunct="1">
              <a:buClr>
                <a:srgbClr val="FF0000"/>
              </a:buClr>
              <a:defRPr/>
            </a:pPr>
            <a:r>
              <a:rPr lang="ru-RU" sz="2000" b="1" dirty="0">
                <a:solidFill>
                  <a:schemeClr val="bg1"/>
                </a:solidFill>
              </a:rPr>
              <a:t>678 619 Р</a:t>
            </a:r>
            <a:r>
              <a:rPr lang="en-US" sz="2000" b="1" dirty="0" err="1">
                <a:solidFill>
                  <a:schemeClr val="bg1"/>
                </a:solidFill>
              </a:rPr>
              <a:t>roject</a:t>
            </a:r>
            <a:r>
              <a:rPr lang="en-US" sz="2000" b="1" dirty="0">
                <a:solidFill>
                  <a:schemeClr val="bg1"/>
                </a:solidFill>
              </a:rPr>
              <a:t> Management Professional (PMP)</a:t>
            </a:r>
            <a:r>
              <a:rPr lang="ru-RU" sz="2000" b="1" baseline="30000" dirty="0">
                <a:solidFill>
                  <a:schemeClr val="bg1"/>
                </a:solidFill>
              </a:rPr>
              <a:t>®</a:t>
            </a:r>
          </a:p>
        </p:txBody>
      </p:sp>
      <p:sp>
        <p:nvSpPr>
          <p:cNvPr id="10" name="TextBox 10"/>
          <p:cNvSpPr txBox="1"/>
          <p:nvPr/>
        </p:nvSpPr>
        <p:spPr>
          <a:xfrm>
            <a:off x="1798638" y="6583363"/>
            <a:ext cx="6691312" cy="254000"/>
          </a:xfrm>
          <a:prstGeom prst="rect">
            <a:avLst/>
          </a:prstGeom>
          <a:noFill/>
        </p:spPr>
        <p:txBody>
          <a:bodyPr>
            <a:spAutoFit/>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eaLnBrk="1" hangingPunct="1"/>
            <a:r>
              <a:rPr lang="ru-RU" altLang="ru-RU" sz="1000">
                <a:solidFill>
                  <a:srgbClr val="000000"/>
                </a:solidFill>
                <a:latin typeface="Calibri" panose="020F0502020204030204" pitchFamily="34" charset="0"/>
                <a:cs typeface="Times New Roman" panose="02020603050405020304" pitchFamily="18" charset="0"/>
              </a:rPr>
              <a:t>РМР, стандарты </a:t>
            </a:r>
            <a:r>
              <a:rPr lang="ru-RU" altLang="ru-RU" sz="1000">
                <a:latin typeface="Times New Roman" panose="02020603050405020304" pitchFamily="18" charset="0"/>
                <a:cs typeface="Times New Roman" panose="02020603050405020304" pitchFamily="18" charset="0"/>
              </a:rPr>
              <a:t>PMI</a:t>
            </a:r>
            <a:r>
              <a:rPr lang="ru-RU" altLang="ru-RU" sz="1000">
                <a:solidFill>
                  <a:srgbClr val="000000"/>
                </a:solidFill>
                <a:latin typeface="Calibri" panose="020F0502020204030204" pitchFamily="34" charset="0"/>
                <a:cs typeface="Times New Roman" panose="02020603050405020304" pitchFamily="18" charset="0"/>
              </a:rPr>
              <a:t>, сертификация </a:t>
            </a:r>
            <a:r>
              <a:rPr lang="ru-RU" altLang="ru-RU" sz="1000">
                <a:latin typeface="Times New Roman" panose="02020603050405020304" pitchFamily="18" charset="0"/>
                <a:cs typeface="Times New Roman" panose="02020603050405020304" pitchFamily="18" charset="0"/>
              </a:rPr>
              <a:t>PMI</a:t>
            </a:r>
            <a:r>
              <a:rPr lang="ru-RU" altLang="ru-RU" sz="1000">
                <a:solidFill>
                  <a:srgbClr val="000000"/>
                </a:solidFill>
                <a:latin typeface="Calibri" panose="020F0502020204030204" pitchFamily="34" charset="0"/>
                <a:cs typeface="Times New Roman" panose="02020603050405020304" pitchFamily="18" charset="0"/>
              </a:rPr>
              <a:t> являются зарегистрированной маркой Института Управления Проектами</a:t>
            </a:r>
            <a:endParaRPr lang="ru-RU" altLang="ru-RU" sz="1000">
              <a:latin typeface="Times New Roman" panose="02020603050405020304" pitchFamily="18" charset="0"/>
              <a:cs typeface="Times New Roman" panose="02020603050405020304" pitchFamily="18" charset="0"/>
            </a:endParaRPr>
          </a:p>
        </p:txBody>
      </p:sp>
      <p:pic>
        <p:nvPicPr>
          <p:cNvPr id="13321" name="Picture 7" descr="emblema"/>
          <p:cNvPicPr>
            <a:picLocks noChangeAspect="1" noChangeArrowheads="1"/>
          </p:cNvPicPr>
          <p:nvPr/>
        </p:nvPicPr>
        <p:blipFill>
          <a:blip r:embed="rId11"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3175" y="6400800"/>
            <a:ext cx="9350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Номер слайда 1"/>
          <p:cNvSpPr>
            <a:spLocks noGrp="1"/>
          </p:cNvSpPr>
          <p:nvPr>
            <p:ph type="sldNum" sz="quarter" idx="16"/>
          </p:nvPr>
        </p:nvSpPr>
        <p:spPr/>
        <p:txBody>
          <a:bodyPr/>
          <a:lstStyle/>
          <a:p>
            <a:pPr>
              <a:defRPr/>
            </a:pPr>
            <a:fld id="{3C294610-5B51-4F69-819D-13DFA4D8551D}" type="slidenum">
              <a:rPr lang="ru-RU"/>
              <a:pPr>
                <a:defRPr/>
              </a:pPr>
              <a:t>6</a:t>
            </a:fld>
            <a:endParaRPr lang="ru-RU"/>
          </a:p>
        </p:txBody>
      </p:sp>
    </p:spTree>
    <p:extLst>
      <p:ext uri="{BB962C8B-B14F-4D97-AF65-F5344CB8AC3E}">
        <p14:creationId xmlns:p14="http://schemas.microsoft.com/office/powerpoint/2010/main" val="37594537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1" presetClass="entr" presetSubtype="1" fill="hold" nodeType="after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wheel(1)">
                                      <p:cBhvr>
                                        <p:cTn id="12" dur="2000"/>
                                        <p:tgtEl>
                                          <p:spTgt spid="6149"/>
                                        </p:tgtEl>
                                      </p:cBhvr>
                                    </p:animEffect>
                                  </p:childTnLst>
                                </p:cTn>
                              </p:par>
                            </p:childTnLst>
                          </p:cTn>
                        </p:par>
                        <p:par>
                          <p:cTn id="13" fill="hold" nodeType="afterGroup">
                            <p:stCondLst>
                              <p:cond delay="2500"/>
                            </p:stCondLst>
                            <p:childTnLst>
                              <p:par>
                                <p:cTn id="14" presetID="21" presetClass="entr" presetSubtype="1"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heel(1)">
                                      <p:cBhvr>
                                        <p:cTn id="16" dur="3000"/>
                                        <p:tgtEl>
                                          <p:spTgt spid="18"/>
                                        </p:tgtEl>
                                      </p:cBhvr>
                                    </p:animEffect>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14480" y="428604"/>
            <a:ext cx="7429520" cy="707886"/>
          </a:xfrm>
          <a:prstGeom prst="rect">
            <a:avLst/>
          </a:prstGeom>
        </p:spPr>
        <p:txBody>
          <a:bodyPr wrap="square">
            <a:spAutoFit/>
          </a:bodyPr>
          <a:lstStyle/>
          <a:p>
            <a:pPr algn="ctr">
              <a:defRPr/>
            </a:pPr>
            <a:r>
              <a:rPr lang="ru-RU" sz="40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mj-lt"/>
              </a:rPr>
              <a:t>Консорциум «СулуНур»</a:t>
            </a:r>
          </a:p>
        </p:txBody>
      </p:sp>
      <p:sp>
        <p:nvSpPr>
          <p:cNvPr id="11" name="Прямоугольник 10"/>
          <p:cNvSpPr/>
          <p:nvPr/>
        </p:nvSpPr>
        <p:spPr>
          <a:xfrm>
            <a:off x="-17715" y="1571612"/>
            <a:ext cx="9144000" cy="3939540"/>
          </a:xfrm>
          <a:prstGeom prst="rect">
            <a:avLst/>
          </a:prstGeom>
        </p:spPr>
        <p:txBody>
          <a:bodyPr wrap="square">
            <a:spAutoFit/>
          </a:bodyPr>
          <a:lstStyle/>
          <a:p>
            <a:pPr algn="ctr"/>
            <a:r>
              <a:rPr lang="ru-RU" sz="320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mn-lt"/>
              </a:rPr>
              <a:t>Коммерческое концептуальное проектное предложение Научно –технологического Консорциума НТК «СулуНур». </a:t>
            </a:r>
            <a:endParaRPr lang="en-US" sz="320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mn-lt"/>
            </a:endParaRPr>
          </a:p>
          <a:p>
            <a:pPr algn="ctr"/>
            <a:r>
              <a:rPr lang="en-US" sz="320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mn-lt"/>
              </a:rPr>
              <a:t>Commercial conceptual projectable proposal of Scientific-technologically Consortium STC «SuluNur».</a:t>
            </a:r>
            <a:endParaRPr lang="ru-RU" sz="320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mn-lt"/>
            </a:endParaRPr>
          </a:p>
          <a:p>
            <a:pPr algn="ctr"/>
            <a:endParaRPr lang="en-US" sz="260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mn-lt"/>
            </a:endParaRPr>
          </a:p>
        </p:txBody>
      </p:sp>
      <p:pic>
        <p:nvPicPr>
          <p:cNvPr id="5" name="Рисунок 4" descr="Сулу свет логотип 2010 г"/>
          <p:cNvPicPr/>
          <p:nvPr/>
        </p:nvPicPr>
        <p:blipFill>
          <a:blip r:embed="rId3" cstate="print"/>
          <a:srcRect/>
          <a:stretch>
            <a:fillRect/>
          </a:stretch>
        </p:blipFill>
        <p:spPr bwMode="auto">
          <a:xfrm>
            <a:off x="48638" y="44624"/>
            <a:ext cx="1643042" cy="1571612"/>
          </a:xfrm>
          <a:prstGeom prst="ellipse">
            <a:avLst/>
          </a:prstGeom>
          <a:ln>
            <a:noFill/>
          </a:ln>
          <a:effectLst>
            <a:glow rad="101600">
              <a:schemeClr val="accent6">
                <a:satMod val="175000"/>
                <a:alpha val="40000"/>
              </a:schemeClr>
            </a:glow>
            <a:softEdge rad="112500"/>
          </a:effectLst>
        </p:spPr>
      </p:pic>
      <p:pic>
        <p:nvPicPr>
          <p:cNvPr id="4" name="Рисунок 3"/>
          <p:cNvPicPr>
            <a:picLocks noChangeAspect="1"/>
          </p:cNvPicPr>
          <p:nvPr/>
        </p:nvPicPr>
        <p:blipFill>
          <a:blip r:embed="rId4"/>
          <a:stretch>
            <a:fillRect/>
          </a:stretch>
        </p:blipFill>
        <p:spPr>
          <a:xfrm>
            <a:off x="4877109" y="-38811"/>
            <a:ext cx="4261675" cy="6893498"/>
          </a:xfrm>
          <a:prstGeom prst="rect">
            <a:avLst/>
          </a:prstGeom>
        </p:spPr>
      </p:pic>
      <p:pic>
        <p:nvPicPr>
          <p:cNvPr id="6" name="Рисунок 5"/>
          <p:cNvPicPr>
            <a:picLocks noChangeAspect="1"/>
          </p:cNvPicPr>
          <p:nvPr/>
        </p:nvPicPr>
        <p:blipFill>
          <a:blip r:embed="rId5"/>
          <a:stretch>
            <a:fillRect/>
          </a:stretch>
        </p:blipFill>
        <p:spPr>
          <a:xfrm>
            <a:off x="-12577" y="-80122"/>
            <a:ext cx="4884614" cy="6893498"/>
          </a:xfrm>
          <a:prstGeom prst="rect">
            <a:avLst/>
          </a:prstGeom>
        </p:spPr>
      </p:pic>
    </p:spTree>
    <p:extLst>
      <p:ext uri="{BB962C8B-B14F-4D97-AF65-F5344CB8AC3E}">
        <p14:creationId xmlns:p14="http://schemas.microsoft.com/office/powerpoint/2010/main" val="2382667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76672"/>
            <a:ext cx="8229600" cy="405978"/>
          </a:xfrm>
        </p:spPr>
        <p:txBody>
          <a:bodyPr/>
          <a:lstStyle/>
          <a:p>
            <a:r>
              <a:rPr lang="ru-RU" sz="2800" dirty="0">
                <a:latin typeface="Times New Roman" panose="02020603050405020304" pitchFamily="18" charset="0"/>
                <a:cs typeface="Times New Roman" panose="02020603050405020304" pitchFamily="18" charset="0"/>
              </a:rPr>
              <a:t>A BRIEF FEASIBILITY STUDY</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p>
        </p:txBody>
      </p:sp>
      <p:sp>
        <p:nvSpPr>
          <p:cNvPr id="3" name="Объект 2"/>
          <p:cNvSpPr>
            <a:spLocks noGrp="1"/>
          </p:cNvSpPr>
          <p:nvPr>
            <p:ph idx="1"/>
          </p:nvPr>
        </p:nvSpPr>
        <p:spPr>
          <a:xfrm>
            <a:off x="179512" y="1196751"/>
            <a:ext cx="8964488" cy="5283423"/>
          </a:xfrm>
        </p:spPr>
        <p:txBody>
          <a:bodyPr/>
          <a:lstStyle/>
          <a:p>
            <a:pPr marL="0" indent="0" algn="ctr">
              <a:spcBef>
                <a:spcPts val="0"/>
              </a:spcBef>
              <a:buNone/>
            </a:pPr>
            <a:r>
              <a:rPr lang="en-US" sz="1800" dirty="0">
                <a:solidFill>
                  <a:schemeClr val="tx1"/>
                </a:solidFill>
                <a:latin typeface="Times New Roman" panose="02020603050405020304" pitchFamily="18" charset="0"/>
                <a:cs typeface="Times New Roman" panose="02020603050405020304" pitchFamily="18" charset="0"/>
              </a:rPr>
              <a:t>The pilot project </a:t>
            </a:r>
          </a:p>
          <a:p>
            <a:pPr marL="0" indent="0" algn="ctr">
              <a:spcBef>
                <a:spcPts val="0"/>
              </a:spcBef>
              <a:buNone/>
            </a:pPr>
            <a:r>
              <a:rPr lang="en-US" sz="1800" dirty="0">
                <a:solidFill>
                  <a:schemeClr val="tx1"/>
                </a:solidFill>
                <a:latin typeface="Times New Roman" panose="02020603050405020304" pitchFamily="18" charset="0"/>
                <a:cs typeface="Times New Roman" panose="02020603050405020304" pitchFamily="18" charset="0"/>
              </a:rPr>
              <a:t>“Creation of a modern plant in the Free Economic Zone FEZ «Khorgos-Eastern Gate "  of the REPUBLIC of KAZAKHSTAN for the produces of innovative technologies and materials widely used".</a:t>
            </a:r>
          </a:p>
          <a:p>
            <a:pPr marL="0" indent="0" algn="just">
              <a:spcBef>
                <a:spcPts val="0"/>
              </a:spcBef>
              <a:buNone/>
            </a:pPr>
            <a:r>
              <a:rPr lang="en-US" sz="1800" b="0" dirty="0">
                <a:solidFill>
                  <a:schemeClr val="tx1"/>
                </a:solidFill>
                <a:latin typeface="Times New Roman" panose="02020603050405020304" pitchFamily="18" charset="0"/>
                <a:cs typeface="Times New Roman" panose="02020603050405020304" pitchFamily="18" charset="0"/>
              </a:rPr>
              <a:t>To achieve strategic objectives, represented on the project proposal in the framework of the pilot project proposed in the shortest possible time on the territory of FEZ create a modern production of serial production of the new rulers of profitable product, manufactured through the integration of advanced technologies and innovative materials, which possess an undeniable advantage in comparison with world analogues.</a:t>
            </a:r>
            <a:endParaRPr lang="ru-RU" sz="1800" dirty="0">
              <a:latin typeface="Times New Roman" panose="02020603050405020304" pitchFamily="18" charset="0"/>
              <a:cs typeface="Times New Roman" panose="02020603050405020304" pitchFamily="18" charset="0"/>
            </a:endParaRPr>
          </a:p>
          <a:p>
            <a:pPr marL="0" indent="0">
              <a:spcBef>
                <a:spcPts val="0"/>
              </a:spcBef>
              <a:buNone/>
            </a:pPr>
            <a:endParaRPr lang="ru-RU" sz="1800" dirty="0">
              <a:solidFill>
                <a:schemeClr val="tx1"/>
              </a:solidFill>
              <a:latin typeface="Times New Roman" panose="02020603050405020304" pitchFamily="18" charset="0"/>
              <a:cs typeface="Times New Roman" panose="02020603050405020304" pitchFamily="18" charset="0"/>
            </a:endParaRPr>
          </a:p>
          <a:p>
            <a:pPr marL="0" indent="0" algn="ctr">
              <a:spcBef>
                <a:spcPts val="0"/>
              </a:spcBef>
              <a:buNone/>
            </a:pPr>
            <a:r>
              <a:rPr lang="en-US" sz="1800" dirty="0">
                <a:solidFill>
                  <a:schemeClr val="tx1"/>
                </a:solidFill>
                <a:latin typeface="Times New Roman" panose="02020603050405020304" pitchFamily="18" charset="0"/>
                <a:cs typeface="Times New Roman" panose="02020603050405020304" pitchFamily="18" charset="0"/>
              </a:rPr>
              <a:t>Participants and initiators of the project Consortium: STC "SuluNur".</a:t>
            </a:r>
          </a:p>
          <a:p>
            <a:pPr marL="0" indent="0" algn="ctr">
              <a:spcBef>
                <a:spcPts val="0"/>
              </a:spcBef>
              <a:buNone/>
            </a:pPr>
            <a:r>
              <a:rPr lang="en-US" sz="1800" dirty="0">
                <a:solidFill>
                  <a:schemeClr val="tx1"/>
                </a:solidFill>
                <a:latin typeface="Times New Roman" panose="02020603050405020304" pitchFamily="18" charset="0"/>
                <a:cs typeface="Times New Roman" panose="02020603050405020304" pitchFamily="18" charset="0"/>
              </a:rPr>
              <a:t> Location objects: Almaty, Ljubljana, Slovenia, FEZ «Khorgos-Eastern Gate ", the Republic of Kazakhstan.</a:t>
            </a:r>
          </a:p>
          <a:p>
            <a:pPr marL="0" indent="0" algn="ctr">
              <a:spcBef>
                <a:spcPts val="0"/>
              </a:spcBef>
              <a:buNone/>
            </a:pPr>
            <a:endParaRPr lang="ru-RU" sz="1800" dirty="0">
              <a:solidFill>
                <a:schemeClr val="tx1"/>
              </a:solidFill>
              <a:latin typeface="Times New Roman" panose="02020603050405020304" pitchFamily="18" charset="0"/>
              <a:cs typeface="Times New Roman" panose="02020603050405020304" pitchFamily="18" charset="0"/>
            </a:endParaRPr>
          </a:p>
          <a:p>
            <a:pPr marL="0" indent="0" algn="ctr">
              <a:spcBef>
                <a:spcPts val="0"/>
              </a:spcBef>
              <a:buNone/>
            </a:pPr>
            <a:r>
              <a:rPr lang="en-US" sz="1800" dirty="0">
                <a:solidFill>
                  <a:schemeClr val="tx1"/>
                </a:solidFill>
                <a:latin typeface="Times New Roman" panose="02020603050405020304" pitchFamily="18" charset="0"/>
                <a:cs typeface="Times New Roman" panose="02020603050405020304" pitchFamily="18" charset="0"/>
              </a:rPr>
              <a:t>The forecast period is 7 years. </a:t>
            </a:r>
          </a:p>
          <a:p>
            <a:pPr marL="0" indent="0" algn="ctr">
              <a:spcBef>
                <a:spcPts val="0"/>
              </a:spcBef>
              <a:buNone/>
            </a:pPr>
            <a:endParaRPr lang="ru-RU" sz="1800" dirty="0">
              <a:solidFill>
                <a:schemeClr val="tx1"/>
              </a:solidFill>
              <a:latin typeface="Times New Roman" panose="02020603050405020304" pitchFamily="18" charset="0"/>
              <a:cs typeface="Times New Roman" panose="02020603050405020304" pitchFamily="18" charset="0"/>
            </a:endParaRPr>
          </a:p>
          <a:p>
            <a:pPr marL="0" indent="0" algn="ctr">
              <a:buNone/>
            </a:pPr>
            <a:r>
              <a:rPr lang="en-US" sz="1800" dirty="0">
                <a:solidFill>
                  <a:schemeClr val="tx1"/>
                </a:solidFill>
                <a:latin typeface="Times New Roman" panose="02020603050405020304" pitchFamily="18" charset="0"/>
                <a:cs typeface="Times New Roman" panose="02020603050405020304" pitchFamily="18" charset="0"/>
              </a:rPr>
              <a:t>This pilot project is the property of STC "SuluNur" ( LLP "AKKA Tec).</a:t>
            </a:r>
            <a:endParaRPr lang="ru-RU" sz="1800" dirty="0">
              <a:solidFill>
                <a:schemeClr val="tx1"/>
              </a:solidFill>
            </a:endParaRPr>
          </a:p>
        </p:txBody>
      </p:sp>
      <p:sp>
        <p:nvSpPr>
          <p:cNvPr id="4" name="Нижний колонтитул 3"/>
          <p:cNvSpPr>
            <a:spLocks noGrp="1"/>
          </p:cNvSpPr>
          <p:nvPr>
            <p:ph type="ftr" sz="quarter" idx="12"/>
          </p:nvPr>
        </p:nvSpPr>
        <p:spPr/>
        <p:txBody>
          <a:bodyPr/>
          <a:lstStyle/>
          <a:p>
            <a:endParaRPr lang="en-US"/>
          </a:p>
        </p:txBody>
      </p:sp>
    </p:spTree>
    <p:extLst>
      <p:ext uri="{BB962C8B-B14F-4D97-AF65-F5344CB8AC3E}">
        <p14:creationId xmlns:p14="http://schemas.microsoft.com/office/powerpoint/2010/main" val="4139982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3007" y="115441"/>
            <a:ext cx="8229600" cy="793279"/>
          </a:xfrm>
        </p:spPr>
        <p:txBody>
          <a:bodyPr/>
          <a:lstStyle/>
          <a:p>
            <a:r>
              <a:rPr lang="en-US" sz="2400" dirty="0">
                <a:latin typeface="Times New Roman" panose="02020603050405020304" pitchFamily="18" charset="0"/>
                <a:cs typeface="Times New Roman" panose="02020603050405020304" pitchFamily="18" charset="0"/>
              </a:rPr>
              <a:t>FEZ «Khorgos-Eastern Gate "as industrial center and</a:t>
            </a:r>
            <a:r>
              <a:rPr lang="en-US" sz="2400" dirty="0"/>
              <a:t> </a:t>
            </a:r>
            <a:r>
              <a:rPr lang="en-US" sz="2400" dirty="0">
                <a:latin typeface="Times New Roman" panose="02020603050405020304" pitchFamily="18" charset="0"/>
                <a:cs typeface="Times New Roman" panose="02020603050405020304" pitchFamily="18" charset="0"/>
              </a:rPr>
              <a:t>Innovative technologies for pilot project</a:t>
            </a: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572219" y="4353495"/>
            <a:ext cx="8229600" cy="4876800"/>
          </a:xfrm>
        </p:spPr>
        <p:txBody>
          <a:bodyPr/>
          <a:lstStyle/>
          <a:p>
            <a:endParaRPr lang="ru-RU" dirty="0"/>
          </a:p>
          <a:p>
            <a:endParaRPr lang="ru-RU" dirty="0"/>
          </a:p>
          <a:p>
            <a:endParaRPr lang="ru-RU" dirty="0"/>
          </a:p>
          <a:p>
            <a:endParaRPr lang="ru-RU" dirty="0"/>
          </a:p>
        </p:txBody>
      </p:sp>
      <p:pic>
        <p:nvPicPr>
          <p:cNvPr id="14344" name="image124.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2816" y="1270479"/>
            <a:ext cx="2689225" cy="3083016"/>
          </a:xfrm>
          <a:prstGeom prst="rect">
            <a:avLst/>
          </a:prstGeom>
          <a:noFill/>
          <a:extLst>
            <a:ext uri="{909E8E84-426E-40DD-AFC4-6F175D3DCCD1}">
              <a14:hiddenFill xmlns:a14="http://schemas.microsoft.com/office/drawing/2010/main">
                <a:solidFill>
                  <a:srgbClr val="FFFFFF"/>
                </a:solidFill>
              </a14:hiddenFill>
            </a:ext>
          </a:extLst>
        </p:spPr>
      </p:pic>
      <p:pic>
        <p:nvPicPr>
          <p:cNvPr id="14342" name="image125.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0" y="3572115"/>
            <a:ext cx="2768600" cy="3083016"/>
          </a:xfrm>
          <a:prstGeom prst="rect">
            <a:avLst/>
          </a:prstGeom>
          <a:noFill/>
          <a:extLst>
            <a:ext uri="{909E8E84-426E-40DD-AFC4-6F175D3DCCD1}">
              <a14:hiddenFill xmlns:a14="http://schemas.microsoft.com/office/drawing/2010/main">
                <a:solidFill>
                  <a:srgbClr val="FFFFFF"/>
                </a:solidFill>
              </a14:hiddenFill>
            </a:ext>
          </a:extLst>
        </p:spPr>
      </p:pic>
      <p:pic>
        <p:nvPicPr>
          <p:cNvPr id="14343" name="image126.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3958" y="387665"/>
            <a:ext cx="2841625" cy="308301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10"/>
          <p:cNvSpPr>
            <a:spLocks noChangeArrowheads="1"/>
          </p:cNvSpPr>
          <p:nvPr/>
        </p:nvSpPr>
        <p:spPr bwMode="auto">
          <a:xfrm>
            <a:off x="115019" y="336924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3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
            </a:r>
            <a:br>
              <a:rPr kumimoji="0" lang="en-US" altLang="ru-RU" sz="13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b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7" name="Rectangle 9"/>
          <p:cNvSpPr>
            <a:spLocks noChangeArrowheads="1"/>
          </p:cNvSpPr>
          <p:nvPr/>
        </p:nvSpPr>
        <p:spPr bwMode="auto">
          <a:xfrm>
            <a:off x="115020" y="1340768"/>
            <a:ext cx="863758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tabLst>
                <a:tab pos="1517650" algn="l"/>
                <a:tab pos="2454275" algn="l"/>
                <a:tab pos="2689225" algn="l"/>
                <a:tab pos="4024313" algn="l"/>
                <a:tab pos="5008563" algn="l"/>
                <a:tab pos="5986463" algn="l"/>
                <a:tab pos="7015163" algn="l"/>
                <a:tab pos="7240588" algn="l"/>
                <a:tab pos="7983538" algn="l"/>
              </a:tabLst>
              <a:defRPr>
                <a:solidFill>
                  <a:schemeClr val="tx1"/>
                </a:solidFill>
                <a:latin typeface="Arial" panose="020B0604020202020204" pitchFamily="34" charset="0"/>
              </a:defRPr>
            </a:lvl1pPr>
            <a:lvl2pPr eaLnBrk="0" hangingPunct="0">
              <a:tabLst>
                <a:tab pos="1517650" algn="l"/>
                <a:tab pos="2454275" algn="l"/>
                <a:tab pos="2689225" algn="l"/>
                <a:tab pos="4024313" algn="l"/>
                <a:tab pos="5008563" algn="l"/>
                <a:tab pos="5986463" algn="l"/>
                <a:tab pos="7015163" algn="l"/>
                <a:tab pos="7240588" algn="l"/>
                <a:tab pos="7983538" algn="l"/>
              </a:tabLst>
              <a:defRPr>
                <a:solidFill>
                  <a:schemeClr val="tx1"/>
                </a:solidFill>
                <a:latin typeface="Arial" panose="020B0604020202020204" pitchFamily="34" charset="0"/>
              </a:defRPr>
            </a:lvl2pPr>
            <a:lvl3pPr eaLnBrk="0" hangingPunct="0">
              <a:tabLst>
                <a:tab pos="1517650" algn="l"/>
                <a:tab pos="2454275" algn="l"/>
                <a:tab pos="2689225" algn="l"/>
                <a:tab pos="4024313" algn="l"/>
                <a:tab pos="5008563" algn="l"/>
                <a:tab pos="5986463" algn="l"/>
                <a:tab pos="7015163" algn="l"/>
                <a:tab pos="7240588" algn="l"/>
                <a:tab pos="7983538" algn="l"/>
              </a:tabLst>
              <a:defRPr>
                <a:solidFill>
                  <a:schemeClr val="tx1"/>
                </a:solidFill>
                <a:latin typeface="Arial" panose="020B0604020202020204" pitchFamily="34" charset="0"/>
              </a:defRPr>
            </a:lvl3pPr>
            <a:lvl4pPr eaLnBrk="0" hangingPunct="0">
              <a:tabLst>
                <a:tab pos="1517650" algn="l"/>
                <a:tab pos="2454275" algn="l"/>
                <a:tab pos="2689225" algn="l"/>
                <a:tab pos="4024313" algn="l"/>
                <a:tab pos="5008563" algn="l"/>
                <a:tab pos="5986463" algn="l"/>
                <a:tab pos="7015163" algn="l"/>
                <a:tab pos="7240588" algn="l"/>
                <a:tab pos="7983538" algn="l"/>
              </a:tabLst>
              <a:defRPr>
                <a:solidFill>
                  <a:schemeClr val="tx1"/>
                </a:solidFill>
                <a:latin typeface="Arial" panose="020B0604020202020204" pitchFamily="34" charset="0"/>
              </a:defRPr>
            </a:lvl4pPr>
            <a:lvl5pPr eaLnBrk="0" hangingPunct="0">
              <a:tabLst>
                <a:tab pos="1517650" algn="l"/>
                <a:tab pos="2454275" algn="l"/>
                <a:tab pos="2689225" algn="l"/>
                <a:tab pos="4024313" algn="l"/>
                <a:tab pos="5008563" algn="l"/>
                <a:tab pos="5986463" algn="l"/>
                <a:tab pos="7015163" algn="l"/>
                <a:tab pos="7240588" algn="l"/>
                <a:tab pos="7983538" algn="l"/>
              </a:tabLst>
              <a:defRPr>
                <a:solidFill>
                  <a:schemeClr val="tx1"/>
                </a:solidFill>
                <a:latin typeface="Arial" panose="020B0604020202020204" pitchFamily="34" charset="0"/>
              </a:defRPr>
            </a:lvl5pPr>
            <a:lvl6pPr eaLnBrk="0" fontAlgn="base" hangingPunct="0">
              <a:spcBef>
                <a:spcPct val="0"/>
              </a:spcBef>
              <a:spcAft>
                <a:spcPct val="0"/>
              </a:spcAft>
              <a:tabLst>
                <a:tab pos="1517650" algn="l"/>
                <a:tab pos="2454275" algn="l"/>
                <a:tab pos="2689225" algn="l"/>
                <a:tab pos="4024313" algn="l"/>
                <a:tab pos="5008563" algn="l"/>
                <a:tab pos="5986463" algn="l"/>
                <a:tab pos="7015163" algn="l"/>
                <a:tab pos="7240588" algn="l"/>
                <a:tab pos="7983538" algn="l"/>
              </a:tabLst>
              <a:defRPr>
                <a:solidFill>
                  <a:schemeClr val="tx1"/>
                </a:solidFill>
                <a:latin typeface="Arial" panose="020B0604020202020204" pitchFamily="34" charset="0"/>
              </a:defRPr>
            </a:lvl6pPr>
            <a:lvl7pPr eaLnBrk="0" fontAlgn="base" hangingPunct="0">
              <a:spcBef>
                <a:spcPct val="0"/>
              </a:spcBef>
              <a:spcAft>
                <a:spcPct val="0"/>
              </a:spcAft>
              <a:tabLst>
                <a:tab pos="1517650" algn="l"/>
                <a:tab pos="2454275" algn="l"/>
                <a:tab pos="2689225" algn="l"/>
                <a:tab pos="4024313" algn="l"/>
                <a:tab pos="5008563" algn="l"/>
                <a:tab pos="5986463" algn="l"/>
                <a:tab pos="7015163" algn="l"/>
                <a:tab pos="7240588" algn="l"/>
                <a:tab pos="7983538" algn="l"/>
              </a:tabLst>
              <a:defRPr>
                <a:solidFill>
                  <a:schemeClr val="tx1"/>
                </a:solidFill>
                <a:latin typeface="Arial" panose="020B0604020202020204" pitchFamily="34" charset="0"/>
              </a:defRPr>
            </a:lvl7pPr>
            <a:lvl8pPr eaLnBrk="0" fontAlgn="base" hangingPunct="0">
              <a:spcBef>
                <a:spcPct val="0"/>
              </a:spcBef>
              <a:spcAft>
                <a:spcPct val="0"/>
              </a:spcAft>
              <a:tabLst>
                <a:tab pos="1517650" algn="l"/>
                <a:tab pos="2454275" algn="l"/>
                <a:tab pos="2689225" algn="l"/>
                <a:tab pos="4024313" algn="l"/>
                <a:tab pos="5008563" algn="l"/>
                <a:tab pos="5986463" algn="l"/>
                <a:tab pos="7015163" algn="l"/>
                <a:tab pos="7240588" algn="l"/>
                <a:tab pos="7983538" algn="l"/>
              </a:tabLst>
              <a:defRPr>
                <a:solidFill>
                  <a:schemeClr val="tx1"/>
                </a:solidFill>
                <a:latin typeface="Arial" panose="020B0604020202020204" pitchFamily="34" charset="0"/>
              </a:defRPr>
            </a:lvl8pPr>
            <a:lvl9pPr eaLnBrk="0" fontAlgn="base" hangingPunct="0">
              <a:spcBef>
                <a:spcPct val="0"/>
              </a:spcBef>
              <a:spcAft>
                <a:spcPct val="0"/>
              </a:spcAft>
              <a:tabLst>
                <a:tab pos="1517650" algn="l"/>
                <a:tab pos="2454275" algn="l"/>
                <a:tab pos="2689225" algn="l"/>
                <a:tab pos="4024313" algn="l"/>
                <a:tab pos="5008563" algn="l"/>
                <a:tab pos="5986463" algn="l"/>
                <a:tab pos="7015163" algn="l"/>
                <a:tab pos="7240588" algn="l"/>
                <a:tab pos="7983538" algn="l"/>
              </a:tabLst>
              <a:defRPr>
                <a:solidFill>
                  <a:schemeClr val="tx1"/>
                </a:solidFill>
                <a:latin typeface="Arial" panose="020B0604020202020204" pitchFamily="34" charset="0"/>
              </a:defRPr>
            </a:lvl9pPr>
          </a:lstStyle>
          <a:p>
            <a:pPr marL="0" marR="0" lvl="0" indent="20638" algn="just" defTabSz="914400" rtl="0" eaLnBrk="0" fontAlgn="base" latinLnBrk="0" hangingPunct="0">
              <a:lnSpc>
                <a:spcPct val="100000"/>
              </a:lnSpc>
              <a:spcBef>
                <a:spcPct val="0"/>
              </a:spcBef>
              <a:spcAft>
                <a:spcPct val="0"/>
              </a:spcAft>
              <a:buClrTx/>
              <a:buSzTx/>
              <a:buFontTx/>
              <a:buNone/>
              <a:tabLst>
                <a:tab pos="1517650" algn="l"/>
                <a:tab pos="2454275" algn="l"/>
                <a:tab pos="2689225" algn="l"/>
                <a:tab pos="4024313" algn="l"/>
                <a:tab pos="5008563" algn="l"/>
                <a:tab pos="5986463" algn="l"/>
                <a:tab pos="7015163" algn="l"/>
                <a:tab pos="7240588" algn="l"/>
                <a:tab pos="7983538" algn="l"/>
              </a:tabLst>
            </a:pPr>
            <a:r>
              <a:rPr kumimoji="0" lang="en-US" altLang="ru-RU" sz="1400" i="0" u="none" strike="noStrike" cap="none" normalizeH="0" baseline="0" dirty="0">
                <a:ln>
                  <a:noFill/>
                </a:ln>
                <a:solidFill>
                  <a:srgbClr val="001F60"/>
                </a:solidFill>
                <a:effectLst/>
                <a:latin typeface="Arial" panose="020B0604020202020204" pitchFamily="34" charset="0"/>
                <a:ea typeface="Calibri" panose="020F0502020204030204" pitchFamily="34" charset="0"/>
                <a:cs typeface="Calibri" panose="020F0502020204030204" pitchFamily="34" charset="0"/>
              </a:rPr>
              <a:t>Creation of a favorable investment climate for attracting domestic and foreign investments in the real sector of the economy, high-tech production, which will increase employment and to intensify the occurrence of economy of the Republic of Kazakhstan in the world economic relations, to accelerate the industrial development of the country, increase export capacity.</a:t>
            </a:r>
            <a:endParaRPr kumimoji="0" lang="ru-RU" altLang="ru-RU" sz="1800" i="0" u="none" strike="noStrike" cap="none" normalizeH="0" baseline="0" dirty="0">
              <a:ln>
                <a:noFill/>
              </a:ln>
              <a:solidFill>
                <a:schemeClr val="tx1"/>
              </a:solidFill>
              <a:effectLst/>
              <a:latin typeface="Arial" panose="020B0604020202020204" pitchFamily="34" charset="0"/>
            </a:endParaRPr>
          </a:p>
        </p:txBody>
      </p:sp>
      <p:pic>
        <p:nvPicPr>
          <p:cNvPr id="9" name="Объект 4"/>
          <p:cNvPicPr>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2294875"/>
            <a:ext cx="9144000" cy="4563125"/>
          </a:xfrm>
          <a:prstGeom prst="rect">
            <a:avLst/>
          </a:prstGeom>
          <a:noFill/>
          <a:ln w="9525">
            <a:noFill/>
            <a:miter lim="800000"/>
            <a:headEnd/>
            <a:tailEnd/>
          </a:ln>
          <a:effectLst/>
        </p:spPr>
      </p:pic>
    </p:spTree>
    <p:extLst>
      <p:ext uri="{BB962C8B-B14F-4D97-AF65-F5344CB8AC3E}">
        <p14:creationId xmlns:p14="http://schemas.microsoft.com/office/powerpoint/2010/main" val="958216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C:\Documents and Settings\Администратор\Local Settings\Temporary Internet Files\Content.Word\Схема.jpg"/>
          <p:cNvPicPr/>
          <p:nvPr/>
        </p:nvPicPr>
        <p:blipFill>
          <a:blip r:embed="rId2"/>
          <a:srcRect/>
          <a:stretch>
            <a:fillRect/>
          </a:stretch>
        </p:blipFill>
        <p:spPr bwMode="auto">
          <a:xfrm>
            <a:off x="-44089" y="667573"/>
            <a:ext cx="6450978" cy="3168352"/>
          </a:xfrm>
          <a:prstGeom prst="rect">
            <a:avLst/>
          </a:prstGeom>
          <a:noFill/>
          <a:ln w="9525">
            <a:noFill/>
            <a:miter lim="800000"/>
            <a:headEnd/>
            <a:tailEnd/>
          </a:ln>
        </p:spPr>
      </p:pic>
      <p:sp>
        <p:nvSpPr>
          <p:cNvPr id="3073" name="Rectangle 1"/>
          <p:cNvSpPr>
            <a:spLocks noChangeArrowheads="1"/>
          </p:cNvSpPr>
          <p:nvPr/>
        </p:nvSpPr>
        <p:spPr bwMode="auto">
          <a:xfrm>
            <a:off x="107504" y="161009"/>
            <a:ext cx="91440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2790825" algn="ctr"/>
                <a:tab pos="5851525" algn="r"/>
              </a:tabLst>
            </a:pPr>
            <a:r>
              <a:rPr kumimoji="0" lang="en-US" sz="2000" i="0" u="none" strike="noStrike" normalizeH="0" baseline="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itchFamily="34" charset="0"/>
                <a:ea typeface="Times New Roman" pitchFamily="18" charset="0"/>
                <a:cs typeface="Arial" pitchFamily="34" charset="0"/>
              </a:rPr>
              <a:t>INTERNATIONAL TRANSIT CORRIDOR MAP OF KAZAKHSTAN</a:t>
            </a:r>
            <a:endParaRPr kumimoji="0" lang="ru-RU" sz="2000" i="0" u="none" strike="noStrike" normalizeH="0" baseline="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itchFamily="34" charset="0"/>
              <a:cs typeface="Arial" pitchFamily="34" charset="0"/>
            </a:endParaRPr>
          </a:p>
        </p:txBody>
      </p:sp>
      <p:sp>
        <p:nvSpPr>
          <p:cNvPr id="6"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8" name="Рисунок 7" descr="Сулу свет логотип 2010 г"/>
          <p:cNvPicPr/>
          <p:nvPr/>
        </p:nvPicPr>
        <p:blipFill>
          <a:blip r:embed="rId3"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Рисунок 8"/>
          <p:cNvPicPr>
            <a:picLocks noChangeAspect="1"/>
          </p:cNvPicPr>
          <p:nvPr/>
        </p:nvPicPr>
        <p:blipFill>
          <a:blip r:embed="rId4"/>
          <a:stretch>
            <a:fillRect/>
          </a:stretch>
        </p:blipFill>
        <p:spPr>
          <a:xfrm>
            <a:off x="1" y="3729471"/>
            <a:ext cx="6406887" cy="3128529"/>
          </a:xfrm>
          <a:prstGeom prst="rect">
            <a:avLst/>
          </a:prstGeom>
        </p:spPr>
      </p:pic>
      <p:graphicFrame>
        <p:nvGraphicFramePr>
          <p:cNvPr id="10" name="Диаграмма 9"/>
          <p:cNvGraphicFramePr/>
          <p:nvPr>
            <p:extLst>
              <p:ext uri="{D42A27DB-BD31-4B8C-83A1-F6EECF244321}">
                <p14:modId xmlns:p14="http://schemas.microsoft.com/office/powerpoint/2010/main" val="3386629278"/>
              </p:ext>
            </p:extLst>
          </p:nvPr>
        </p:nvGraphicFramePr>
        <p:xfrm>
          <a:off x="6450978" y="667573"/>
          <a:ext cx="2693021" cy="3168352"/>
        </p:xfrm>
        <a:graphic>
          <a:graphicData uri="http://schemas.openxmlformats.org/drawingml/2006/chart">
            <c:chart xmlns:c="http://schemas.openxmlformats.org/drawingml/2006/chart" xmlns:r="http://schemas.openxmlformats.org/officeDocument/2006/relationships" r:id="rId5"/>
          </a:graphicData>
        </a:graphic>
      </p:graphicFrame>
      <p:sp>
        <p:nvSpPr>
          <p:cNvPr id="11" name="Rectangle 1"/>
          <p:cNvSpPr>
            <a:spLocks noChangeArrowheads="1"/>
          </p:cNvSpPr>
          <p:nvPr/>
        </p:nvSpPr>
        <p:spPr bwMode="auto">
          <a:xfrm>
            <a:off x="6450978" y="4458304"/>
            <a:ext cx="2693020" cy="24622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algn="just" defTabSz="914400" rtl="0" eaLnBrk="1" fontAlgn="base" latinLnBrk="0" hangingPunct="1">
              <a:lnSpc>
                <a:spcPct val="100000"/>
              </a:lnSpc>
              <a:spcBef>
                <a:spcPct val="0"/>
              </a:spcBef>
              <a:spcAft>
                <a:spcPct val="0"/>
              </a:spcAft>
              <a:buClrTx/>
              <a:buSzTx/>
              <a:tabLst/>
            </a:pPr>
            <a:r>
              <a:rPr kumimoji="0" lang="en-US" sz="1400" b="1" i="0"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 global volume of container cargo traffic amounts to 500 billion. dollars a year, the growth rate of the market accounted for 8-10% per year; The growth of trade between Europe and China and the countries of the ASIA-PACIFIC REGION is approximately 350-400 billion. dollars, the rate of growth of 5-6% per year;</a:t>
            </a:r>
            <a:endParaRPr kumimoji="0" lang="ru-RU" sz="1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35925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44624"/>
            <a:ext cx="8143932" cy="857256"/>
          </a:xfrm>
        </p:spPr>
        <p:txBody>
          <a:bodyPr/>
          <a:lstStyle/>
          <a:p>
            <a:r>
              <a:rPr lang="en-US" sz="1800" dirty="0"/>
              <a:t>The relevance of the development prospects of international transfer corridor (ITC) towards all the Great Silk Road</a:t>
            </a:r>
            <a:endParaRPr lang="ru-RU" sz="1800" dirty="0"/>
          </a:p>
        </p:txBody>
      </p:sp>
      <p:sp>
        <p:nvSpPr>
          <p:cNvPr id="3" name="Содержимое 2"/>
          <p:cNvSpPr>
            <a:spLocks noGrp="1"/>
          </p:cNvSpPr>
          <p:nvPr>
            <p:ph idx="1"/>
          </p:nvPr>
        </p:nvSpPr>
        <p:spPr>
          <a:xfrm>
            <a:off x="457200" y="1268760"/>
            <a:ext cx="8229600" cy="4876800"/>
          </a:xfrm>
        </p:spPr>
        <p:txBody>
          <a:bodyPr/>
          <a:lstStyle/>
          <a:p>
            <a:pPr algn="just"/>
            <a:r>
              <a:rPr lang="en-US" sz="1400" dirty="0">
                <a:solidFill>
                  <a:schemeClr val="tx1"/>
                </a:solidFill>
                <a:latin typeface="Times New Roman" panose="02020603050405020304" pitchFamily="18" charset="0"/>
                <a:cs typeface="Times New Roman" panose="02020603050405020304" pitchFamily="18" charset="0"/>
              </a:rPr>
              <a:t>Thus, transit flows through Kazakhstan can reach enormous volumes of disparate internal needs of the country and will run into the billions of dollars in the United States each year. will become a major source of revenue in the budgets of all countries of the participants in this process, and will also serve as a basis for sustainable economic and socio-political regional territorial development countries along the ITC.</a:t>
            </a:r>
            <a:endParaRPr lang="kk-KZ" sz="1400" dirty="0">
              <a:solidFill>
                <a:schemeClr val="tx1"/>
              </a:solidFill>
              <a:latin typeface="Times New Roman" panose="02020603050405020304" pitchFamily="18" charset="0"/>
              <a:cs typeface="Times New Roman" panose="02020603050405020304" pitchFamily="18" charset="0"/>
            </a:endParaRPr>
          </a:p>
          <a:p>
            <a:pPr algn="just"/>
            <a:r>
              <a:rPr lang="en-US" sz="1400" dirty="0">
                <a:solidFill>
                  <a:srgbClr val="002060"/>
                </a:solidFill>
                <a:latin typeface="Times New Roman" panose="02020603050405020304" pitchFamily="18" charset="0"/>
                <a:cs typeface="Times New Roman" panose="02020603050405020304" pitchFamily="18" charset="0"/>
              </a:rPr>
              <a:t>For the further development of the ITC and the stable growth of the world economy opening and germane formation on an ongoing basis transfer corridor: South-East Asia-China-Central Asia-Europe, and sea routes to all continents, alternative paths available in the world.</a:t>
            </a:r>
            <a:endParaRPr lang="kk-KZ" sz="1400" dirty="0">
              <a:solidFill>
                <a:srgbClr val="002060"/>
              </a:solidFill>
              <a:latin typeface="Times New Roman" panose="02020603050405020304" pitchFamily="18" charset="0"/>
              <a:cs typeface="Times New Roman" panose="02020603050405020304" pitchFamily="18" charset="0"/>
            </a:endParaRPr>
          </a:p>
          <a:p>
            <a:pPr algn="just"/>
            <a:r>
              <a:rPr lang="en-US" sz="1400" dirty="0">
                <a:solidFill>
                  <a:schemeClr val="tx1"/>
                </a:solidFill>
                <a:latin typeface="Times New Roman" panose="02020603050405020304" pitchFamily="18" charset="0"/>
                <a:cs typeface="Times New Roman" panose="02020603050405020304" pitchFamily="18" charset="0"/>
              </a:rPr>
              <a:t>The effective functioning of the ITC cannot be imagined without the prospects for the development of the technological infrastructure, transportation and communications industries, with the application of advanced technology at the expense of logistics management using satellite navigation systems, escort and security of freight transport throughout the Great Silk Road, including by creating a HUB and SEZ.</a:t>
            </a:r>
            <a:endParaRPr lang="kk-KZ" sz="1400" dirty="0">
              <a:solidFill>
                <a:schemeClr val="tx1"/>
              </a:solidFill>
              <a:latin typeface="Times New Roman" panose="02020603050405020304" pitchFamily="18" charset="0"/>
              <a:cs typeface="Times New Roman" panose="02020603050405020304" pitchFamily="18" charset="0"/>
            </a:endParaRPr>
          </a:p>
          <a:p>
            <a:pPr algn="just"/>
            <a:r>
              <a:rPr lang="en-US" sz="1400" dirty="0">
                <a:solidFill>
                  <a:srgbClr val="002060"/>
                </a:solidFill>
                <a:latin typeface="Times New Roman" panose="02020603050405020304" pitchFamily="18" charset="0"/>
                <a:cs typeface="Times New Roman" panose="02020603050405020304" pitchFamily="18" charset="0"/>
              </a:rPr>
              <a:t>The foundation of a transport and logistics HUB (HUB CENTRE), which provides realization of transit potential throughout the countries of the Great Silk way, help to link into a single transportation system the economies of several continents.</a:t>
            </a:r>
            <a:endParaRPr lang="kk-KZ" sz="1400" dirty="0">
              <a:solidFill>
                <a:srgbClr val="002060"/>
              </a:solidFill>
              <a:latin typeface="Times New Roman" panose="02020603050405020304" pitchFamily="18" charset="0"/>
              <a:cs typeface="Times New Roman" panose="02020603050405020304" pitchFamily="18" charset="0"/>
            </a:endParaRPr>
          </a:p>
          <a:p>
            <a:pPr algn="just"/>
            <a:r>
              <a:rPr lang="en-US" sz="1400" dirty="0">
                <a:solidFill>
                  <a:srgbClr val="002060"/>
                </a:solidFill>
                <a:latin typeface="Times New Roman" panose="02020603050405020304" pitchFamily="18" charset="0"/>
                <a:cs typeface="Times New Roman" panose="02020603050405020304" pitchFamily="18" charset="0"/>
              </a:rPr>
              <a:t>The creation of specialized economic zones in border areas and on the basis of the innovative solutions proposed for implementation in the pilot project, will form a favorable environment for business and to effectively address the many tasks.</a:t>
            </a:r>
            <a:endParaRPr lang="ru-RU" sz="1400" dirty="0">
              <a:solidFill>
                <a:schemeClr val="tx1"/>
              </a:solidFill>
              <a:latin typeface="Arial" charset="0"/>
            </a:endParaRPr>
          </a:p>
        </p:txBody>
      </p:sp>
      <p:sp>
        <p:nvSpPr>
          <p:cNvPr id="4"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5" name="Рисунок 4" descr="Сулу свет логотип 2010 г"/>
          <p:cNvPicPr/>
          <p:nvPr/>
        </p:nvPicPr>
        <p:blipFill>
          <a:blip r:embed="rId2"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580076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188640"/>
            <a:ext cx="8643998" cy="563562"/>
          </a:xfrm>
        </p:spPr>
        <p:txBody>
          <a:bodyPr/>
          <a:lstStyle/>
          <a:p>
            <a:r>
              <a:rPr lang="en-US" sz="2000" dirty="0">
                <a:latin typeface="Times New Roman" panose="02020603050405020304" pitchFamily="18" charset="0"/>
                <a:cs typeface="Times New Roman" panose="02020603050405020304" pitchFamily="18" charset="0"/>
              </a:rPr>
              <a:t>Advantages ITC services of multimodal container dry port.</a:t>
            </a:r>
            <a:endParaRPr lang="ru-RU" sz="2300" dirty="0"/>
          </a:p>
        </p:txBody>
      </p:sp>
      <p:sp>
        <p:nvSpPr>
          <p:cNvPr id="3" name="Содержимое 2"/>
          <p:cNvSpPr>
            <a:spLocks noGrp="1"/>
          </p:cNvSpPr>
          <p:nvPr>
            <p:ph idx="1"/>
          </p:nvPr>
        </p:nvSpPr>
        <p:spPr>
          <a:xfrm>
            <a:off x="214282" y="1268760"/>
            <a:ext cx="8715436" cy="5303468"/>
          </a:xfrm>
        </p:spPr>
        <p:txBody>
          <a:bodyPr/>
          <a:lstStyle/>
          <a:p>
            <a:pPr marL="0" lvl="1" indent="0" algn="just">
              <a:spcBef>
                <a:spcPts val="0"/>
              </a:spcBef>
            </a:pPr>
            <a:r>
              <a:rPr lang="en-US" sz="1400" dirty="0">
                <a:latin typeface="Times New Roman" panose="02020603050405020304" pitchFamily="18" charset="0"/>
                <a:cs typeface="Times New Roman" panose="02020603050405020304" pitchFamily="18" charset="0"/>
              </a:rPr>
              <a:t>Selection of optimal scheme for the carriage of goods under the terms of the client;  </a:t>
            </a:r>
          </a:p>
          <a:p>
            <a:pPr marL="0" lvl="1" indent="0" algn="just">
              <a:spcBef>
                <a:spcPts val="0"/>
              </a:spcBef>
            </a:pPr>
            <a:r>
              <a:rPr lang="en-US" sz="1400" dirty="0">
                <a:latin typeface="Times New Roman" panose="02020603050405020304" pitchFamily="18" charset="0"/>
                <a:cs typeface="Times New Roman" panose="02020603050405020304" pitchFamily="18" charset="0"/>
              </a:rPr>
              <a:t>Search for rail cars, vans and control over them;  </a:t>
            </a:r>
          </a:p>
          <a:p>
            <a:pPr marL="0" lvl="1" indent="0" algn="just">
              <a:spcBef>
                <a:spcPts val="0"/>
              </a:spcBef>
            </a:pPr>
            <a:r>
              <a:rPr lang="en-US" sz="1400" dirty="0">
                <a:latin typeface="Times New Roman" panose="02020603050405020304" pitchFamily="18" charset="0"/>
                <a:cs typeface="Times New Roman" panose="02020603050405020304" pitchFamily="18" charset="0"/>
              </a:rPr>
              <a:t>Cargo declaration, preparation for customs inspection;  </a:t>
            </a:r>
          </a:p>
          <a:p>
            <a:pPr marL="0" lvl="1" indent="0" algn="just">
              <a:spcBef>
                <a:spcPts val="0"/>
              </a:spcBef>
            </a:pPr>
            <a:r>
              <a:rPr lang="en-US" sz="1400" dirty="0">
                <a:latin typeface="Times New Roman" panose="02020603050405020304" pitchFamily="18" charset="0"/>
                <a:cs typeface="Times New Roman" panose="02020603050405020304" pitchFamily="18" charset="0"/>
              </a:rPr>
              <a:t>Tracking in on-line mode containers in transit; </a:t>
            </a:r>
          </a:p>
          <a:p>
            <a:pPr marL="0" lvl="1" indent="0" algn="just">
              <a:spcBef>
                <a:spcPts val="0"/>
              </a:spcBef>
            </a:pPr>
            <a:r>
              <a:rPr lang="en-US" sz="1400" dirty="0">
                <a:latin typeface="Times New Roman" panose="02020603050405020304" pitchFamily="18" charset="0"/>
                <a:cs typeface="Times New Roman" panose="02020603050405020304" pitchFamily="18" charset="0"/>
              </a:rPr>
              <a:t>Handling and storage of cargoes in containers, WAREHOUSING, customs warehouses;  </a:t>
            </a:r>
          </a:p>
          <a:p>
            <a:pPr marL="0" lvl="1" indent="0" algn="just">
              <a:spcBef>
                <a:spcPts val="0"/>
              </a:spcBef>
            </a:pPr>
            <a:r>
              <a:rPr lang="en-US" sz="1400" dirty="0">
                <a:latin typeface="Times New Roman" panose="02020603050405020304" pitchFamily="18" charset="0"/>
                <a:cs typeface="Times New Roman" panose="02020603050405020304" pitchFamily="18" charset="0"/>
              </a:rPr>
              <a:t>Processing and preparation of wagons, tanks for loading-overloading of export-import cargoes of boxcars. Sending empty containers fast container trains;   </a:t>
            </a:r>
          </a:p>
          <a:p>
            <a:pPr marL="0" lvl="1" indent="0" algn="just">
              <a:spcBef>
                <a:spcPts val="0"/>
              </a:spcBef>
            </a:pPr>
            <a:r>
              <a:rPr lang="en-US" sz="1400" dirty="0">
                <a:latin typeface="Times New Roman" panose="02020603050405020304" pitchFamily="18" charset="0"/>
                <a:cs typeface="Times New Roman" panose="02020603050405020304" pitchFamily="18" charset="0"/>
              </a:rPr>
              <a:t>Organization of transportation of all kinds of cargo, including perishable;  </a:t>
            </a:r>
          </a:p>
          <a:p>
            <a:pPr marL="0" lvl="1" indent="0" algn="just">
              <a:spcBef>
                <a:spcPts val="0"/>
              </a:spcBef>
            </a:pPr>
            <a:r>
              <a:rPr lang="en-US" sz="1400" dirty="0">
                <a:latin typeface="Times New Roman" panose="02020603050405020304" pitchFamily="18" charset="0"/>
                <a:cs typeface="Times New Roman" panose="02020603050405020304" pitchFamily="18" charset="0"/>
              </a:rPr>
              <a:t>Other services for the Organization and conditions of carriage of goods by railway and auto transport, cargo security;</a:t>
            </a:r>
          </a:p>
          <a:p>
            <a:pPr marL="0" lvl="1" indent="0" algn="just">
              <a:spcBef>
                <a:spcPts val="0"/>
              </a:spcBef>
            </a:pPr>
            <a:r>
              <a:rPr lang="en-US" sz="1400" dirty="0">
                <a:latin typeface="Times New Roman" panose="02020603050405020304" pitchFamily="18" charset="0"/>
                <a:cs typeface="Times New Roman" panose="02020603050405020304" pitchFamily="18" charset="0"/>
              </a:rPr>
              <a:t>To solve these tasks, it is proposed to apply innovations using it technologies:</a:t>
            </a:r>
            <a:endParaRPr lang="ru-RU" sz="1800" dirty="0"/>
          </a:p>
        </p:txBody>
      </p:sp>
      <p:sp>
        <p:nvSpPr>
          <p:cNvPr id="4"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5" name="Рисунок 4" descr="Сулу свет логотип 2010 г"/>
          <p:cNvPicPr/>
          <p:nvPr/>
        </p:nvPicPr>
        <p:blipFill>
          <a:blip r:embed="rId2"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Рисунок 5"/>
          <p:cNvPicPr/>
          <p:nvPr/>
        </p:nvPicPr>
        <p:blipFill>
          <a:blip r:embed="rId3">
            <a:extLst>
              <a:ext uri="{28A0092B-C50C-407E-A947-70E740481C1C}">
                <a14:useLocalDpi xmlns:a14="http://schemas.microsoft.com/office/drawing/2010/main" val="0"/>
              </a:ext>
            </a:extLst>
          </a:blip>
          <a:srcRect/>
          <a:stretch>
            <a:fillRect/>
          </a:stretch>
        </p:blipFill>
        <p:spPr bwMode="auto">
          <a:xfrm>
            <a:off x="378445" y="3464163"/>
            <a:ext cx="4398542" cy="3108065"/>
          </a:xfrm>
          <a:prstGeom prst="rect">
            <a:avLst/>
          </a:prstGeom>
          <a:noFill/>
          <a:ln>
            <a:noFill/>
          </a:ln>
        </p:spPr>
      </p:pic>
      <p:pic>
        <p:nvPicPr>
          <p:cNvPr id="7" name="Рисунок 6" descr="C:\Users\Dake\Desktop\Новые презнтации\Фото Дороги Опоры\ДОРОГА РАКУРС 1 (1).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76987" y="3717032"/>
            <a:ext cx="4273014" cy="24980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929303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36"/>
          <p:cNvSpPr txBox="1">
            <a:spLocks noChangeArrowheads="1"/>
          </p:cNvSpPr>
          <p:nvPr/>
        </p:nvSpPr>
        <p:spPr bwMode="auto">
          <a:xfrm>
            <a:off x="0" y="0"/>
            <a:ext cx="8902514" cy="1075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r>
              <a:rPr lang="en-US" sz="2000" b="1"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The free economic zone «</a:t>
            </a:r>
            <a:r>
              <a:rPr lang="en-US" sz="2000" b="1" dirty="0" err="1">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Khorgos</a:t>
            </a:r>
            <a:r>
              <a:rPr lang="en-US" sz="2000" b="1"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-Eastern Gate» on the territory of the Republic of Kazakhstan.  Infrastructure and the package of fiscal incentives for participants in FEZ.</a:t>
            </a:r>
            <a:endParaRPr lang="ru-RU" sz="20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sz="20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a:p>
            <a:pPr algn="ctr"/>
            <a:endParaRPr lang="ru-RU" sz="1400" b="0" dirty="0">
              <a:solidFill>
                <a:srgbClr val="FFFFFF"/>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ru-RU" sz="16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kk-KZ" sz="1600" dirty="0">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On the territory of Fez is available package of fiscal incentives for participants: zero rate on property and corporate tax on activities relevant to the priority of the FEZ. VAT exemption of goods consumed by participants in FEZ, as well as the rent for land in the medium term.</a:t>
            </a:r>
            <a:endParaRPr lang="ru-RU" sz="1400" b="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Рисунок 6"/>
          <p:cNvPicPr>
            <a:picLocks noChangeAspect="1"/>
          </p:cNvPicPr>
          <p:nvPr/>
        </p:nvPicPr>
        <p:blipFill>
          <a:blip r:embed="rId2"/>
          <a:stretch>
            <a:fillRect/>
          </a:stretch>
        </p:blipFill>
        <p:spPr>
          <a:xfrm>
            <a:off x="241486" y="1075458"/>
            <a:ext cx="2890354" cy="2785590"/>
          </a:xfrm>
          <a:prstGeom prst="rect">
            <a:avLst/>
          </a:prstGeom>
        </p:spPr>
      </p:pic>
      <p:sp>
        <p:nvSpPr>
          <p:cNvPr id="9"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10" name="Рисунок 9" descr="Сулу свет логотип 2010 г"/>
          <p:cNvPicPr/>
          <p:nvPr/>
        </p:nvPicPr>
        <p:blipFill>
          <a:blip r:embed="rId3"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grpSp>
        <p:nvGrpSpPr>
          <p:cNvPr id="6" name="Group 138"/>
          <p:cNvGrpSpPr>
            <a:grpSpLocks/>
          </p:cNvGrpSpPr>
          <p:nvPr/>
        </p:nvGrpSpPr>
        <p:grpSpPr bwMode="auto">
          <a:xfrm>
            <a:off x="3131840" y="1075459"/>
            <a:ext cx="6012161" cy="4081733"/>
            <a:chOff x="0" y="0"/>
            <a:chExt cx="14400" cy="10801"/>
          </a:xfrm>
        </p:grpSpPr>
        <p:pic>
          <p:nvPicPr>
            <p:cNvPr id="8" name="Picture 14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4400" cy="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013"/>
              <a:ext cx="14400" cy="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605936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14480" y="428604"/>
            <a:ext cx="7429520" cy="646331"/>
          </a:xfrm>
          <a:prstGeom prst="rect">
            <a:avLst/>
          </a:prstGeom>
        </p:spPr>
        <p:txBody>
          <a:bodyPr wrap="square">
            <a:spAutoFit/>
          </a:bodyPr>
          <a:lstStyle/>
          <a:p>
            <a:pPr algn="ctr">
              <a:defRPr/>
            </a:pPr>
            <a:r>
              <a:rPr lang="en-US" sz="32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mj-lt"/>
              </a:rPr>
              <a:t>The </a:t>
            </a:r>
            <a:r>
              <a:rPr lang="en-US" sz="36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Times New Roman" panose="02020603050405020304" pitchFamily="18" charset="0"/>
                <a:cs typeface="Times New Roman" panose="02020603050405020304" pitchFamily="18" charset="0"/>
              </a:rPr>
              <a:t>Consortium</a:t>
            </a:r>
            <a:r>
              <a:rPr lang="en-US" sz="32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mj-lt"/>
              </a:rPr>
              <a:t> "SuluNur"</a:t>
            </a:r>
            <a:endParaRPr lang="ru-RU" sz="32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mj-lt"/>
            </a:endParaRPr>
          </a:p>
        </p:txBody>
      </p:sp>
      <p:pic>
        <p:nvPicPr>
          <p:cNvPr id="5" name="Рисунок 4" descr="Сулу свет логотип 2010 г"/>
          <p:cNvPicPr/>
          <p:nvPr/>
        </p:nvPicPr>
        <p:blipFill>
          <a:blip r:embed="rId3" cstate="print"/>
          <a:srcRect/>
          <a:stretch>
            <a:fillRect/>
          </a:stretch>
        </p:blipFill>
        <p:spPr bwMode="auto">
          <a:xfrm>
            <a:off x="0" y="0"/>
            <a:ext cx="1643042" cy="1571612"/>
          </a:xfrm>
          <a:prstGeom prst="ellipse">
            <a:avLst/>
          </a:prstGeom>
          <a:ln>
            <a:noFill/>
          </a:ln>
          <a:effectLst>
            <a:glow rad="101600">
              <a:schemeClr val="accent6">
                <a:satMod val="175000"/>
                <a:alpha val="40000"/>
              </a:schemeClr>
            </a:glow>
            <a:softEdge rad="112500"/>
          </a:effectLst>
        </p:spPr>
      </p:pic>
      <p:pic>
        <p:nvPicPr>
          <p:cNvPr id="6" name="Picture 2" descr="C:\Users\Гуля\Downloads\стэнд_3х2.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2092037"/>
            <a:ext cx="7704856" cy="4735407"/>
          </a:xfrm>
          <a:prstGeom prst="rect">
            <a:avLst/>
          </a:prstGeom>
          <a:ln>
            <a:noFill/>
          </a:ln>
          <a:effectLst>
            <a:softEdge rad="112500"/>
          </a:effectLst>
          <a:extLst/>
        </p:spPr>
      </p:pic>
      <p:sp>
        <p:nvSpPr>
          <p:cNvPr id="7" name="Прямоугольник 6"/>
          <p:cNvSpPr/>
          <p:nvPr/>
        </p:nvSpPr>
        <p:spPr>
          <a:xfrm>
            <a:off x="78983" y="1600992"/>
            <a:ext cx="9202057" cy="461665"/>
          </a:xfrm>
          <a:prstGeom prst="rect">
            <a:avLst/>
          </a:prstGeom>
        </p:spPr>
        <p:txBody>
          <a:bodyPr wrap="square">
            <a:spAutoFit/>
          </a:bodyPr>
          <a:lstStyle/>
          <a:p>
            <a:pPr algn="ctr">
              <a:defRPr/>
            </a:pPr>
            <a:r>
              <a:rPr lang="en-US" sz="240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Innovative led Lamps technology production for the green economy.</a:t>
            </a:r>
          </a:p>
        </p:txBody>
      </p:sp>
    </p:spTree>
    <p:extLst>
      <p:ext uri="{BB962C8B-B14F-4D97-AF65-F5344CB8AC3E}">
        <p14:creationId xmlns:p14="http://schemas.microsoft.com/office/powerpoint/2010/main" val="3438539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Нижний колонтитул 3"/>
          <p:cNvSpPr>
            <a:spLocks noGrp="1"/>
          </p:cNvSpPr>
          <p:nvPr>
            <p:ph type="ftr" sz="quarter" idx="12"/>
          </p:nvPr>
        </p:nvSpPr>
        <p:spPr>
          <a:xfrm>
            <a:off x="7010400" y="6572227"/>
            <a:ext cx="2133600" cy="244475"/>
          </a:xfrm>
          <a:prstGeom prst="rect">
            <a:avLst/>
          </a:prstGeo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ru-RU" sz="1200" b="1" kern="1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Консорциум «СулуНур»</a:t>
            </a:r>
          </a:p>
        </p:txBody>
      </p:sp>
      <p:pic>
        <p:nvPicPr>
          <p:cNvPr id="14" name="Рисунок 13" descr="Сулу свет логотип 2010 г"/>
          <p:cNvPicPr/>
          <p:nvPr/>
        </p:nvPicPr>
        <p:blipFill>
          <a:blip r:embed="rId3" cstate="print"/>
          <a:srcRect/>
          <a:stretch>
            <a:fillRect/>
          </a:stretch>
        </p:blipFill>
        <p:spPr bwMode="auto">
          <a:xfrm>
            <a:off x="6500826" y="6500810"/>
            <a:ext cx="357190" cy="357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Прямоугольник 10"/>
          <p:cNvSpPr/>
          <p:nvPr/>
        </p:nvSpPr>
        <p:spPr>
          <a:xfrm>
            <a:off x="0" y="0"/>
            <a:ext cx="9144001" cy="830997"/>
          </a:xfrm>
          <a:prstGeom prst="rect">
            <a:avLst/>
          </a:prstGeom>
        </p:spPr>
        <p:txBody>
          <a:bodyPr wrap="square">
            <a:spAutoFit/>
          </a:bodyPr>
          <a:lstStyle/>
          <a:p>
            <a:pPr algn="ctr">
              <a:defRPr/>
            </a:pPr>
            <a:endParaRPr lang="ru-RU"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endParaRPr>
          </a:p>
          <a:p>
            <a:pPr algn="ctr">
              <a:defRPr/>
            </a:pPr>
            <a:r>
              <a:rPr lang="en-US"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Standard termostabilisation system of LED – chip module</a:t>
            </a:r>
            <a:endParaRPr lang="ru-RU"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endParaRPr>
          </a:p>
        </p:txBody>
      </p:sp>
      <p:pic>
        <p:nvPicPr>
          <p:cNvPr id="14342" name="Picture 6" descr="C:\Users\Dake\Desktop\Для евро патента\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678" y="1713385"/>
            <a:ext cx="3643196" cy="1253862"/>
          </a:xfrm>
          <a:prstGeom prst="rect">
            <a:avLst/>
          </a:prstGeom>
          <a:noFill/>
          <a:extLst>
            <a:ext uri="{909E8E84-426E-40DD-AFC4-6F175D3DCCD1}">
              <a14:hiddenFill xmlns:a14="http://schemas.microsoft.com/office/drawing/2010/main">
                <a:solidFill>
                  <a:srgbClr val="FFFFFF"/>
                </a:solidFill>
              </a14:hiddenFill>
            </a:ext>
          </a:extLst>
        </p:spPr>
      </p:pic>
      <p:pic>
        <p:nvPicPr>
          <p:cNvPr id="14343" name="Picture 7" descr="C:\Users\Dake\Desktop\Для евро патента\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1484784"/>
            <a:ext cx="4657455" cy="1800199"/>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C:\Users\Dake\Desktop\Для евро патента\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0545" y="4234408"/>
            <a:ext cx="6448425" cy="2219325"/>
          </a:xfrm>
          <a:prstGeom prst="rect">
            <a:avLst/>
          </a:prstGeom>
          <a:noFill/>
          <a:extLst>
            <a:ext uri="{909E8E84-426E-40DD-AFC4-6F175D3DCCD1}">
              <a14:hiddenFill xmlns:a14="http://schemas.microsoft.com/office/drawing/2010/main">
                <a:solidFill>
                  <a:srgbClr val="FFFFFF"/>
                </a:solidFill>
              </a14:hiddenFill>
            </a:ext>
          </a:extLst>
        </p:spPr>
      </p:pic>
      <p:pic>
        <p:nvPicPr>
          <p:cNvPr id="14345" name="Picture 9" descr="C:\Users\Dake\Desktop\Для евро патента\5.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4585" y="1186947"/>
            <a:ext cx="2708770" cy="2306738"/>
          </a:xfrm>
          <a:prstGeom prst="rect">
            <a:avLst/>
          </a:prstGeom>
          <a:noFill/>
          <a:extLst>
            <a:ext uri="{909E8E84-426E-40DD-AFC4-6F175D3DCCD1}">
              <a14:hiddenFill xmlns:a14="http://schemas.microsoft.com/office/drawing/2010/main">
                <a:solidFill>
                  <a:srgbClr val="FFFFFF"/>
                </a:solidFill>
              </a14:hiddenFill>
            </a:ext>
          </a:extLst>
        </p:spPr>
      </p:pic>
      <p:pic>
        <p:nvPicPr>
          <p:cNvPr id="14346" name="Picture 10" descr="C:\Users\Dake\Desktop\Для евро патента\4.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61396" y="4234408"/>
            <a:ext cx="5155244" cy="198219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56445" y="3337627"/>
            <a:ext cx="8424936" cy="523220"/>
          </a:xfrm>
          <a:prstGeom prst="rect">
            <a:avLst/>
          </a:prstGeom>
          <a:noFill/>
        </p:spPr>
        <p:txBody>
          <a:bodyPr wrap="square" rtlCol="0">
            <a:spAutoFit/>
          </a:bodyPr>
          <a:lstStyle/>
          <a:p>
            <a:pPr algn="just">
              <a:defRPr/>
            </a:pPr>
            <a:r>
              <a:rPr lang="en-US" sz="1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latin typeface="Times New Roman" panose="02020603050405020304" pitchFamily="18" charset="0"/>
                <a:cs typeface="Times New Roman" panose="02020603050405020304" pitchFamily="18" charset="0"/>
              </a:rPr>
              <a:t> </a:t>
            </a:r>
            <a:r>
              <a:rPr lang="en-US" sz="1400" dirty="0">
                <a:ln w="17780" cmpd="sng">
                  <a:solidFill>
                    <a:schemeClr val="accent1">
                      <a:tint val="3000"/>
                    </a:schemeClr>
                  </a:solidFill>
                  <a:prstDash val="solid"/>
                  <a:miter lim="800000"/>
                </a:ln>
                <a:latin typeface="Times New Roman" panose="02020603050405020304" pitchFamily="18" charset="0"/>
                <a:cs typeface="Times New Roman" panose="02020603050405020304" pitchFamily="18" charset="0"/>
              </a:rPr>
              <a:t>Standard solution of the problem of the LED - chip termostabilisation is to issue of massive  radiator system</a:t>
            </a:r>
            <a:endParaRPr lang="ru-RU" sz="1400" dirty="0">
              <a:ln w="17780" cmpd="sng">
                <a:solidFill>
                  <a:schemeClr val="accent1">
                    <a:tint val="3000"/>
                  </a:schemeClr>
                </a:solidFill>
                <a:prstDash val="solid"/>
                <a:miter lim="800000"/>
              </a:ln>
              <a:latin typeface="Times New Roman" panose="02020603050405020304" pitchFamily="18" charset="0"/>
              <a:cs typeface="Times New Roman" panose="02020603050405020304" pitchFamily="18" charset="0"/>
            </a:endParaRPr>
          </a:p>
          <a:p>
            <a:pPr algn="just"/>
            <a:r>
              <a:rPr lang="en-US" sz="1400" dirty="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p:txBody>
      </p:sp>
      <p:cxnSp>
        <p:nvCxnSpPr>
          <p:cNvPr id="6" name="Прямая со стрелкой 5"/>
          <p:cNvCxnSpPr/>
          <p:nvPr/>
        </p:nvCxnSpPr>
        <p:spPr bwMode="auto">
          <a:xfrm>
            <a:off x="3635896" y="3983958"/>
            <a:ext cx="936104" cy="1101226"/>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8" name="Прямая со стрелкой 7"/>
          <p:cNvCxnSpPr/>
          <p:nvPr/>
        </p:nvCxnSpPr>
        <p:spPr bwMode="auto">
          <a:xfrm>
            <a:off x="6679421" y="3983958"/>
            <a:ext cx="412859" cy="1241547"/>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Tree>
    <p:extLst>
      <p:ext uri="{BB962C8B-B14F-4D97-AF65-F5344CB8AC3E}">
        <p14:creationId xmlns:p14="http://schemas.microsoft.com/office/powerpoint/2010/main" val="3981214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Нижний колонтитул 3"/>
          <p:cNvSpPr>
            <a:spLocks noGrp="1"/>
          </p:cNvSpPr>
          <p:nvPr>
            <p:ph type="ftr" sz="quarter" idx="12"/>
          </p:nvPr>
        </p:nvSpPr>
        <p:spPr>
          <a:xfrm>
            <a:off x="7010400" y="6572227"/>
            <a:ext cx="2133600" cy="244475"/>
          </a:xfrm>
          <a:prstGeom prst="rect">
            <a:avLst/>
          </a:prstGeo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ru-RU" sz="1200" b="1" kern="1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Консорциум «СулуНур»</a:t>
            </a:r>
          </a:p>
        </p:txBody>
      </p:sp>
      <p:pic>
        <p:nvPicPr>
          <p:cNvPr id="14" name="Рисунок 13" descr="Сулу свет логотип 2010 г"/>
          <p:cNvPicPr/>
          <p:nvPr/>
        </p:nvPicPr>
        <p:blipFill>
          <a:blip r:embed="rId2" cstate="print"/>
          <a:srcRect/>
          <a:stretch>
            <a:fillRect/>
          </a:stretch>
        </p:blipFill>
        <p:spPr bwMode="auto">
          <a:xfrm>
            <a:off x="6500826" y="6500810"/>
            <a:ext cx="357190" cy="357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362" name="Picture 2" descr="C:\Users\Dake\Desktop\Для евро патента\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340768"/>
            <a:ext cx="1944216" cy="2243326"/>
          </a:xfrm>
          <a:prstGeom prst="rect">
            <a:avLst/>
          </a:prstGeom>
          <a:noFill/>
          <a:extLst>
            <a:ext uri="{909E8E84-426E-40DD-AFC4-6F175D3DCCD1}">
              <a14:hiddenFill xmlns:a14="http://schemas.microsoft.com/office/drawing/2010/main">
                <a:solidFill>
                  <a:srgbClr val="FFFFFF"/>
                </a:solidFill>
              </a14:hiddenFill>
            </a:ext>
          </a:extLst>
        </p:spPr>
      </p:pic>
      <p:pic>
        <p:nvPicPr>
          <p:cNvPr id="15363" name="Picture 3" descr="C:\Users\Dake\Desktop\Для евро патента\9 б.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6740" y="3467793"/>
            <a:ext cx="5476875" cy="2847975"/>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C:\Users\Dake\Desktop\Для евро патента\9 б 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1840" y="1091500"/>
            <a:ext cx="5324475" cy="2752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8460" y="4365105"/>
            <a:ext cx="3597436" cy="584775"/>
          </a:xfrm>
          <a:prstGeom prst="rect">
            <a:avLst/>
          </a:prstGeom>
          <a:noFill/>
        </p:spPr>
        <p:txBody>
          <a:bodyPr wrap="square" rtlCol="0">
            <a:spAutoFit/>
          </a:bodyPr>
          <a:lstStyle/>
          <a:p>
            <a:pPr algn="just"/>
            <a:r>
              <a:rPr lang="en-US" sz="1600" dirty="0">
                <a:latin typeface="Times New Roman" panose="02020603050405020304" pitchFamily="18" charset="0"/>
                <a:cs typeface="Times New Roman" panose="02020603050405020304" pitchFamily="18" charset="0"/>
              </a:rPr>
              <a:t>Hay efficiency thermal conductivity material made by hay-tech technology</a:t>
            </a:r>
            <a:endParaRPr lang="ru-RU" sz="1600" dirty="0">
              <a:latin typeface="Times New Roman" panose="02020603050405020304" pitchFamily="18" charset="0"/>
              <a:cs typeface="Times New Roman" panose="02020603050405020304" pitchFamily="18" charset="0"/>
            </a:endParaRPr>
          </a:p>
        </p:txBody>
      </p:sp>
      <p:cxnSp>
        <p:nvCxnSpPr>
          <p:cNvPr id="4" name="Прямая со стрелкой 3"/>
          <p:cNvCxnSpPr/>
          <p:nvPr/>
        </p:nvCxnSpPr>
        <p:spPr bwMode="auto">
          <a:xfrm>
            <a:off x="2915816" y="4891780"/>
            <a:ext cx="2448272" cy="409428"/>
          </a:xfrm>
          <a:prstGeom prst="straightConnector1">
            <a:avLst/>
          </a:prstGeom>
          <a:solidFill>
            <a:schemeClr val="accent1"/>
          </a:solidFill>
          <a:ln w="15875" cap="flat" cmpd="sng" algn="ctr">
            <a:solidFill>
              <a:srgbClr val="FF0000"/>
            </a:solidFill>
            <a:prstDash val="solid"/>
            <a:round/>
            <a:headEnd type="none" w="med" len="med"/>
            <a:tailEnd type="arrow"/>
          </a:ln>
          <a:effectLst/>
        </p:spPr>
      </p:cxnSp>
      <p:sp>
        <p:nvSpPr>
          <p:cNvPr id="3" name="TextBox 2"/>
          <p:cNvSpPr txBox="1"/>
          <p:nvPr/>
        </p:nvSpPr>
        <p:spPr>
          <a:xfrm>
            <a:off x="38460" y="5206135"/>
            <a:ext cx="2913360" cy="830997"/>
          </a:xfrm>
          <a:prstGeom prst="rect">
            <a:avLst/>
          </a:prstGeom>
          <a:noFill/>
        </p:spPr>
        <p:txBody>
          <a:bodyPr wrap="square" rtlCol="0">
            <a:spAutoFit/>
          </a:bodyPr>
          <a:lstStyle/>
          <a:p>
            <a:r>
              <a:rPr lang="en-US" sz="1600" dirty="0">
                <a:latin typeface="Times New Roman" panose="02020603050405020304" pitchFamily="18" charset="0"/>
                <a:cs typeface="Times New Roman" panose="02020603050405020304" pitchFamily="18" charset="0"/>
              </a:rPr>
              <a:t>Al-plate module made by technology of Sulunur with termostabilisation system</a:t>
            </a:r>
            <a:endParaRPr lang="ru-RU" sz="1600" dirty="0">
              <a:latin typeface="Times New Roman" panose="02020603050405020304" pitchFamily="18" charset="0"/>
              <a:cs typeface="Times New Roman" panose="02020603050405020304" pitchFamily="18" charset="0"/>
            </a:endParaRPr>
          </a:p>
        </p:txBody>
      </p:sp>
      <p:cxnSp>
        <p:nvCxnSpPr>
          <p:cNvPr id="6" name="Прямая со стрелкой 5"/>
          <p:cNvCxnSpPr/>
          <p:nvPr/>
        </p:nvCxnSpPr>
        <p:spPr bwMode="auto">
          <a:xfrm>
            <a:off x="2483768" y="5445224"/>
            <a:ext cx="936104" cy="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0" name="Прямая со стрелкой 9"/>
          <p:cNvCxnSpPr/>
          <p:nvPr/>
        </p:nvCxnSpPr>
        <p:spPr bwMode="auto">
          <a:xfrm flipV="1">
            <a:off x="2933440" y="5585405"/>
            <a:ext cx="486432" cy="369555"/>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7" name="Прямоугольник 6"/>
          <p:cNvSpPr/>
          <p:nvPr/>
        </p:nvSpPr>
        <p:spPr>
          <a:xfrm>
            <a:off x="38460" y="2967335"/>
            <a:ext cx="9105540" cy="1415772"/>
          </a:xfrm>
          <a:prstGeom prst="rect">
            <a:avLst/>
          </a:prstGeom>
        </p:spPr>
        <p:txBody>
          <a:bodyPr wrap="square">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The patented method of the termostabilisation of led-cheep, whish to made of a led-module light system.</a:t>
            </a:r>
            <a:endParaRPr lang="ru-RU" sz="1600" dirty="0"/>
          </a:p>
        </p:txBody>
      </p:sp>
      <p:sp>
        <p:nvSpPr>
          <p:cNvPr id="8" name="Прямоугольник 7"/>
          <p:cNvSpPr/>
          <p:nvPr/>
        </p:nvSpPr>
        <p:spPr>
          <a:xfrm>
            <a:off x="38460" y="232738"/>
            <a:ext cx="9105540" cy="923330"/>
          </a:xfrm>
          <a:prstGeom prst="rect">
            <a:avLst/>
          </a:prstGeom>
        </p:spPr>
        <p:txBody>
          <a:bodyPr wrap="square">
            <a:spAutoFit/>
          </a:bodyPr>
          <a:lstStyle/>
          <a:p>
            <a:pPr algn="ctr"/>
            <a:r>
              <a:rPr lang="en-US"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INNOVATIVE  TECHNOLOGY  - BRAND  "SULUNUR“</a:t>
            </a:r>
          </a:p>
          <a:p>
            <a:pPr algn="ctr"/>
            <a:r>
              <a:rPr lang="en-US"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 Modernized standard termostabilisation system of LED – chip module</a:t>
            </a:r>
            <a:endParaRPr lang="ru-RU"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endParaRPr>
          </a:p>
          <a:p>
            <a:pPr algn="ctr"/>
            <a:endParaRPr lang="en-US"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9042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Сулу свет логотип 2010 г"/>
          <p:cNvPicPr/>
          <p:nvPr/>
        </p:nvPicPr>
        <p:blipFill>
          <a:blip r:embed="rId3" cstate="print"/>
          <a:srcRect/>
          <a:stretch>
            <a:fillRect/>
          </a:stretch>
        </p:blipFill>
        <p:spPr bwMode="auto">
          <a:xfrm>
            <a:off x="6500826" y="6500810"/>
            <a:ext cx="357190" cy="357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Прямоугольник 10"/>
          <p:cNvSpPr/>
          <p:nvPr/>
        </p:nvSpPr>
        <p:spPr>
          <a:xfrm>
            <a:off x="0" y="221738"/>
            <a:ext cx="9144001" cy="1661993"/>
          </a:xfrm>
          <a:prstGeom prst="rect">
            <a:avLst/>
          </a:prstGeom>
        </p:spPr>
        <p:txBody>
          <a:bodyPr wrap="square">
            <a:spAutoFit/>
          </a:bodyPr>
          <a:lstStyle/>
          <a:p>
            <a:pPr algn="ctr"/>
            <a:r>
              <a:rPr lang="en-US"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INNOVATIVE  TECHNOLOGY  - BRAND  "SULUNUR“</a:t>
            </a:r>
          </a:p>
          <a:p>
            <a:pPr algn="ctr"/>
            <a:r>
              <a:rPr lang="en-US" sz="2000" dirty="0">
                <a:latin typeface="Times New Roman" panose="02020603050405020304" pitchFamily="18" charset="0"/>
                <a:cs typeface="Times New Roman" panose="02020603050405020304" pitchFamily="18" charset="0"/>
              </a:rPr>
              <a:t>Universal led module that provides an important advantage of led production.</a:t>
            </a:r>
            <a:endParaRPr lang="ru-RU" sz="2000" dirty="0">
              <a:latin typeface="Times New Roman" panose="02020603050405020304" pitchFamily="18" charset="0"/>
              <a:cs typeface="Times New Roman" panose="02020603050405020304" pitchFamily="18" charset="0"/>
            </a:endParaRPr>
          </a:p>
          <a:p>
            <a:pPr algn="ctr"/>
            <a:endParaRPr lang="en-US" sz="20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endParaRPr>
          </a:p>
          <a:p>
            <a:pPr algn="ctr"/>
            <a:endParaRPr lang="en-US" sz="1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endParaRPr>
          </a:p>
          <a:p>
            <a:pPr algn="ctr">
              <a:defRPr/>
            </a:pPr>
            <a:endParaRPr lang="ru-RU"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15368" name="Picture 8" descr="C:\Users\Dake\Desktop\После 4 часов (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33638" y="3743142"/>
            <a:ext cx="3216824" cy="2730898"/>
          </a:xfrm>
          <a:prstGeom prst="rect">
            <a:avLst/>
          </a:prstGeom>
          <a:noFill/>
          <a:extLst>
            <a:ext uri="{909E8E84-426E-40DD-AFC4-6F175D3DCCD1}">
              <a14:hiddenFill xmlns:a14="http://schemas.microsoft.com/office/drawing/2010/main">
                <a:solidFill>
                  <a:srgbClr val="FFFFFF"/>
                </a:solidFill>
              </a14:hiddenFill>
            </a:ext>
          </a:extLst>
        </p:spPr>
      </p:pic>
      <p:pic>
        <p:nvPicPr>
          <p:cNvPr id="15369" name="Picture 9" descr="C:\Users\Dake\Desktop\После 5 минут (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136" y="1197469"/>
            <a:ext cx="3216823" cy="25551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870382" y="6116156"/>
            <a:ext cx="1260888" cy="369332"/>
          </a:xfrm>
          <a:prstGeom prst="rect">
            <a:avLst/>
          </a:prstGeom>
          <a:noFill/>
        </p:spPr>
        <p:txBody>
          <a:bodyPr wrap="square" rtlCol="0">
            <a:spAutoFit/>
          </a:bodyPr>
          <a:lstStyle/>
          <a:p>
            <a:r>
              <a:rPr lang="ru-RU" dirty="0">
                <a:solidFill>
                  <a:schemeClr val="bg1"/>
                </a:solidFill>
              </a:rPr>
              <a:t>36 </a:t>
            </a:r>
            <a:r>
              <a:rPr lang="en-US" dirty="0">
                <a:solidFill>
                  <a:schemeClr val="bg1"/>
                </a:solidFill>
              </a:rPr>
              <a:t>hours</a:t>
            </a:r>
            <a:endParaRPr lang="ru-RU" dirty="0">
              <a:solidFill>
                <a:schemeClr val="bg1"/>
              </a:solidFill>
            </a:endParaRPr>
          </a:p>
        </p:txBody>
      </p:sp>
      <p:sp>
        <p:nvSpPr>
          <p:cNvPr id="10" name="TextBox 9"/>
          <p:cNvSpPr txBox="1"/>
          <p:nvPr/>
        </p:nvSpPr>
        <p:spPr>
          <a:xfrm>
            <a:off x="5721528" y="3284984"/>
            <a:ext cx="1260888" cy="369332"/>
          </a:xfrm>
          <a:prstGeom prst="rect">
            <a:avLst/>
          </a:prstGeom>
          <a:noFill/>
        </p:spPr>
        <p:txBody>
          <a:bodyPr wrap="square" rtlCol="0">
            <a:spAutoFit/>
          </a:bodyPr>
          <a:lstStyle/>
          <a:p>
            <a:r>
              <a:rPr lang="ru-RU" dirty="0">
                <a:solidFill>
                  <a:schemeClr val="bg1"/>
                </a:solidFill>
              </a:rPr>
              <a:t>18 </a:t>
            </a:r>
            <a:r>
              <a:rPr lang="en-US" dirty="0">
                <a:solidFill>
                  <a:schemeClr val="bg1"/>
                </a:solidFill>
              </a:rPr>
              <a:t>hours</a:t>
            </a:r>
            <a:endParaRPr lang="ru-RU" dirty="0">
              <a:solidFill>
                <a:schemeClr val="bg1"/>
              </a:solidFill>
            </a:endParaRPr>
          </a:p>
        </p:txBody>
      </p:sp>
      <p:sp>
        <p:nvSpPr>
          <p:cNvPr id="12" name="TextBox 11"/>
          <p:cNvSpPr txBox="1"/>
          <p:nvPr/>
        </p:nvSpPr>
        <p:spPr>
          <a:xfrm>
            <a:off x="1329040" y="6116156"/>
            <a:ext cx="1260888" cy="369332"/>
          </a:xfrm>
          <a:prstGeom prst="rect">
            <a:avLst/>
          </a:prstGeom>
          <a:noFill/>
        </p:spPr>
        <p:txBody>
          <a:bodyPr wrap="square" rtlCol="0">
            <a:spAutoFit/>
          </a:bodyPr>
          <a:lstStyle/>
          <a:p>
            <a:r>
              <a:rPr lang="ru-RU" dirty="0">
                <a:solidFill>
                  <a:schemeClr val="bg1"/>
                </a:solidFill>
              </a:rPr>
              <a:t>10 </a:t>
            </a:r>
            <a:r>
              <a:rPr lang="en-US" dirty="0">
                <a:solidFill>
                  <a:schemeClr val="bg1"/>
                </a:solidFill>
              </a:rPr>
              <a:t>hours</a:t>
            </a:r>
            <a:endParaRPr lang="ru-RU" dirty="0">
              <a:solidFill>
                <a:schemeClr val="bg1"/>
              </a:solidFill>
            </a:endParaRPr>
          </a:p>
        </p:txBody>
      </p:sp>
      <p:sp>
        <p:nvSpPr>
          <p:cNvPr id="15" name="TextBox 14"/>
          <p:cNvSpPr txBox="1"/>
          <p:nvPr/>
        </p:nvSpPr>
        <p:spPr>
          <a:xfrm>
            <a:off x="1530588" y="3399522"/>
            <a:ext cx="1260888" cy="369332"/>
          </a:xfrm>
          <a:prstGeom prst="rect">
            <a:avLst/>
          </a:prstGeom>
          <a:noFill/>
        </p:spPr>
        <p:txBody>
          <a:bodyPr wrap="square" rtlCol="0">
            <a:spAutoFit/>
          </a:bodyPr>
          <a:lstStyle/>
          <a:p>
            <a:r>
              <a:rPr lang="ru-RU" dirty="0">
                <a:solidFill>
                  <a:schemeClr val="bg1"/>
                </a:solidFill>
              </a:rPr>
              <a:t>6 </a:t>
            </a:r>
            <a:r>
              <a:rPr lang="en-US" dirty="0">
                <a:solidFill>
                  <a:schemeClr val="bg1"/>
                </a:solidFill>
              </a:rPr>
              <a:t>hours</a:t>
            </a:r>
            <a:endParaRPr lang="ru-RU" dirty="0">
              <a:solidFill>
                <a:schemeClr val="bg1"/>
              </a:solidFill>
            </a:endParaRPr>
          </a:p>
        </p:txBody>
      </p:sp>
      <p:sp>
        <p:nvSpPr>
          <p:cNvPr id="16"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en-US"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Consortium “Sulunur”</a:t>
            </a:r>
            <a:endPar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13" name="Рисунок 12" descr="C:\Users\Гуля\Desktop\РАЗРАБОТКИ НАШИ\IMG_1038.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17674" y="1190134"/>
            <a:ext cx="3352608" cy="2544078"/>
          </a:xfrm>
          <a:prstGeom prst="rect">
            <a:avLst/>
          </a:prstGeom>
          <a:noFill/>
          <a:ln>
            <a:noFill/>
          </a:ln>
        </p:spPr>
      </p:pic>
      <p:pic>
        <p:nvPicPr>
          <p:cNvPr id="17" name="Рисунок 16" descr="C:\Users\Гуля\Desktop\АНГЕЛИНА,РАНРайПартнеры,итд\плашки.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33662" y="1190134"/>
            <a:ext cx="2257731" cy="2641851"/>
          </a:xfrm>
          <a:prstGeom prst="rect">
            <a:avLst/>
          </a:prstGeom>
          <a:noFill/>
          <a:ln>
            <a:noFill/>
          </a:ln>
        </p:spPr>
      </p:pic>
      <p:pic>
        <p:nvPicPr>
          <p:cNvPr id="19" name="Picture 3" descr="C:\Users\Dake\Downloads\патент 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3678" y="3906146"/>
            <a:ext cx="1877255" cy="2836377"/>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07704" y="3865388"/>
            <a:ext cx="2053701" cy="2850745"/>
          </a:xfrm>
          <a:prstGeom prst="rect">
            <a:avLst/>
          </a:prstGeom>
        </p:spPr>
      </p:pic>
      <p:pic>
        <p:nvPicPr>
          <p:cNvPr id="21" name="Рисунок 2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61405" y="3852781"/>
            <a:ext cx="1945951" cy="2910355"/>
          </a:xfrm>
          <a:prstGeom prst="rect">
            <a:avLst/>
          </a:prstGeom>
        </p:spPr>
      </p:pic>
    </p:spTree>
    <p:extLst>
      <p:ext uri="{BB962C8B-B14F-4D97-AF65-F5344CB8AC3E}">
        <p14:creationId xmlns:p14="http://schemas.microsoft.com/office/powerpoint/2010/main" val="1188085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2400" dirty="0">
                <a:latin typeface="Times New Roman" panose="02020603050405020304" pitchFamily="18" charset="0"/>
                <a:cs typeface="Times New Roman" panose="02020603050405020304" pitchFamily="18" charset="0"/>
              </a:rPr>
              <a:t>LED MODUL LIGHT DISTRIBUTION</a:t>
            </a:r>
            <a:endParaRPr lang="ru-RU" sz="2400" dirty="0">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186456"/>
            <a:ext cx="3610744" cy="5293719"/>
          </a:xfrm>
        </p:spPr>
      </p:pic>
      <p:sp>
        <p:nvSpPr>
          <p:cNvPr id="4" name="Нижний колонтитул 3"/>
          <p:cNvSpPr>
            <a:spLocks noGrp="1"/>
          </p:cNvSpPr>
          <p:nvPr>
            <p:ph type="ftr" sz="quarter" idx="12"/>
          </p:nvPr>
        </p:nvSpPr>
        <p:spPr/>
        <p:txBody>
          <a:bodyPr/>
          <a:lstStyle/>
          <a:p>
            <a:endParaRPr lang="en-US"/>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1186456"/>
            <a:ext cx="3852267" cy="5293719"/>
          </a:xfrm>
          <a:prstGeom prst="rect">
            <a:avLst/>
          </a:prstGeom>
        </p:spPr>
      </p:pic>
    </p:spTree>
    <p:extLst>
      <p:ext uri="{BB962C8B-B14F-4D97-AF65-F5344CB8AC3E}">
        <p14:creationId xmlns:p14="http://schemas.microsoft.com/office/powerpoint/2010/main" val="42582785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uild10"/>
          <p:cNvPicPr>
            <a:picLocks noChangeAspect="1" noChangeArrowheads="1"/>
          </p:cNvPicPr>
          <p:nvPr/>
        </p:nvPicPr>
        <p:blipFill>
          <a:blip r:embed="rId2" cstate="print"/>
          <a:srcRect/>
          <a:stretch>
            <a:fillRect/>
          </a:stretch>
        </p:blipFill>
        <p:spPr bwMode="auto">
          <a:xfrm>
            <a:off x="285720" y="1285860"/>
            <a:ext cx="5238750" cy="4940300"/>
          </a:xfrm>
          <a:prstGeom prst="rect">
            <a:avLst/>
          </a:prstGeom>
          <a:ln>
            <a:noFill/>
          </a:ln>
          <a:effectLst>
            <a:softEdge rad="112500"/>
          </a:effectLst>
        </p:spPr>
      </p:pic>
      <p:sp>
        <p:nvSpPr>
          <p:cNvPr id="9" name="Прямоугольник 8"/>
          <p:cNvSpPr/>
          <p:nvPr/>
        </p:nvSpPr>
        <p:spPr>
          <a:xfrm>
            <a:off x="428596" y="142852"/>
            <a:ext cx="8286808" cy="830997"/>
          </a:xfrm>
          <a:prstGeom prst="rect">
            <a:avLst/>
          </a:prstGeom>
        </p:spPr>
        <p:txBody>
          <a:bodyPr wrap="square">
            <a:spAutoFit/>
          </a:bodyPr>
          <a:lstStyle/>
          <a:p>
            <a:pPr algn="ctr">
              <a:defRPr/>
            </a:pPr>
            <a:r>
              <a:rPr lang="en-US"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Experimental laboratory and assembly of the production by technology of SuluNur by students of technical college  </a:t>
            </a:r>
            <a:endParaRPr lang="ru-RU"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endParaRPr>
          </a:p>
        </p:txBody>
      </p:sp>
      <p:pic>
        <p:nvPicPr>
          <p:cNvPr id="107525" name="Picture 5"/>
          <p:cNvPicPr>
            <a:picLocks noChangeAspect="1" noChangeArrowheads="1"/>
          </p:cNvPicPr>
          <p:nvPr/>
        </p:nvPicPr>
        <p:blipFill>
          <a:blip r:embed="rId3" cstate="print"/>
          <a:srcRect/>
          <a:stretch>
            <a:fillRect/>
          </a:stretch>
        </p:blipFill>
        <p:spPr bwMode="auto">
          <a:xfrm>
            <a:off x="5612248" y="1285859"/>
            <a:ext cx="3388908" cy="22341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7526" name="Picture 6"/>
          <p:cNvPicPr>
            <a:picLocks noChangeAspect="1" noChangeArrowheads="1"/>
          </p:cNvPicPr>
          <p:nvPr/>
        </p:nvPicPr>
        <p:blipFill>
          <a:blip r:embed="rId4" cstate="print"/>
          <a:srcRect/>
          <a:stretch>
            <a:fillRect/>
          </a:stretch>
        </p:blipFill>
        <p:spPr bwMode="auto">
          <a:xfrm>
            <a:off x="5643570" y="4000504"/>
            <a:ext cx="3334170" cy="2214578"/>
          </a:xfrm>
          <a:prstGeom prst="rect">
            <a:avLst/>
          </a:prstGeom>
          <a:ln>
            <a:noFill/>
          </a:ln>
          <a:effectLst>
            <a:outerShdw blurRad="292100" dist="139700" dir="2700000" algn="tl" rotWithShape="0">
              <a:srgbClr val="333333">
                <a:alpha val="65000"/>
              </a:srgbClr>
            </a:outerShdw>
          </a:effectLst>
        </p:spPr>
      </p:pic>
      <p:sp>
        <p:nvSpPr>
          <p:cNvPr id="6"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7" name="Рисунок 6" descr="Сулу свет логотип 2010 г"/>
          <p:cNvPicPr/>
          <p:nvPr/>
        </p:nvPicPr>
        <p:blipFill>
          <a:blip r:embed="rId5"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9421087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Прямоугольник 23"/>
          <p:cNvSpPr/>
          <p:nvPr/>
        </p:nvSpPr>
        <p:spPr>
          <a:xfrm>
            <a:off x="971600" y="116632"/>
            <a:ext cx="7236296" cy="58477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n-US" sz="32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a typeface="+mj-ea"/>
                <a:cs typeface="+mj-cs"/>
              </a:rPr>
              <a:t>Comparative analysis of LED lamps</a:t>
            </a:r>
            <a:endParaRPr lang="ru-RU" sz="32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a typeface="+mj-ea"/>
              <a:cs typeface="+mj-cs"/>
            </a:endParaRPr>
          </a:p>
        </p:txBody>
      </p:sp>
      <p:graphicFrame>
        <p:nvGraphicFramePr>
          <p:cNvPr id="10" name="Таблица 9"/>
          <p:cNvGraphicFramePr>
            <a:graphicFrameLocks noGrp="1"/>
          </p:cNvGraphicFramePr>
          <p:nvPr>
            <p:extLst/>
          </p:nvPr>
        </p:nvGraphicFramePr>
        <p:xfrm>
          <a:off x="285720" y="1071546"/>
          <a:ext cx="8359987" cy="5297524"/>
        </p:xfrm>
        <a:graphic>
          <a:graphicData uri="http://schemas.openxmlformats.org/drawingml/2006/table">
            <a:tbl>
              <a:tblPr firstRow="1" bandRow="1">
                <a:tableStyleId>{5C22544A-7EE6-4342-B048-85BDC9FD1C3A}</a:tableStyleId>
              </a:tblPr>
              <a:tblGrid>
                <a:gridCol w="2198048">
                  <a:extLst>
                    <a:ext uri="{9D8B030D-6E8A-4147-A177-3AD203B41FA5}">
                      <a16:colId xmlns:a16="http://schemas.microsoft.com/office/drawing/2014/main" val="20000"/>
                    </a:ext>
                  </a:extLst>
                </a:gridCol>
                <a:gridCol w="2516860">
                  <a:extLst>
                    <a:ext uri="{9D8B030D-6E8A-4147-A177-3AD203B41FA5}">
                      <a16:colId xmlns:a16="http://schemas.microsoft.com/office/drawing/2014/main" val="20001"/>
                    </a:ext>
                  </a:extLst>
                </a:gridCol>
                <a:gridCol w="1785950">
                  <a:extLst>
                    <a:ext uri="{9D8B030D-6E8A-4147-A177-3AD203B41FA5}">
                      <a16:colId xmlns:a16="http://schemas.microsoft.com/office/drawing/2014/main" val="20002"/>
                    </a:ext>
                  </a:extLst>
                </a:gridCol>
                <a:gridCol w="1859129">
                  <a:extLst>
                    <a:ext uri="{9D8B030D-6E8A-4147-A177-3AD203B41FA5}">
                      <a16:colId xmlns:a16="http://schemas.microsoft.com/office/drawing/2014/main" val="20003"/>
                    </a:ext>
                  </a:extLst>
                </a:gridCol>
              </a:tblGrid>
              <a:tr h="1081682">
                <a:tc>
                  <a:txBody>
                    <a:bodyPr/>
                    <a:lstStyle/>
                    <a:p>
                      <a:endParaRPr lang="ru-RU" sz="4800" i="0" u="none" dirty="0"/>
                    </a:p>
                  </a:txBody>
                  <a:tcPr anchor="ctr">
                    <a:solidFill>
                      <a:srgbClr val="99CCFF"/>
                    </a:solidFill>
                  </a:tcPr>
                </a:tc>
                <a:tc>
                  <a:txBody>
                    <a:bodyPr/>
                    <a:lstStyle/>
                    <a:p>
                      <a:endParaRPr lang="ru-RU" dirty="0"/>
                    </a:p>
                  </a:txBody>
                  <a:tcPr>
                    <a:solidFill>
                      <a:srgbClr val="99CCFF"/>
                    </a:solidFill>
                  </a:tcPr>
                </a:tc>
                <a:tc>
                  <a:txBody>
                    <a:bodyPr/>
                    <a:lstStyle/>
                    <a:p>
                      <a:endParaRPr lang="ru-RU" dirty="0"/>
                    </a:p>
                  </a:txBody>
                  <a:tcPr>
                    <a:solidFill>
                      <a:srgbClr val="99CCFF"/>
                    </a:solidFill>
                  </a:tcPr>
                </a:tc>
                <a:tc>
                  <a:txBody>
                    <a:bodyPr/>
                    <a:lstStyle/>
                    <a:p>
                      <a:endParaRPr lang="ru-RU" dirty="0"/>
                    </a:p>
                  </a:txBody>
                  <a:tcPr>
                    <a:solidFill>
                      <a:srgbClr val="99CCFF"/>
                    </a:solidFill>
                  </a:tcPr>
                </a:tc>
                <a:extLst>
                  <a:ext uri="{0D108BD9-81ED-4DB2-BD59-A6C34878D82A}">
                    <a16:rowId xmlns:a16="http://schemas.microsoft.com/office/drawing/2014/main" val="10000"/>
                  </a:ext>
                </a:extLst>
              </a:tr>
              <a:tr h="343396">
                <a:tc>
                  <a:txBody>
                    <a:bodyPr/>
                    <a:lstStyle/>
                    <a:p>
                      <a:r>
                        <a:rPr lang="en-US" sz="1400" dirty="0"/>
                        <a:t>Light stream:</a:t>
                      </a:r>
                      <a:endParaRPr lang="ru-RU" sz="1400" dirty="0"/>
                    </a:p>
                  </a:txBody>
                  <a:tcPr/>
                </a:tc>
                <a:tc>
                  <a:txBody>
                    <a:bodyPr/>
                    <a:lstStyle/>
                    <a:p>
                      <a:r>
                        <a:rPr lang="en-US" sz="1400" baseline="0" dirty="0">
                          <a:solidFill>
                            <a:srgbClr val="FF0000"/>
                          </a:solidFill>
                        </a:rPr>
                        <a:t>112</a:t>
                      </a:r>
                      <a:r>
                        <a:rPr lang="ru-RU" sz="1400" baseline="0" dirty="0">
                          <a:solidFill>
                            <a:srgbClr val="FF0000"/>
                          </a:solidFill>
                        </a:rPr>
                        <a:t>00 </a:t>
                      </a:r>
                      <a:r>
                        <a:rPr lang="en-US" sz="1400" baseline="0" dirty="0">
                          <a:solidFill>
                            <a:srgbClr val="FF0000"/>
                          </a:solidFill>
                        </a:rPr>
                        <a:t>LM</a:t>
                      </a:r>
                      <a:endParaRPr lang="ru-RU" sz="1400" dirty="0">
                        <a:solidFill>
                          <a:srgbClr val="FF0000"/>
                        </a:solidFill>
                      </a:endParaRPr>
                    </a:p>
                  </a:txBody>
                  <a:tcPr/>
                </a:tc>
                <a:tc>
                  <a:txBody>
                    <a:bodyPr/>
                    <a:lstStyle/>
                    <a:p>
                      <a:r>
                        <a:rPr lang="ru-RU" sz="1400" dirty="0"/>
                        <a:t>9600 </a:t>
                      </a:r>
                      <a:r>
                        <a:rPr lang="en-US" sz="1400" dirty="0"/>
                        <a:t>LM</a:t>
                      </a:r>
                      <a:endParaRPr lang="ru-RU" sz="1400" dirty="0"/>
                    </a:p>
                  </a:txBody>
                  <a:tcPr/>
                </a:tc>
                <a:tc>
                  <a:txBody>
                    <a:bodyPr/>
                    <a:lstStyle/>
                    <a:p>
                      <a:r>
                        <a:rPr lang="ru-RU" sz="1400" dirty="0"/>
                        <a:t>7700 </a:t>
                      </a:r>
                      <a:r>
                        <a:rPr lang="en-US" sz="1400" dirty="0"/>
                        <a:t>LM</a:t>
                      </a:r>
                      <a:endParaRPr lang="ru-RU" sz="1400" dirty="0"/>
                    </a:p>
                  </a:txBody>
                  <a:tcPr/>
                </a:tc>
                <a:extLst>
                  <a:ext uri="{0D108BD9-81ED-4DB2-BD59-A6C34878D82A}">
                    <a16:rowId xmlns:a16="http://schemas.microsoft.com/office/drawing/2014/main" val="10001"/>
                  </a:ext>
                </a:extLst>
              </a:tr>
              <a:tr h="428320">
                <a:tc>
                  <a:txBody>
                    <a:bodyPr/>
                    <a:lstStyle/>
                    <a:p>
                      <a:r>
                        <a:rPr lang="en-US" sz="1400" b="0" i="0" kern="1200" dirty="0">
                          <a:solidFill>
                            <a:schemeClr val="dk1"/>
                          </a:solidFill>
                          <a:latin typeface="+mn-lt"/>
                          <a:ea typeface="+mn-ea"/>
                          <a:cs typeface="+mn-cs"/>
                        </a:rPr>
                        <a:t>Power consumption:</a:t>
                      </a:r>
                      <a:endParaRPr lang="ru-RU"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400" dirty="0">
                          <a:solidFill>
                            <a:srgbClr val="FF0000"/>
                          </a:solidFill>
                        </a:rPr>
                        <a:t>80</a:t>
                      </a:r>
                      <a:r>
                        <a:rPr lang="en-US" sz="1400" dirty="0">
                          <a:solidFill>
                            <a:srgbClr val="FF0000"/>
                          </a:solidFill>
                        </a:rPr>
                        <a:t> Watt</a:t>
                      </a:r>
                      <a:endParaRPr lang="ru-RU" sz="1400" dirty="0">
                        <a:solidFill>
                          <a:srgbClr val="FF0000"/>
                        </a:solidFill>
                      </a:endParaRPr>
                    </a:p>
                  </a:txBody>
                  <a:tcPr/>
                </a:tc>
                <a:tc>
                  <a:txBody>
                    <a:bodyPr/>
                    <a:lstStyle/>
                    <a:p>
                      <a:r>
                        <a:rPr lang="ru-RU" sz="1400" dirty="0"/>
                        <a:t>115 </a:t>
                      </a:r>
                      <a:r>
                        <a:rPr lang="en-US" sz="1400" dirty="0"/>
                        <a:t>Watt</a:t>
                      </a:r>
                      <a:endParaRPr lang="ru-RU" sz="1400" dirty="0"/>
                    </a:p>
                  </a:txBody>
                  <a:tcPr/>
                </a:tc>
                <a:tc>
                  <a:txBody>
                    <a:bodyPr/>
                    <a:lstStyle/>
                    <a:p>
                      <a:r>
                        <a:rPr lang="ru-RU" sz="1400" dirty="0"/>
                        <a:t>90 </a:t>
                      </a:r>
                      <a:r>
                        <a:rPr lang="en-US" sz="1400" dirty="0"/>
                        <a:t>Watt</a:t>
                      </a:r>
                      <a:endParaRPr lang="ru-RU" sz="1400" dirty="0"/>
                    </a:p>
                  </a:txBody>
                  <a:tcPr/>
                </a:tc>
                <a:extLst>
                  <a:ext uri="{0D108BD9-81ED-4DB2-BD59-A6C34878D82A}">
                    <a16:rowId xmlns:a16="http://schemas.microsoft.com/office/drawing/2014/main" val="10002"/>
                  </a:ext>
                </a:extLst>
              </a:tr>
              <a:tr h="388010">
                <a:tc>
                  <a:txBody>
                    <a:bodyPr/>
                    <a:lstStyle/>
                    <a:p>
                      <a:r>
                        <a:rPr lang="en-US" sz="1400" b="0" i="0" kern="1200" dirty="0">
                          <a:solidFill>
                            <a:schemeClr val="dk1"/>
                          </a:solidFill>
                          <a:latin typeface="+mn-lt"/>
                          <a:ea typeface="+mn-ea"/>
                          <a:cs typeface="+mn-cs"/>
                        </a:rPr>
                        <a:t>Dispersion corner:</a:t>
                      </a:r>
                      <a:endParaRPr lang="ru-RU" sz="1400" dirty="0"/>
                    </a:p>
                  </a:txBody>
                  <a:tcPr/>
                </a:tc>
                <a:tc>
                  <a:txBody>
                    <a:bodyPr/>
                    <a:lstStyle/>
                    <a:p>
                      <a:r>
                        <a:rPr lang="ru-RU" sz="1400" dirty="0">
                          <a:solidFill>
                            <a:srgbClr val="FF0000"/>
                          </a:solidFill>
                        </a:rPr>
                        <a:t>180°</a:t>
                      </a:r>
                    </a:p>
                  </a:txBody>
                  <a:tcPr/>
                </a:tc>
                <a:tc>
                  <a:txBody>
                    <a:bodyPr/>
                    <a:lstStyle/>
                    <a:p>
                      <a:r>
                        <a:rPr lang="ru-RU" sz="1400" dirty="0"/>
                        <a:t>110°</a:t>
                      </a:r>
                    </a:p>
                  </a:txBody>
                  <a:tcPr/>
                </a:tc>
                <a:tc>
                  <a:txBody>
                    <a:bodyPr/>
                    <a:lstStyle/>
                    <a:p>
                      <a:r>
                        <a:rPr lang="ru-RU" sz="1400" dirty="0"/>
                        <a:t>120°</a:t>
                      </a:r>
                    </a:p>
                  </a:txBody>
                  <a:tcPr/>
                </a:tc>
                <a:extLst>
                  <a:ext uri="{0D108BD9-81ED-4DB2-BD59-A6C34878D82A}">
                    <a16:rowId xmlns:a16="http://schemas.microsoft.com/office/drawing/2014/main" val="10003"/>
                  </a:ext>
                </a:extLst>
              </a:tr>
              <a:tr h="242230">
                <a:tc>
                  <a:txBody>
                    <a:bodyPr/>
                    <a:lstStyle/>
                    <a:p>
                      <a:r>
                        <a:rPr lang="en-US" sz="1400" b="0" i="0" kern="1200" dirty="0">
                          <a:solidFill>
                            <a:schemeClr val="dk1"/>
                          </a:solidFill>
                          <a:latin typeface="+mn-lt"/>
                          <a:ea typeface="+mn-ea"/>
                          <a:cs typeface="+mn-cs"/>
                        </a:rPr>
                        <a:t>Analogs</a:t>
                      </a:r>
                      <a:endParaRPr lang="ru-RU" sz="1400" b="0" i="0" kern="1200" dirty="0">
                        <a:solidFill>
                          <a:schemeClr val="dk1"/>
                        </a:solidFill>
                        <a:latin typeface="+mn-lt"/>
                        <a:ea typeface="+mn-ea"/>
                        <a:cs typeface="+mn-cs"/>
                      </a:endParaRPr>
                    </a:p>
                  </a:txBody>
                  <a:tcPr/>
                </a:tc>
                <a:tc>
                  <a:txBody>
                    <a:bodyPr/>
                    <a:lstStyle/>
                    <a:p>
                      <a:r>
                        <a:rPr lang="en-US" sz="1400" dirty="0">
                          <a:solidFill>
                            <a:srgbClr val="FF0000"/>
                          </a:solidFill>
                        </a:rPr>
                        <a:t>400</a:t>
                      </a:r>
                      <a:r>
                        <a:rPr lang="en-US" sz="1400" baseline="0" dirty="0">
                          <a:solidFill>
                            <a:srgbClr val="FF0000"/>
                          </a:solidFill>
                        </a:rPr>
                        <a:t> Watt</a:t>
                      </a:r>
                      <a:endParaRPr lang="ru-RU" sz="1400" dirty="0">
                        <a:solidFill>
                          <a:srgbClr val="FF0000"/>
                        </a:solidFill>
                      </a:endParaRPr>
                    </a:p>
                  </a:txBody>
                  <a:tcPr/>
                </a:tc>
                <a:tc>
                  <a:txBody>
                    <a:bodyPr/>
                    <a:lstStyle/>
                    <a:p>
                      <a:r>
                        <a:rPr lang="en-US" sz="1400" dirty="0"/>
                        <a:t>400</a:t>
                      </a:r>
                      <a:r>
                        <a:rPr lang="en-US" sz="1400" baseline="0" dirty="0"/>
                        <a:t> Watt</a:t>
                      </a:r>
                      <a:endParaRPr lang="ru-RU" sz="1400" dirty="0"/>
                    </a:p>
                  </a:txBody>
                  <a:tcPr/>
                </a:tc>
                <a:tc>
                  <a:txBody>
                    <a:bodyPr/>
                    <a:lstStyle/>
                    <a:p>
                      <a:r>
                        <a:rPr lang="en-US" sz="1400" dirty="0"/>
                        <a:t>400</a:t>
                      </a:r>
                      <a:r>
                        <a:rPr lang="en-US" sz="1400" baseline="0" dirty="0"/>
                        <a:t> Watt</a:t>
                      </a:r>
                      <a:endParaRPr lang="ru-RU" sz="1400" dirty="0"/>
                    </a:p>
                  </a:txBody>
                  <a:tcPr/>
                </a:tc>
                <a:extLst>
                  <a:ext uri="{0D108BD9-81ED-4DB2-BD59-A6C34878D82A}">
                    <a16:rowId xmlns:a16="http://schemas.microsoft.com/office/drawing/2014/main" val="10004"/>
                  </a:ext>
                </a:extLst>
              </a:tr>
              <a:tr h="343396">
                <a:tc>
                  <a:txBody>
                    <a:bodyPr/>
                    <a:lstStyle/>
                    <a:p>
                      <a:r>
                        <a:rPr lang="en-US" sz="1400" dirty="0"/>
                        <a:t>Lamp weight:</a:t>
                      </a:r>
                      <a:endParaRPr lang="ru-RU" sz="1400" dirty="0"/>
                    </a:p>
                  </a:txBody>
                  <a:tcPr/>
                </a:tc>
                <a:tc>
                  <a:txBody>
                    <a:bodyPr/>
                    <a:lstStyle/>
                    <a:p>
                      <a:r>
                        <a:rPr lang="ru-RU" sz="1400" dirty="0">
                          <a:solidFill>
                            <a:srgbClr val="FF0000"/>
                          </a:solidFill>
                        </a:rPr>
                        <a:t>1.5</a:t>
                      </a:r>
                      <a:r>
                        <a:rPr lang="ru-RU" sz="1400" baseline="0" dirty="0">
                          <a:solidFill>
                            <a:srgbClr val="FF0000"/>
                          </a:solidFill>
                        </a:rPr>
                        <a:t> </a:t>
                      </a:r>
                      <a:r>
                        <a:rPr lang="en-US" sz="1400" baseline="0" dirty="0">
                          <a:solidFill>
                            <a:srgbClr val="FF0000"/>
                          </a:solidFill>
                        </a:rPr>
                        <a:t>KG</a:t>
                      </a:r>
                      <a:endParaRPr lang="ru-RU" sz="1400" dirty="0">
                        <a:solidFill>
                          <a:srgbClr val="FF0000"/>
                        </a:solidFill>
                      </a:endParaRPr>
                    </a:p>
                  </a:txBody>
                  <a:tcPr/>
                </a:tc>
                <a:tc>
                  <a:txBody>
                    <a:bodyPr/>
                    <a:lstStyle/>
                    <a:p>
                      <a:r>
                        <a:rPr lang="ru-RU" sz="1400" dirty="0"/>
                        <a:t>11.5</a:t>
                      </a:r>
                      <a:r>
                        <a:rPr lang="en-US" sz="1400" dirty="0"/>
                        <a:t> KG</a:t>
                      </a:r>
                      <a:endParaRPr lang="ru-RU" sz="1400" dirty="0"/>
                    </a:p>
                  </a:txBody>
                  <a:tcPr/>
                </a:tc>
                <a:tc>
                  <a:txBody>
                    <a:bodyPr/>
                    <a:lstStyle/>
                    <a:p>
                      <a:r>
                        <a:rPr lang="ru-RU" sz="1400" dirty="0"/>
                        <a:t>8 </a:t>
                      </a:r>
                      <a:r>
                        <a:rPr lang="en-US" sz="1400" dirty="0"/>
                        <a:t>KG</a:t>
                      </a:r>
                      <a:endParaRPr lang="ru-RU" sz="1400" dirty="0"/>
                    </a:p>
                  </a:txBody>
                  <a:tcPr/>
                </a:tc>
                <a:extLst>
                  <a:ext uri="{0D108BD9-81ED-4DB2-BD59-A6C34878D82A}">
                    <a16:rowId xmlns:a16="http://schemas.microsoft.com/office/drawing/2014/main" val="10005"/>
                  </a:ext>
                </a:extLst>
              </a:tr>
              <a:tr h="548119">
                <a:tc>
                  <a:txBody>
                    <a:bodyPr/>
                    <a:lstStyle/>
                    <a:p>
                      <a:r>
                        <a:rPr lang="en-US" sz="1400" dirty="0"/>
                        <a:t>Approximate cost:</a:t>
                      </a:r>
                    </a:p>
                    <a:p>
                      <a:r>
                        <a:rPr lang="en-US" sz="1400" dirty="0"/>
                        <a:t>Republic</a:t>
                      </a:r>
                      <a:r>
                        <a:rPr lang="en-US" sz="1400" baseline="0" dirty="0"/>
                        <a:t> of Kazakhstan</a:t>
                      </a:r>
                      <a:endParaRPr lang="ru-RU"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400" dirty="0">
                          <a:solidFill>
                            <a:srgbClr val="FF0000"/>
                          </a:solidFill>
                        </a:rPr>
                        <a:t>9</a:t>
                      </a:r>
                      <a:r>
                        <a:rPr lang="en-US" sz="1400" dirty="0">
                          <a:solidFill>
                            <a:srgbClr val="FF0000"/>
                          </a:solidFill>
                        </a:rPr>
                        <a:t>0 GBP or 1</a:t>
                      </a:r>
                      <a:r>
                        <a:rPr lang="ru-RU" sz="1400" dirty="0">
                          <a:solidFill>
                            <a:srgbClr val="FF0000"/>
                          </a:solidFill>
                        </a:rPr>
                        <a:t>2</a:t>
                      </a:r>
                      <a:r>
                        <a:rPr lang="en-US" sz="1400" dirty="0">
                          <a:solidFill>
                            <a:srgbClr val="FF0000"/>
                          </a:solidFill>
                        </a:rPr>
                        <a:t>8 EURO </a:t>
                      </a:r>
                      <a:r>
                        <a:rPr lang="en-US" sz="1400" baseline="0" dirty="0">
                          <a:solidFill>
                            <a:srgbClr val="FF0000"/>
                          </a:solidFill>
                        </a:rPr>
                        <a:t>excluding tax</a:t>
                      </a:r>
                    </a:p>
                  </a:txBody>
                  <a:tcPr/>
                </a:tc>
                <a:tc>
                  <a:txBody>
                    <a:bodyPr/>
                    <a:lstStyle/>
                    <a:p>
                      <a:r>
                        <a:rPr lang="en-US" sz="1400" dirty="0"/>
                        <a:t>322 GBP or 445 EURO </a:t>
                      </a:r>
                      <a:r>
                        <a:rPr lang="en-US" sz="1400" baseline="0" dirty="0"/>
                        <a:t>excluding tax</a:t>
                      </a:r>
                    </a:p>
                  </a:txBody>
                  <a:tcPr/>
                </a:tc>
                <a:tc>
                  <a:txBody>
                    <a:bodyPr/>
                    <a:lstStyle/>
                    <a:p>
                      <a:r>
                        <a:rPr lang="en-US" sz="1400" dirty="0"/>
                        <a:t>340 GBP or 470 EURO</a:t>
                      </a:r>
                      <a:r>
                        <a:rPr lang="en-US" sz="1400" baseline="0" dirty="0"/>
                        <a:t> excluding tax</a:t>
                      </a:r>
                    </a:p>
                  </a:txBody>
                  <a:tcPr/>
                </a:tc>
                <a:extLst>
                  <a:ext uri="{0D108BD9-81ED-4DB2-BD59-A6C34878D82A}">
                    <a16:rowId xmlns:a16="http://schemas.microsoft.com/office/drawing/2014/main" val="10006"/>
                  </a:ext>
                </a:extLst>
              </a:tr>
              <a:tr h="548119">
                <a:tc>
                  <a:txBody>
                    <a:bodyPr/>
                    <a:lstStyle/>
                    <a:p>
                      <a:r>
                        <a:rPr lang="en-US" sz="1400" dirty="0"/>
                        <a:t>Manufacturing techniques:</a:t>
                      </a:r>
                      <a:endParaRPr lang="ru-RU" sz="1400" dirty="0"/>
                    </a:p>
                  </a:txBody>
                  <a:tcPr/>
                </a:tc>
                <a:tc>
                  <a:txBody>
                    <a:bodyPr/>
                    <a:lstStyle/>
                    <a:p>
                      <a:r>
                        <a:rPr lang="en-US" sz="1400" b="1" dirty="0">
                          <a:solidFill>
                            <a:srgbClr val="FF0000"/>
                          </a:solidFill>
                        </a:rPr>
                        <a:t>ST OF KZ OF 81%</a:t>
                      </a:r>
                    </a:p>
                    <a:p>
                      <a:r>
                        <a:rPr lang="en-US" sz="1400" b="1" dirty="0">
                          <a:solidFill>
                            <a:srgbClr val="FF0000"/>
                          </a:solidFill>
                        </a:rPr>
                        <a:t>RK technology</a:t>
                      </a:r>
                    </a:p>
                    <a:p>
                      <a:r>
                        <a:rPr lang="en-US" sz="1400" b="1" dirty="0">
                          <a:solidFill>
                            <a:srgbClr val="FF0000"/>
                          </a:solidFill>
                        </a:rPr>
                        <a:t>Patent No. 12-3/1315</a:t>
                      </a:r>
                    </a:p>
                    <a:p>
                      <a:r>
                        <a:rPr lang="en-US" sz="1400" b="1" dirty="0">
                          <a:solidFill>
                            <a:srgbClr val="FF0000"/>
                          </a:solidFill>
                        </a:rPr>
                        <a:t>Analogs aren't present.</a:t>
                      </a:r>
                      <a:endParaRPr lang="ru-RU" sz="1400" b="1" dirty="0">
                        <a:solidFill>
                          <a:srgbClr val="FF0000"/>
                        </a:solidFill>
                      </a:endParaRPr>
                    </a:p>
                  </a:txBody>
                  <a:tcPr/>
                </a:tc>
                <a:tc>
                  <a:txBody>
                    <a:bodyPr/>
                    <a:lstStyle/>
                    <a:p>
                      <a:r>
                        <a:rPr lang="en-US" sz="1400" b="1" baseline="0" dirty="0"/>
                        <a:t>People's Republic of China technology</a:t>
                      </a:r>
                    </a:p>
                  </a:txBody>
                  <a:tcPr/>
                </a:tc>
                <a:tc>
                  <a:txBody>
                    <a:bodyPr/>
                    <a:lstStyle/>
                    <a:p>
                      <a:r>
                        <a:rPr lang="en-US" sz="1400" b="1" baseline="0" dirty="0"/>
                        <a:t>CREE technology</a:t>
                      </a:r>
                    </a:p>
                  </a:txBody>
                  <a:tcPr/>
                </a:tc>
                <a:extLst>
                  <a:ext uri="{0D108BD9-81ED-4DB2-BD59-A6C34878D82A}">
                    <a16:rowId xmlns:a16="http://schemas.microsoft.com/office/drawing/2014/main" val="10007"/>
                  </a:ext>
                </a:extLst>
              </a:tr>
              <a:tr h="459993">
                <a:tc>
                  <a:txBody>
                    <a:bodyPr/>
                    <a:lstStyle/>
                    <a:p>
                      <a:r>
                        <a:rPr lang="en-US" sz="1400" dirty="0"/>
                        <a:t>The note at failure:</a:t>
                      </a:r>
                      <a:endParaRPr lang="ru-RU" sz="1400" dirty="0"/>
                    </a:p>
                  </a:txBody>
                  <a:tcPr/>
                </a:tc>
                <a:tc>
                  <a:txBody>
                    <a:bodyPr/>
                    <a:lstStyle/>
                    <a:p>
                      <a:r>
                        <a:rPr lang="en-US" sz="1400" dirty="0">
                          <a:solidFill>
                            <a:srgbClr val="FF0000"/>
                          </a:solidFill>
                        </a:rPr>
                        <a:t>Replacement of a lamp in 5 minutes.</a:t>
                      </a:r>
                      <a:endParaRPr lang="ru-RU" sz="1400" dirty="0">
                        <a:solidFill>
                          <a:srgbClr val="FF0000"/>
                        </a:solidFill>
                      </a:endParaRPr>
                    </a:p>
                  </a:txBody>
                  <a:tcPr/>
                </a:tc>
                <a:tc>
                  <a:txBody>
                    <a:bodyPr/>
                    <a:lstStyle/>
                    <a:p>
                      <a:r>
                        <a:rPr lang="en-US" sz="1400" dirty="0"/>
                        <a:t>Replacement of the case of the lamp</a:t>
                      </a:r>
                      <a:endParaRPr lang="ru-RU" sz="1400" dirty="0"/>
                    </a:p>
                  </a:txBody>
                  <a:tcPr/>
                </a:tc>
                <a:tc>
                  <a:txBody>
                    <a:bodyPr/>
                    <a:lstStyle/>
                    <a:p>
                      <a:r>
                        <a:rPr lang="en-US" sz="1400" dirty="0"/>
                        <a:t>Replacement of the case of the lamp</a:t>
                      </a:r>
                      <a:endParaRPr lang="ru-RU" sz="1400" dirty="0"/>
                    </a:p>
                  </a:txBody>
                  <a:tcPr/>
                </a:tc>
                <a:extLst>
                  <a:ext uri="{0D108BD9-81ED-4DB2-BD59-A6C34878D82A}">
                    <a16:rowId xmlns:a16="http://schemas.microsoft.com/office/drawing/2014/main" val="10008"/>
                  </a:ext>
                </a:extLst>
              </a:tr>
            </a:tbl>
          </a:graphicData>
        </a:graphic>
      </p:graphicFrame>
      <p:pic>
        <p:nvPicPr>
          <p:cNvPr id="12" name="Picture 2"/>
          <p:cNvPicPr>
            <a:picLocks noChangeAspect="1" noChangeArrowheads="1"/>
          </p:cNvPicPr>
          <p:nvPr/>
        </p:nvPicPr>
        <p:blipFill>
          <a:blip r:embed="rId2" cstate="print"/>
          <a:srcRect/>
          <a:stretch>
            <a:fillRect/>
          </a:stretch>
        </p:blipFill>
        <p:spPr bwMode="auto">
          <a:xfrm>
            <a:off x="5072066" y="1214422"/>
            <a:ext cx="1500198" cy="7427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169" name="Picture 1"/>
          <p:cNvPicPr>
            <a:picLocks noChangeAspect="1" noChangeArrowheads="1"/>
          </p:cNvPicPr>
          <p:nvPr/>
        </p:nvPicPr>
        <p:blipFill>
          <a:blip r:embed="rId3" cstate="print"/>
          <a:srcRect/>
          <a:stretch>
            <a:fillRect/>
          </a:stretch>
        </p:blipFill>
        <p:spPr bwMode="auto">
          <a:xfrm>
            <a:off x="6929454" y="1071546"/>
            <a:ext cx="1341118" cy="10585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3160087" y="911824"/>
            <a:ext cx="909849" cy="13721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8305" name="Picture 1" descr="C:\Users\Админ\Desktop\ЗЕЛЕНЫЙ МОСТ\фото\609_ecodom.jpg"/>
          <p:cNvPicPr>
            <a:picLocks noChangeAspect="1" noChangeArrowheads="1"/>
          </p:cNvPicPr>
          <p:nvPr/>
        </p:nvPicPr>
        <p:blipFill>
          <a:blip r:embed="rId5" cstate="print"/>
          <a:srcRect/>
          <a:stretch>
            <a:fillRect/>
          </a:stretch>
        </p:blipFill>
        <p:spPr bwMode="auto">
          <a:xfrm>
            <a:off x="357158" y="1142984"/>
            <a:ext cx="2143140" cy="967441"/>
          </a:xfrm>
          <a:prstGeom prst="rect">
            <a:avLst/>
          </a:prstGeom>
          <a:ln>
            <a:noFill/>
          </a:ln>
          <a:effectLst>
            <a:softEdge rad="112500"/>
          </a:effectLst>
        </p:spPr>
      </p:pic>
      <p:pic>
        <p:nvPicPr>
          <p:cNvPr id="16" name="Рисунок 15" descr="Сулу свет логотип 2010 г"/>
          <p:cNvPicPr/>
          <p:nvPr/>
        </p:nvPicPr>
        <p:blipFill>
          <a:blip r:embed="rId6"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5" name="Нижний колонтитул 3"/>
          <p:cNvSpPr>
            <a:spLocks noGrp="1"/>
          </p:cNvSpPr>
          <p:nvPr>
            <p:ph type="ftr" sz="quarter" idx="12"/>
          </p:nvPr>
        </p:nvSpPr>
        <p:spPr>
          <a:xfrm>
            <a:off x="6727173" y="6525344"/>
            <a:ext cx="2443111" cy="285772"/>
          </a:xfrm>
          <a:prstGeom prst="rect">
            <a:avLst/>
          </a:prstGeom>
        </p:spPr>
        <p:txBody>
          <a:bodyPr/>
          <a:lstStyle/>
          <a:p>
            <a:pPr algn="ctr">
              <a:defRPr/>
            </a:pPr>
            <a:r>
              <a:rPr lang="en-US"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Consortium “Sulunur”</a:t>
            </a:r>
            <a:endPar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3180612030"/>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9400"/>
            <a:ext cx="8229600" cy="563562"/>
          </a:xfrm>
        </p:spPr>
        <p:txBody>
          <a:bodyPr/>
          <a:lstStyle/>
          <a:p>
            <a:r>
              <a:rPr lang="en-US" sz="2400" dirty="0">
                <a:latin typeface="Times New Roman" panose="02020603050405020304" pitchFamily="18" charset="0"/>
                <a:cs typeface="Times New Roman" panose="02020603050405020304" pitchFamily="18" charset="0"/>
              </a:rPr>
              <a:t>PRODUCTION OF LED MODULES IN HONGKONG</a:t>
            </a:r>
            <a:endParaRPr lang="ru-RU" sz="2400" dirty="0">
              <a:latin typeface="Times New Roman" panose="02020603050405020304" pitchFamily="18" charset="0"/>
              <a:cs typeface="Times New Roman" panose="02020603050405020304" pitchFamily="18" charset="0"/>
            </a:endParaRPr>
          </a:p>
        </p:txBody>
      </p:sp>
      <p:pic>
        <p:nvPicPr>
          <p:cNvPr id="6" name="Фильм где делают чипы АНГ">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108520" y="1052734"/>
            <a:ext cx="4778994" cy="5400602"/>
          </a:xfrm>
          <a:prstGeom prst="rect">
            <a:avLst/>
          </a:prstGeom>
          <a:ln>
            <a:noFill/>
          </a:ln>
          <a:effectLst>
            <a:softEdge rad="112500"/>
          </a:effectLst>
        </p:spPr>
      </p:pic>
      <p:pic>
        <p:nvPicPr>
          <p:cNvPr id="7" name="Фильм на заводе делают чипы АНГ">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4670474" y="1124743"/>
            <a:ext cx="4473526" cy="5184577"/>
          </a:xfrm>
          <a:prstGeom prst="rect">
            <a:avLst/>
          </a:prstGeom>
          <a:ln>
            <a:noFill/>
          </a:ln>
          <a:effectLst>
            <a:softEdge rad="112500"/>
          </a:effectLst>
        </p:spPr>
      </p:pic>
    </p:spTree>
    <p:extLst>
      <p:ext uri="{BB962C8B-B14F-4D97-AF65-F5344CB8AC3E}">
        <p14:creationId xmlns:p14="http://schemas.microsoft.com/office/powerpoint/2010/main" val="2913436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549" fill="hold"/>
                                        <p:tgtEl>
                                          <p:spTgt spid="6"/>
                                        </p:tgtEl>
                                      </p:cBhvr>
                                    </p:cmd>
                                  </p:childTnLst>
                                </p:cTn>
                              </p:par>
                              <p:par>
                                <p:cTn id="7" presetID="1" presetClass="mediacall" presetSubtype="0" fill="hold" nodeType="withEffect">
                                  <p:stCondLst>
                                    <p:cond delay="0"/>
                                  </p:stCondLst>
                                  <p:childTnLst>
                                    <p:cmd type="call" cmd="playFrom(0.0)">
                                      <p:cBhvr>
                                        <p:cTn id="8" dur="547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9" fill="hold" display="0">
                  <p:stCondLst>
                    <p:cond delay="indefinite"/>
                  </p:stCondLst>
                </p:cTn>
                <p:tgtEl>
                  <p:spTgt spid="6"/>
                </p:tgtEl>
              </p:cMediaNode>
            </p:video>
            <p:seq concurrent="1" nextAc="seek">
              <p:cTn id="10" restart="whenNotActive" fill="hold" evtFilter="cancelBubble" nodeType="interactiveSeq">
                <p:stCondLst>
                  <p:cond evt="onClick" delay="0">
                    <p:tgtEl>
                      <p:spTgt spid="6"/>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6"/>
                                        </p:tgtEl>
                                      </p:cBhvr>
                                    </p:cmd>
                                  </p:childTnLst>
                                </p:cTn>
                              </p:par>
                            </p:childTnLst>
                          </p:cTn>
                        </p:par>
                      </p:childTnLst>
                    </p:cTn>
                  </p:par>
                </p:childTnLst>
              </p:cTn>
              <p:nextCondLst>
                <p:cond evt="onClick" delay="0">
                  <p:tgtEl>
                    <p:spTgt spid="6"/>
                  </p:tgtEl>
                </p:cond>
              </p:nextCondLst>
            </p:seq>
            <p:video>
              <p:cMediaNode vol="80000">
                <p:cTn id="15" fill="hold" display="0">
                  <p:stCondLst>
                    <p:cond delay="indefinite"/>
                  </p:stCondLst>
                </p:cTn>
                <p:tgtEl>
                  <p:spTgt spid="7"/>
                </p:tgtEl>
              </p:cMediaNode>
            </p:video>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withEffect">
                                  <p:stCondLst>
                                    <p:cond delay="0"/>
                                  </p:stCondLst>
                                  <p:childTnLst>
                                    <p:cmd type="call" cmd="togglePause">
                                      <p:cBhvr>
                                        <p:cTn id="20"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C:\Users\Гуля\Downloads\фотоБосс.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52665" y="1071546"/>
            <a:ext cx="1866901" cy="2786082"/>
          </a:xfrm>
          <a:prstGeom prst="rect">
            <a:avLst/>
          </a:prstGeom>
          <a:ln>
            <a:noFill/>
          </a:ln>
          <a:effectLst>
            <a:outerShdw blurRad="292100" dist="139700" dir="2700000" algn="tl" rotWithShape="0">
              <a:srgbClr val="333333">
                <a:alpha val="65000"/>
              </a:srgbClr>
            </a:outerShdw>
          </a:effectLst>
        </p:spPr>
      </p:pic>
      <p:pic>
        <p:nvPicPr>
          <p:cNvPr id="8" name="Рисунок 7" descr="bezuprechno"/>
          <p:cNvPicPr/>
          <p:nvPr/>
        </p:nvPicPr>
        <p:blipFill>
          <a:blip r:embed="rId3" cstate="print"/>
          <a:srcRect/>
          <a:stretch>
            <a:fillRect/>
          </a:stretch>
        </p:blipFill>
        <p:spPr bwMode="auto">
          <a:xfrm>
            <a:off x="428596" y="4126350"/>
            <a:ext cx="3429024" cy="22145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Рисунок 8" descr="ses"/>
          <p:cNvPicPr/>
          <p:nvPr/>
        </p:nvPicPr>
        <p:blipFill>
          <a:blip r:embed="rId4" cstate="print"/>
          <a:srcRect/>
          <a:stretch>
            <a:fillRect/>
          </a:stretch>
        </p:blipFill>
        <p:spPr bwMode="auto">
          <a:xfrm>
            <a:off x="4572000" y="3929066"/>
            <a:ext cx="2016224" cy="2571768"/>
          </a:xfrm>
          <a:prstGeom prst="rect">
            <a:avLst/>
          </a:prstGeom>
          <a:ln>
            <a:noFill/>
          </a:ln>
          <a:effectLst>
            <a:outerShdw blurRad="190500" algn="tl" rotWithShape="0">
              <a:srgbClr val="000000">
                <a:alpha val="70000"/>
              </a:srgbClr>
            </a:outerShdw>
          </a:effectLst>
        </p:spPr>
      </p:pic>
      <p:pic>
        <p:nvPicPr>
          <p:cNvPr id="10" name="Рисунок 9"/>
          <p:cNvPicPr/>
          <p:nvPr/>
        </p:nvPicPr>
        <p:blipFill>
          <a:blip r:embed="rId5" cstate="print"/>
          <a:srcRect/>
          <a:stretch>
            <a:fillRect/>
          </a:stretch>
        </p:blipFill>
        <p:spPr bwMode="auto">
          <a:xfrm>
            <a:off x="6764078" y="3929066"/>
            <a:ext cx="2022764" cy="2457450"/>
          </a:xfrm>
          <a:prstGeom prst="rect">
            <a:avLst/>
          </a:prstGeom>
          <a:ln>
            <a:noFill/>
          </a:ln>
          <a:effectLst>
            <a:outerShdw blurRad="190500" algn="tl" rotWithShape="0">
              <a:srgbClr val="000000">
                <a:alpha val="70000"/>
              </a:srgbClr>
            </a:outerShdw>
          </a:effectLst>
        </p:spPr>
      </p:pic>
      <p:pic>
        <p:nvPicPr>
          <p:cNvPr id="12" name="Рисунок 11" descr="ИСО 9001"/>
          <p:cNvPicPr/>
          <p:nvPr/>
        </p:nvPicPr>
        <p:blipFill>
          <a:blip r:embed="rId6" cstate="print"/>
          <a:srcRect/>
          <a:stretch>
            <a:fillRect/>
          </a:stretch>
        </p:blipFill>
        <p:spPr bwMode="auto">
          <a:xfrm>
            <a:off x="6715140" y="1071546"/>
            <a:ext cx="2071702" cy="2714644"/>
          </a:xfrm>
          <a:prstGeom prst="rect">
            <a:avLst/>
          </a:prstGeom>
          <a:ln>
            <a:noFill/>
          </a:ln>
          <a:effectLst>
            <a:outerShdw blurRad="292100" dist="139700" dir="2700000" algn="tl" rotWithShape="0">
              <a:srgbClr val="333333">
                <a:alpha val="65000"/>
              </a:srgbClr>
            </a:outerShdw>
          </a:effectLst>
        </p:spPr>
      </p:pic>
      <p:sp>
        <p:nvSpPr>
          <p:cNvPr id="13" name="Прямоугольник 12"/>
          <p:cNvSpPr/>
          <p:nvPr/>
        </p:nvSpPr>
        <p:spPr>
          <a:xfrm>
            <a:off x="965077" y="214290"/>
            <a:ext cx="7426328" cy="461665"/>
          </a:xfrm>
          <a:prstGeom prst="rect">
            <a:avLst/>
          </a:prstGeom>
        </p:spPr>
        <p:txBody>
          <a:bodyPr wrap="none">
            <a:spAutoFit/>
          </a:bodyPr>
          <a:lstStyle/>
          <a:p>
            <a:pPr algn="just"/>
            <a:r>
              <a:rPr lang="en-US"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Kazak certificates and awards for SuluNur production</a:t>
            </a:r>
            <a:endParaRPr lang="ru-RU"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endParaRPr>
          </a:p>
        </p:txBody>
      </p:sp>
      <p:sp>
        <p:nvSpPr>
          <p:cNvPr id="16" name="TextBox 15"/>
          <p:cNvSpPr txBox="1"/>
          <p:nvPr/>
        </p:nvSpPr>
        <p:spPr>
          <a:xfrm>
            <a:off x="285720" y="1500174"/>
            <a:ext cx="857256" cy="369332"/>
          </a:xfrm>
          <a:prstGeom prst="rect">
            <a:avLst/>
          </a:prstGeom>
          <a:noFill/>
        </p:spPr>
        <p:txBody>
          <a:bodyPr wrap="square" rtlCol="0">
            <a:spAutoFit/>
          </a:bodyPr>
          <a:lstStyle/>
          <a:p>
            <a:r>
              <a:rPr lang="ru-RU" dirty="0"/>
              <a:t>СТ КЗ</a:t>
            </a:r>
          </a:p>
        </p:txBody>
      </p:sp>
      <p:sp>
        <p:nvSpPr>
          <p:cNvPr id="17" name="TextBox 16"/>
          <p:cNvSpPr txBox="1"/>
          <p:nvPr/>
        </p:nvSpPr>
        <p:spPr>
          <a:xfrm>
            <a:off x="2500298" y="1500174"/>
            <a:ext cx="857256" cy="369332"/>
          </a:xfrm>
          <a:prstGeom prst="rect">
            <a:avLst/>
          </a:prstGeom>
          <a:noFill/>
        </p:spPr>
        <p:txBody>
          <a:bodyPr wrap="square" rtlCol="0">
            <a:spAutoFit/>
          </a:bodyPr>
          <a:lstStyle/>
          <a:p>
            <a:r>
              <a:rPr lang="en-US" dirty="0"/>
              <a:t>ST KZ</a:t>
            </a:r>
            <a:endParaRPr lang="ru-RU" dirty="0"/>
          </a:p>
        </p:txBody>
      </p:sp>
      <p:sp>
        <p:nvSpPr>
          <p:cNvPr id="18" name="TextBox 17"/>
          <p:cNvSpPr txBox="1"/>
          <p:nvPr/>
        </p:nvSpPr>
        <p:spPr>
          <a:xfrm>
            <a:off x="7500958" y="3286124"/>
            <a:ext cx="1285884" cy="369332"/>
          </a:xfrm>
          <a:prstGeom prst="rect">
            <a:avLst/>
          </a:prstGeom>
          <a:noFill/>
        </p:spPr>
        <p:txBody>
          <a:bodyPr wrap="square" rtlCol="0">
            <a:spAutoFit/>
          </a:bodyPr>
          <a:lstStyle/>
          <a:p>
            <a:r>
              <a:rPr lang="en-US" dirty="0"/>
              <a:t>ISO</a:t>
            </a:r>
            <a:r>
              <a:rPr lang="ru-RU" dirty="0"/>
              <a:t> 9001</a:t>
            </a:r>
          </a:p>
        </p:txBody>
      </p:sp>
      <p:sp>
        <p:nvSpPr>
          <p:cNvPr id="19" name="TextBox 18"/>
          <p:cNvSpPr txBox="1"/>
          <p:nvPr/>
        </p:nvSpPr>
        <p:spPr>
          <a:xfrm>
            <a:off x="4572000" y="2571744"/>
            <a:ext cx="1785950" cy="646331"/>
          </a:xfrm>
          <a:prstGeom prst="rect">
            <a:avLst/>
          </a:prstGeom>
          <a:noFill/>
        </p:spPr>
        <p:txBody>
          <a:bodyPr wrap="square" rtlCol="0">
            <a:spAutoFit/>
          </a:bodyPr>
          <a:lstStyle/>
          <a:p>
            <a:pPr algn="ctr"/>
            <a:r>
              <a:rPr lang="ru-RU" dirty="0"/>
              <a:t>Серт. Соответствия</a:t>
            </a:r>
          </a:p>
        </p:txBody>
      </p:sp>
      <p:sp>
        <p:nvSpPr>
          <p:cNvPr id="20" name="TextBox 19"/>
          <p:cNvSpPr txBox="1"/>
          <p:nvPr/>
        </p:nvSpPr>
        <p:spPr>
          <a:xfrm>
            <a:off x="4714876" y="4500570"/>
            <a:ext cx="1441300" cy="369332"/>
          </a:xfrm>
          <a:prstGeom prst="rect">
            <a:avLst/>
          </a:prstGeom>
          <a:noFill/>
        </p:spPr>
        <p:txBody>
          <a:bodyPr wrap="square" rtlCol="0">
            <a:spAutoFit/>
          </a:bodyPr>
          <a:lstStyle/>
          <a:p>
            <a:r>
              <a:rPr lang="en-US" dirty="0"/>
              <a:t>SEZ OF KZ</a:t>
            </a:r>
            <a:endParaRPr lang="ru-RU" dirty="0"/>
          </a:p>
        </p:txBody>
      </p:sp>
      <p:sp>
        <p:nvSpPr>
          <p:cNvPr id="22" name="TextBox 21"/>
          <p:cNvSpPr txBox="1"/>
          <p:nvPr/>
        </p:nvSpPr>
        <p:spPr>
          <a:xfrm>
            <a:off x="6858016" y="5715016"/>
            <a:ext cx="1714512" cy="646331"/>
          </a:xfrm>
          <a:prstGeom prst="rect">
            <a:avLst/>
          </a:prstGeom>
          <a:noFill/>
        </p:spPr>
        <p:txBody>
          <a:bodyPr wrap="square" rtlCol="0">
            <a:spAutoFit/>
          </a:bodyPr>
          <a:lstStyle/>
          <a:p>
            <a:r>
              <a:rPr lang="en-US" dirty="0"/>
              <a:t>Standard Organization</a:t>
            </a:r>
            <a:endParaRPr lang="ru-RU" dirty="0"/>
          </a:p>
        </p:txBody>
      </p:sp>
      <p:sp>
        <p:nvSpPr>
          <p:cNvPr id="23" name="TextBox 22"/>
          <p:cNvSpPr txBox="1"/>
          <p:nvPr/>
        </p:nvSpPr>
        <p:spPr>
          <a:xfrm>
            <a:off x="428596" y="6215082"/>
            <a:ext cx="2857520" cy="369332"/>
          </a:xfrm>
          <a:prstGeom prst="rect">
            <a:avLst/>
          </a:prstGeom>
          <a:noFill/>
        </p:spPr>
        <p:txBody>
          <a:bodyPr wrap="square" rtlCol="0">
            <a:spAutoFit/>
          </a:bodyPr>
          <a:lstStyle/>
          <a:p>
            <a:r>
              <a:rPr lang="ru-RU" dirty="0"/>
              <a:t>Безупречное качество </a:t>
            </a:r>
          </a:p>
        </p:txBody>
      </p:sp>
      <p:sp>
        <p:nvSpPr>
          <p:cNvPr id="21"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24" name="Рисунок 23" descr="Сулу свет логотип 2010 г"/>
          <p:cNvPicPr/>
          <p:nvPr/>
        </p:nvPicPr>
        <p:blipFill>
          <a:blip r:embed="rId7"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25" name="Picture 2"/>
          <p:cNvPicPr>
            <a:picLocks noChangeAspect="1" noChangeArrowheads="1"/>
          </p:cNvPicPr>
          <p:nvPr/>
        </p:nvPicPr>
        <p:blipFill>
          <a:blip r:embed="rId8" cstate="print"/>
          <a:srcRect/>
          <a:stretch>
            <a:fillRect/>
          </a:stretch>
        </p:blipFill>
        <p:spPr bwMode="auto">
          <a:xfrm>
            <a:off x="214282" y="1071546"/>
            <a:ext cx="1943112" cy="2775873"/>
          </a:xfrm>
          <a:prstGeom prst="rect">
            <a:avLst/>
          </a:prstGeom>
          <a:ln>
            <a:noFill/>
          </a:ln>
          <a:effectLst>
            <a:outerShdw blurRad="292100" dist="139700" dir="2700000" algn="tl" rotWithShape="0">
              <a:srgbClr val="333333">
                <a:alpha val="65000"/>
              </a:srgbClr>
            </a:outerShdw>
          </a:effectLst>
        </p:spPr>
      </p:pic>
      <p:pic>
        <p:nvPicPr>
          <p:cNvPr id="26" name="Рисунок 25" descr="C:\Users\Гуля\Desktop\Сертификаты и все награды СулуНур\Cертиф соотв таможенн.союз 2015\Сертификат 2015 русск.jp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424352" y="1117264"/>
            <a:ext cx="2302822" cy="2878968"/>
          </a:xfrm>
          <a:prstGeom prst="rect">
            <a:avLst/>
          </a:prstGeom>
          <a:noFill/>
          <a:ln>
            <a:noFill/>
          </a:ln>
        </p:spPr>
      </p:pic>
    </p:spTree>
    <p:extLst>
      <p:ext uri="{BB962C8B-B14F-4D97-AF65-F5344CB8AC3E}">
        <p14:creationId xmlns:p14="http://schemas.microsoft.com/office/powerpoint/2010/main" val="26087890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just"/>
            <a:r>
              <a:rPr lang="en-US"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International certificates and awards for SuluNur production</a:t>
            </a:r>
            <a:r>
              <a:rPr lang="ru-RU"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
            </a:r>
            <a:br>
              <a:rPr lang="ru-RU" sz="240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
        <p:nvSpPr>
          <p:cNvPr id="4" name="Нижний колонтитул 3"/>
          <p:cNvSpPr>
            <a:spLocks noGrp="1"/>
          </p:cNvSpPr>
          <p:nvPr>
            <p:ph type="ftr" sz="quarter" idx="12"/>
          </p:nvPr>
        </p:nvSpPr>
        <p:spPr/>
        <p:txBody>
          <a:bodyPr/>
          <a:lstStyle/>
          <a:p>
            <a:endParaRPr lang="en-US"/>
          </a:p>
        </p:txBody>
      </p:sp>
      <p:pic>
        <p:nvPicPr>
          <p:cNvPr id="6" name="Объект 5" descr="C:\Users\Гуля\Desktop\Сертификаты и все награды СулуНур\Сертификаты  получен в Швейцарии\IMG_3183.JPG"/>
          <p:cNvPicPr>
            <a:picLocks noGrp="1"/>
          </p:cNvPicPr>
          <p:nvPr>
            <p:ph idx="1"/>
          </p:nvPr>
        </p:nvPicPr>
        <p:blipFill>
          <a:blip r:embed="rId6" cstate="print">
            <a:extLst>
              <a:ext uri="{28A0092B-C50C-407E-A947-70E740481C1C}">
                <a14:useLocalDpi xmlns:a14="http://schemas.microsoft.com/office/drawing/2010/main" val="0"/>
              </a:ext>
            </a:extLst>
          </a:blip>
          <a:srcRect/>
          <a:stretch>
            <a:fillRect/>
          </a:stretch>
        </p:blipFill>
        <p:spPr>
          <a:xfrm>
            <a:off x="0" y="1077151"/>
            <a:ext cx="1450036" cy="2783897"/>
          </a:xfrm>
          <a:prstGeom prst="rect">
            <a:avLst/>
          </a:prstGeom>
          <a:noFill/>
          <a:ln>
            <a:noFill/>
            <a:prstDash/>
          </a:ln>
        </p:spPr>
      </p:pic>
      <p:pic>
        <p:nvPicPr>
          <p:cNvPr id="7" name="Рисунок 6" descr="C:\Users\Гуля\Desktop\Сертификаты и все награды СулуНур\Сертификаты  получен в Швейцарии\сертиф.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1936" y="3861048"/>
            <a:ext cx="3459800" cy="2939802"/>
          </a:xfrm>
          <a:prstGeom prst="rect">
            <a:avLst/>
          </a:prstGeom>
          <a:noFill/>
          <a:ln>
            <a:noFill/>
          </a:ln>
        </p:spPr>
      </p:pic>
      <p:pic>
        <p:nvPicPr>
          <p:cNvPr id="9" name="Рисунок 8" descr="C:\Users\Гуля\Desktop\ПРОСПЕКТ перед\38.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347803" y="1126947"/>
            <a:ext cx="2743258" cy="5731053"/>
          </a:xfrm>
          <a:prstGeom prst="rect">
            <a:avLst/>
          </a:prstGeom>
          <a:noFill/>
          <a:ln>
            <a:noFill/>
          </a:ln>
        </p:spPr>
      </p:pic>
      <p:pic>
        <p:nvPicPr>
          <p:cNvPr id="10" name="Рисунок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59632" y="1077151"/>
            <a:ext cx="2057432" cy="2849411"/>
          </a:xfrm>
          <a:prstGeom prst="rect">
            <a:avLst/>
          </a:prstGeom>
        </p:spPr>
      </p:pic>
      <p:pic>
        <p:nvPicPr>
          <p:cNvPr id="3" name="video-09-03-16-09-01-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0"/>
          <a:stretch>
            <a:fillRect/>
          </a:stretch>
        </p:blipFill>
        <p:spPr>
          <a:xfrm>
            <a:off x="6056988" y="1101868"/>
            <a:ext cx="3052939" cy="3687717"/>
          </a:xfrm>
          <a:prstGeom prst="rect">
            <a:avLst/>
          </a:prstGeom>
        </p:spPr>
      </p:pic>
      <p:pic>
        <p:nvPicPr>
          <p:cNvPr id="11" name="IMG_7058">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11"/>
          <a:stretch>
            <a:fillRect/>
          </a:stretch>
        </p:blipFill>
        <p:spPr bwMode="auto">
          <a:xfrm>
            <a:off x="6156176" y="4725144"/>
            <a:ext cx="2993050" cy="2132857"/>
          </a:xfrm>
          <a:prstGeom prst="rect">
            <a:avLst/>
          </a:prstGeom>
          <a:noFill/>
          <a:ln w="9525">
            <a:noFill/>
            <a:miter lim="800000"/>
            <a:headEnd/>
            <a:tailEnd/>
          </a:ln>
          <a:effectLst/>
        </p:spPr>
      </p:pic>
      <p:pic>
        <p:nvPicPr>
          <p:cNvPr id="12" name="IMG_7058">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11"/>
          <a:stretch>
            <a:fillRect/>
          </a:stretch>
        </p:blipFill>
        <p:spPr bwMode="auto">
          <a:xfrm>
            <a:off x="6221291" y="4789585"/>
            <a:ext cx="2993050" cy="2132857"/>
          </a:xfrm>
          <a:prstGeom prst="rect">
            <a:avLst/>
          </a:prstGeom>
          <a:noFill/>
          <a:ln w="9525">
            <a:noFill/>
            <a:miter lim="800000"/>
            <a:headEnd/>
            <a:tailEnd/>
          </a:ln>
          <a:effectLst/>
        </p:spPr>
      </p:pic>
    </p:spTree>
    <p:extLst>
      <p:ext uri="{BB962C8B-B14F-4D97-AF65-F5344CB8AC3E}">
        <p14:creationId xmlns:p14="http://schemas.microsoft.com/office/powerpoint/2010/main" val="312123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video>
              <p:cMediaNode vol="80000">
                <p:cTn id="13" fill="hold" display="0">
                  <p:stCondLst>
                    <p:cond delay="indefinite"/>
                  </p:stCondLst>
                </p:cTn>
                <p:tgtEl>
                  <p:spTgt spid="11"/>
                </p:tgtEl>
              </p:cMediaNode>
            </p:video>
            <p:seq concurrent="1" nextAc="seek">
              <p:cTn id="14" restart="whenNotActive" fill="hold" evtFilter="cancelBubble" nodeType="interactiveSeq">
                <p:stCondLst>
                  <p:cond evt="onClick" delay="0">
                    <p:tgtEl>
                      <p:spTgt spid="12"/>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12"/>
                                        </p:tgtEl>
                                      </p:cBhvr>
                                    </p:cmd>
                                  </p:childTnLst>
                                </p:cTn>
                              </p:par>
                            </p:childTnLst>
                          </p:cTn>
                        </p:par>
                      </p:childTnLst>
                    </p:cTn>
                  </p:par>
                </p:childTnLst>
              </p:cTn>
              <p:nextCondLst>
                <p:cond evt="onClick" delay="0">
                  <p:tgtEl>
                    <p:spTgt spid="12"/>
                  </p:tgtEl>
                </p:cond>
              </p:nextCondLst>
            </p:seq>
            <p:video>
              <p:cMediaNode vol="80000">
                <p:cTn id="19" fill="hold" display="0">
                  <p:stCondLst>
                    <p:cond delay="indefinite"/>
                  </p:stCondLst>
                </p:cTn>
                <p:tgtEl>
                  <p:spTgt spid="12"/>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74099" y="97468"/>
            <a:ext cx="8518381" cy="523220"/>
          </a:xfrm>
          <a:prstGeom prst="rect">
            <a:avLst/>
          </a:prstGeom>
        </p:spPr>
        <p:txBody>
          <a:bodyPr wrap="square">
            <a:spAutoFit/>
          </a:bodyPr>
          <a:lstStyle/>
          <a:p>
            <a:pPr algn="ctr"/>
            <a:r>
              <a:rPr lang="en-US" sz="280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Significant objects in Almaty </a:t>
            </a:r>
            <a:r>
              <a:rPr lang="en-US" sz="2800" dirty="0" err="1">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Essentaj</a:t>
            </a:r>
            <a:r>
              <a:rPr lang="en-US" sz="280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Apartment</a:t>
            </a:r>
            <a:endParaRPr lang="ru-RU" sz="280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4"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6" name="Рисунок 5" descr="Сулу свет логотип 2010 г"/>
          <p:cNvPicPr/>
          <p:nvPr/>
        </p:nvPicPr>
        <p:blipFill>
          <a:blip r:embed="rId2"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8142" y="1090540"/>
            <a:ext cx="2641556" cy="2547719"/>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321" y="3917608"/>
            <a:ext cx="3676122" cy="45719"/>
          </a:xfrm>
          <a:prstGeom prst="rect">
            <a:avLst/>
          </a:prstGeom>
        </p:spPr>
      </p:pic>
      <p:pic>
        <p:nvPicPr>
          <p:cNvPr id="10" name="Picture 3" descr="C:\Users\Dake\Downloads\image (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38141" y="3677596"/>
            <a:ext cx="2641557" cy="28355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2" name="Picture 2" descr="C:\Users\Dake\Desktop\Ессентай\после КАМЕННАЯ РОЗА.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321" y="3677596"/>
            <a:ext cx="3402820" cy="29303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3" name="Picture 3" descr="D:\Дархан\Рабочий стол Дархана\ЗАКАЗЫ\Ессентай\full23.bmp"/>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090540"/>
            <a:ext cx="3438141" cy="254771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D:\Дархан\Рабочий стол Дархана\ЗАКАЗЫ\Ессентай\residences-at-esentai-park-1__640.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79696" y="1093004"/>
            <a:ext cx="3064303" cy="2547718"/>
          </a:xfrm>
          <a:prstGeom prst="rect">
            <a:avLst/>
          </a:prstGeom>
          <a:noFill/>
          <a:extLst>
            <a:ext uri="{909E8E84-426E-40DD-AFC4-6F175D3DCCD1}">
              <a14:hiddenFill xmlns:a14="http://schemas.microsoft.com/office/drawing/2010/main">
                <a:solidFill>
                  <a:srgbClr val="FFFFFF"/>
                </a:solidFill>
              </a14:hiddenFill>
            </a:ext>
          </a:extLst>
        </p:spPr>
      </p:pic>
      <p:pic>
        <p:nvPicPr>
          <p:cNvPr id="11" name="Рисунок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079697" y="3680059"/>
            <a:ext cx="3092473" cy="2840858"/>
          </a:xfrm>
          <a:prstGeom prst="rect">
            <a:avLst/>
          </a:prstGeom>
        </p:spPr>
      </p:pic>
    </p:spTree>
    <p:extLst>
      <p:ext uri="{BB962C8B-B14F-4D97-AF65-F5344CB8AC3E}">
        <p14:creationId xmlns:p14="http://schemas.microsoft.com/office/powerpoint/2010/main" val="19994481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99044" y="11090"/>
            <a:ext cx="9252520" cy="584775"/>
          </a:xfrm>
          <a:prstGeom prst="rect">
            <a:avLst/>
          </a:prstGeom>
        </p:spPr>
        <p:txBody>
          <a:bodyPr wrap="square">
            <a:spAutoFit/>
          </a:bodyPr>
          <a:lstStyle/>
          <a:p>
            <a:pPr algn="ctr"/>
            <a:r>
              <a:rPr lang="en-US" sz="320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Manufacture of exclusive posts</a:t>
            </a:r>
            <a:endParaRPr lang="ru-RU" sz="320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6"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7" name="Рисунок 6" descr="Сулу свет логотип 2010 г"/>
          <p:cNvPicPr/>
          <p:nvPr/>
        </p:nvPicPr>
        <p:blipFill>
          <a:blip r:embed="rId2"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8455" y="4149079"/>
            <a:ext cx="1961398" cy="2708921"/>
          </a:xfrm>
          <a:prstGeom prst="rect">
            <a:avLst/>
          </a:prstGeom>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89982" y="1107243"/>
            <a:ext cx="2025269" cy="3041835"/>
          </a:xfrm>
          <a:prstGeom prst="rect">
            <a:avLst/>
          </a:prstGeom>
        </p:spPr>
      </p:pic>
      <p:pic>
        <p:nvPicPr>
          <p:cNvPr id="4" name="Рисунок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581" y="1107243"/>
            <a:ext cx="2466874" cy="3041835"/>
          </a:xfrm>
          <a:prstGeom prst="rect">
            <a:avLst/>
          </a:prstGeom>
        </p:spPr>
      </p:pic>
      <p:pic>
        <p:nvPicPr>
          <p:cNvPr id="5" name="Рисунок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96477" y="1107244"/>
            <a:ext cx="2430000" cy="3041834"/>
          </a:xfrm>
          <a:prstGeom prst="rect">
            <a:avLst/>
          </a:prstGeom>
        </p:spPr>
      </p:pic>
      <p:pic>
        <p:nvPicPr>
          <p:cNvPr id="11"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1581" y="4149080"/>
            <a:ext cx="2466874" cy="270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Рисунок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7173" y="4149081"/>
            <a:ext cx="2374487" cy="2708920"/>
          </a:xfrm>
          <a:prstGeom prst="rect">
            <a:avLst/>
          </a:prstGeom>
        </p:spPr>
      </p:pic>
      <p:pic>
        <p:nvPicPr>
          <p:cNvPr id="14" name="Рисунок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45490" y="1107243"/>
            <a:ext cx="2250987" cy="3041835"/>
          </a:xfrm>
          <a:prstGeom prst="rect">
            <a:avLst/>
          </a:prstGeom>
        </p:spPr>
      </p:pic>
      <p:pic>
        <p:nvPicPr>
          <p:cNvPr id="15" name="Рисунок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479852" y="4149079"/>
            <a:ext cx="2247321" cy="2708922"/>
          </a:xfrm>
          <a:prstGeom prst="rect">
            <a:avLst/>
          </a:prstGeom>
        </p:spPr>
      </p:pic>
    </p:spTree>
    <p:extLst>
      <p:ext uri="{BB962C8B-B14F-4D97-AF65-F5344CB8AC3E}">
        <p14:creationId xmlns:p14="http://schemas.microsoft.com/office/powerpoint/2010/main" val="20244785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28596" y="2928934"/>
            <a:ext cx="8358246" cy="2893100"/>
          </a:xfrm>
          <a:prstGeom prst="rect">
            <a:avLst/>
          </a:prstGeom>
        </p:spPr>
        <p:txBody>
          <a:bodyPr wrap="square">
            <a:spAutoFit/>
          </a:bodyPr>
          <a:lstStyle/>
          <a:p>
            <a:pPr>
              <a:buFont typeface="Wingdings" pitchFamily="2" charset="2"/>
              <a:buChar char="ü"/>
            </a:pPr>
            <a:r>
              <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LED lamps at body height of plants give larger monitoring over crops while the sunlight includes a various range of light, that is LED lamps can be adjusted so that to stimulate various </a:t>
            </a:r>
            <a:r>
              <a:rPr lang="en-US" sz="14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photoceptors</a:t>
            </a:r>
            <a:r>
              <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 of plants. </a:t>
            </a:r>
          </a:p>
          <a:p>
            <a:pPr>
              <a:buFont typeface="Wingdings" pitchFamily="2" charset="2"/>
              <a:buChar char="ü"/>
            </a:pPr>
            <a:endPar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endParaRPr>
          </a:p>
          <a:p>
            <a:pPr>
              <a:buFont typeface="Wingdings" pitchFamily="2" charset="2"/>
              <a:buChar char="ü"/>
            </a:pPr>
            <a:r>
              <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  Blue light stimulates </a:t>
            </a:r>
            <a:r>
              <a:rPr lang="en-US" sz="14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phototropines</a:t>
            </a:r>
            <a:r>
              <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 and </a:t>
            </a:r>
            <a:r>
              <a:rPr lang="en-US" sz="14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criptochrome</a:t>
            </a:r>
            <a:r>
              <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 which direct germination and lengthening of plants.</a:t>
            </a:r>
          </a:p>
          <a:p>
            <a:pPr>
              <a:buFont typeface="Wingdings" pitchFamily="2" charset="2"/>
              <a:buChar char="ü"/>
            </a:pPr>
            <a:endPar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endParaRPr>
          </a:p>
          <a:p>
            <a:pPr>
              <a:buFont typeface="Wingdings" pitchFamily="2" charset="2"/>
              <a:buChar char="ü"/>
            </a:pPr>
            <a:r>
              <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  Red light stimulates </a:t>
            </a:r>
            <a:r>
              <a:rPr lang="en-US" sz="14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phitocrhome</a:t>
            </a:r>
            <a:r>
              <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 which regulate germination and lengthening. As Red light stimulates </a:t>
            </a:r>
            <a:r>
              <a:rPr lang="en-US" sz="14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phitocrhome</a:t>
            </a:r>
            <a:r>
              <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 which regulate flowering.</a:t>
            </a:r>
          </a:p>
          <a:p>
            <a:pPr>
              <a:buFont typeface="Wingdings" pitchFamily="2" charset="2"/>
              <a:buChar char="ü"/>
            </a:pPr>
            <a:endPar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endParaRPr>
          </a:p>
          <a:p>
            <a:pPr>
              <a:buFont typeface="Wingdings" pitchFamily="2" charset="2"/>
              <a:buChar char="ü"/>
            </a:pPr>
            <a:r>
              <a:rPr lang="en-US"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rPr>
              <a:t>  Possessing low power consumption and high performance, LED lamps are intended for use in agriculture, they have much more excellent characteristics in comparison with traditional fluorescent lamps.</a:t>
            </a:r>
            <a:endParaRPr lang="ru-RU"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endParaRPr>
          </a:p>
        </p:txBody>
      </p:sp>
      <p:sp>
        <p:nvSpPr>
          <p:cNvPr id="6" name="Нижний колонтитул 3"/>
          <p:cNvSpPr>
            <a:spLocks noGrp="1"/>
          </p:cNvSpPr>
          <p:nvPr>
            <p:ph type="ftr" sz="quarter" idx="12"/>
          </p:nvPr>
        </p:nvSpPr>
        <p:spPr>
          <a:xfrm>
            <a:off x="7010400" y="6572227"/>
            <a:ext cx="2133600" cy="244475"/>
          </a:xfrm>
          <a:prstGeom prst="rect">
            <a:avLst/>
          </a:prstGeo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ru-RU" sz="1200" b="1" kern="1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Консорциум «СулуНур»</a:t>
            </a:r>
          </a:p>
        </p:txBody>
      </p:sp>
      <p:pic>
        <p:nvPicPr>
          <p:cNvPr id="7" name="Рисунок 6" descr="Сулу свет логотип 2010 г"/>
          <p:cNvPicPr/>
          <p:nvPr/>
        </p:nvPicPr>
        <p:blipFill>
          <a:blip r:embed="rId2" cstate="print"/>
          <a:srcRect/>
          <a:stretch>
            <a:fillRect/>
          </a:stretch>
        </p:blipFill>
        <p:spPr bwMode="auto">
          <a:xfrm>
            <a:off x="6500826" y="6500810"/>
            <a:ext cx="357190" cy="357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7764" name="Picture 4" descr="http://www.dioteck.ru/images/news/3.jpg"/>
          <p:cNvPicPr>
            <a:picLocks noChangeAspect="1" noChangeArrowheads="1"/>
          </p:cNvPicPr>
          <p:nvPr/>
        </p:nvPicPr>
        <p:blipFill>
          <a:blip r:embed="rId3"/>
          <a:srcRect/>
          <a:stretch>
            <a:fillRect/>
          </a:stretch>
        </p:blipFill>
        <p:spPr bwMode="auto">
          <a:xfrm>
            <a:off x="3857620" y="1142984"/>
            <a:ext cx="1896582" cy="1428760"/>
          </a:xfrm>
          <a:prstGeom prst="rect">
            <a:avLst/>
          </a:prstGeom>
          <a:noFill/>
        </p:spPr>
      </p:pic>
      <p:sp>
        <p:nvSpPr>
          <p:cNvPr id="12" name="Прямоугольник 11"/>
          <p:cNvSpPr/>
          <p:nvPr/>
        </p:nvSpPr>
        <p:spPr>
          <a:xfrm>
            <a:off x="214282" y="0"/>
            <a:ext cx="8715436" cy="830997"/>
          </a:xfrm>
          <a:prstGeom prst="rect">
            <a:avLst/>
          </a:prstGeom>
        </p:spPr>
        <p:txBody>
          <a:bodyPr wrap="square">
            <a:spAutoFit/>
          </a:bodyPr>
          <a:lstStyle/>
          <a:p>
            <a:pPr algn="ctr"/>
            <a:r>
              <a:rPr lang="en-US" sz="240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Switch to growth and increase a photosynthesis</a:t>
            </a:r>
          </a:p>
          <a:p>
            <a:pPr algn="ctr"/>
            <a:r>
              <a:rPr lang="en-US" sz="240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and energy saving with LED lamps</a:t>
            </a:r>
            <a:endParaRPr lang="ru-RU" sz="240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pic>
        <p:nvPicPr>
          <p:cNvPr id="117766" name="Picture 6" descr="http://www.dioteck.ru/images/news/4.jpg"/>
          <p:cNvPicPr>
            <a:picLocks noChangeAspect="1" noChangeArrowheads="1"/>
          </p:cNvPicPr>
          <p:nvPr/>
        </p:nvPicPr>
        <p:blipFill>
          <a:blip r:embed="rId4"/>
          <a:srcRect/>
          <a:stretch>
            <a:fillRect/>
          </a:stretch>
        </p:blipFill>
        <p:spPr bwMode="auto">
          <a:xfrm>
            <a:off x="6072198" y="1142984"/>
            <a:ext cx="2428892" cy="1471216"/>
          </a:xfrm>
          <a:prstGeom prst="rect">
            <a:avLst/>
          </a:prstGeom>
          <a:noFill/>
        </p:spPr>
      </p:pic>
      <p:pic>
        <p:nvPicPr>
          <p:cNvPr id="117768" name="Picture 8" descr="освещение теплиц"/>
          <p:cNvPicPr>
            <a:picLocks noChangeAspect="1" noChangeArrowheads="1"/>
          </p:cNvPicPr>
          <p:nvPr/>
        </p:nvPicPr>
        <p:blipFill>
          <a:blip r:embed="rId5" cstate="print"/>
          <a:srcRect/>
          <a:stretch>
            <a:fillRect/>
          </a:stretch>
        </p:blipFill>
        <p:spPr bwMode="auto">
          <a:xfrm>
            <a:off x="571472" y="1142984"/>
            <a:ext cx="3000396" cy="1478086"/>
          </a:xfrm>
          <a:prstGeom prst="rect">
            <a:avLst/>
          </a:prstGeom>
          <a:noFill/>
        </p:spPr>
      </p:pic>
    </p:spTree>
    <p:extLst>
      <p:ext uri="{BB962C8B-B14F-4D97-AF65-F5344CB8AC3E}">
        <p14:creationId xmlns:p14="http://schemas.microsoft.com/office/powerpoint/2010/main" val="21676245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03648" y="428604"/>
            <a:ext cx="7740352" cy="523220"/>
          </a:xfrm>
          <a:prstGeom prst="rect">
            <a:avLst/>
          </a:prstGeom>
        </p:spPr>
        <p:txBody>
          <a:bodyPr wrap="square">
            <a:spAutoFit/>
          </a:bodyPr>
          <a:lstStyle/>
          <a:p>
            <a:pPr algn="ctr">
              <a:defRPr/>
            </a:pPr>
            <a:r>
              <a:rPr lang="en-US" sz="28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Times New Roman" panose="02020603050405020304" pitchFamily="18" charset="0"/>
                <a:cs typeface="Times New Roman" panose="02020603050405020304" pitchFamily="18" charset="0"/>
              </a:rPr>
              <a:t>The Consortium "SuluNur"</a:t>
            </a:r>
            <a:endParaRPr lang="ru-RU" sz="28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Times New Roman" panose="02020603050405020304" pitchFamily="18" charset="0"/>
              <a:cs typeface="Times New Roman" panose="02020603050405020304" pitchFamily="18" charset="0"/>
            </a:endParaRPr>
          </a:p>
        </p:txBody>
      </p:sp>
      <p:pic>
        <p:nvPicPr>
          <p:cNvPr id="5" name="Рисунок 4" descr="Сулу свет логотип 2010 г"/>
          <p:cNvPicPr/>
          <p:nvPr/>
        </p:nvPicPr>
        <p:blipFill>
          <a:blip r:embed="rId3" cstate="print"/>
          <a:srcRect/>
          <a:stretch>
            <a:fillRect/>
          </a:stretch>
        </p:blipFill>
        <p:spPr bwMode="auto">
          <a:xfrm>
            <a:off x="0" y="0"/>
            <a:ext cx="1643042" cy="1571612"/>
          </a:xfrm>
          <a:prstGeom prst="ellipse">
            <a:avLst/>
          </a:prstGeom>
          <a:ln>
            <a:noFill/>
          </a:ln>
          <a:effectLst>
            <a:glow rad="101600">
              <a:schemeClr val="accent6">
                <a:satMod val="175000"/>
                <a:alpha val="40000"/>
              </a:schemeClr>
            </a:glow>
            <a:softEdge rad="112500"/>
          </a:effectLst>
        </p:spPr>
      </p:pic>
      <p:sp>
        <p:nvSpPr>
          <p:cNvPr id="6" name="Заголовок 1"/>
          <p:cNvSpPr>
            <a:spLocks noGrp="1"/>
          </p:cNvSpPr>
          <p:nvPr>
            <p:ph type="ctrTitle"/>
          </p:nvPr>
        </p:nvSpPr>
        <p:spPr>
          <a:xfrm>
            <a:off x="539552" y="1074935"/>
            <a:ext cx="8280920" cy="1417961"/>
          </a:xfrm>
        </p:spPr>
        <p:txBody>
          <a:bodyPr>
            <a:noAutofit/>
          </a:bodyPr>
          <a:lstStyle/>
          <a:p>
            <a:pPr algn="ctr">
              <a:lnSpc>
                <a:spcPct val="90000"/>
              </a:lnSpc>
            </a:pPr>
            <a:r>
              <a:rPr lang="en-US" sz="240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ea typeface="+mn-ea"/>
                <a:cs typeface="Times New Roman" panose="02020603050405020304" pitchFamily="18" charset="0"/>
              </a:rPr>
              <a:t>Application of protective aluminum ceramic coatings for the rehabilitation and strengthening of metals using plasma induction innovation</a:t>
            </a:r>
            <a:endParaRPr lang="ru-RU" sz="240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ea typeface="+mn-ea"/>
              <a:cs typeface="Times New Roman" panose="02020603050405020304" pitchFamily="18" charset="0"/>
            </a:endParaRPr>
          </a:p>
        </p:txBody>
      </p:sp>
      <p:pic>
        <p:nvPicPr>
          <p:cNvPr id="7" name="Picture 2"/>
          <p:cNvPicPr>
            <a:picLocks noChangeAspect="1" noChangeArrowheads="1"/>
          </p:cNvPicPr>
          <p:nvPr/>
        </p:nvPicPr>
        <p:blipFill>
          <a:blip r:embed="rId4" cstate="print"/>
          <a:srcRect/>
          <a:stretch>
            <a:fillRect/>
          </a:stretch>
        </p:blipFill>
        <p:spPr bwMode="auto">
          <a:xfrm>
            <a:off x="539552" y="2492896"/>
            <a:ext cx="8280920" cy="4032448"/>
          </a:xfrm>
          <a:prstGeom prst="rect">
            <a:avLst/>
          </a:prstGeom>
          <a:noFill/>
          <a:ln w="9525">
            <a:noFill/>
            <a:miter lim="800000"/>
            <a:headEnd/>
            <a:tailEnd/>
          </a:ln>
        </p:spPr>
      </p:pic>
    </p:spTree>
    <p:extLst>
      <p:ext uri="{BB962C8B-B14F-4D97-AF65-F5344CB8AC3E}">
        <p14:creationId xmlns:p14="http://schemas.microsoft.com/office/powerpoint/2010/main" val="18459383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ChangeArrowheads="1"/>
          </p:cNvSpPr>
          <p:nvPr/>
        </p:nvSpPr>
        <p:spPr bwMode="auto">
          <a:xfrm>
            <a:off x="285750" y="84296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sz="1200">
                <a:latin typeface="Calibri" pitchFamily="34" charset="0"/>
                <a:ea typeface="Times New Roman" pitchFamily="18" charset="0"/>
                <a:cs typeface="Calibri" pitchFamily="34" charset="0"/>
              </a:rPr>
              <a:t/>
            </a:r>
            <a:br>
              <a:rPr lang="en-US" sz="1200">
                <a:latin typeface="Calibri" pitchFamily="34" charset="0"/>
                <a:ea typeface="Times New Roman" pitchFamily="18" charset="0"/>
                <a:cs typeface="Calibri" pitchFamily="34" charset="0"/>
              </a:rPr>
            </a:br>
            <a:r>
              <a:rPr lang="ru-RU" sz="1400" b="1">
                <a:latin typeface="Times New Roman" pitchFamily="18" charset="0"/>
                <a:ea typeface="Times New Roman" pitchFamily="18" charset="0"/>
                <a:cs typeface="Calibri" pitchFamily="34" charset="0"/>
              </a:rPr>
              <a:t>процесс нанесения покрытия  на трубы в камере полуавтомата для  ионоплазменного напыления</a:t>
            </a:r>
            <a:endParaRPr lang="ru-RU" sz="800">
              <a:latin typeface="Arial" pitchFamily="34" charset="0"/>
              <a:ea typeface="Times New Roman" pitchFamily="18" charset="0"/>
              <a:cs typeface="Arial" pitchFamily="34" charset="0"/>
            </a:endParaRPr>
          </a:p>
          <a:p>
            <a:pPr eaLnBrk="0" hangingPunct="0"/>
            <a:endParaRPr lang="ru-RU">
              <a:latin typeface="Arial" pitchFamily="34" charset="0"/>
              <a:ea typeface="Times New Roman" pitchFamily="18" charset="0"/>
              <a:cs typeface="Arial" pitchFamily="34" charset="0"/>
            </a:endParaRPr>
          </a:p>
        </p:txBody>
      </p:sp>
      <p:sp>
        <p:nvSpPr>
          <p:cNvPr id="20485" name="Rectangle 5"/>
          <p:cNvSpPr>
            <a:spLocks noChangeArrowheads="1"/>
          </p:cNvSpPr>
          <p:nvPr/>
        </p:nvSpPr>
        <p:spPr bwMode="auto">
          <a:xfrm>
            <a:off x="0" y="4572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just"/>
            <a:r>
              <a:rPr lang="en-US" sz="1200">
                <a:latin typeface="Calibri" pitchFamily="34" charset="0"/>
                <a:ea typeface="Times New Roman" pitchFamily="18" charset="0"/>
                <a:cs typeface="Calibri" pitchFamily="34" charset="0"/>
              </a:rPr>
              <a:t/>
            </a:r>
            <a:br>
              <a:rPr lang="en-US" sz="1200">
                <a:latin typeface="Calibri" pitchFamily="34" charset="0"/>
                <a:ea typeface="Times New Roman" pitchFamily="18" charset="0"/>
                <a:cs typeface="Calibri" pitchFamily="34" charset="0"/>
              </a:rPr>
            </a:br>
            <a:endParaRPr lang="en-US">
              <a:latin typeface="Arial" pitchFamily="34" charset="0"/>
              <a:ea typeface="Times New Roman" pitchFamily="18" charset="0"/>
              <a:cs typeface="Arial" pitchFamily="34" charset="0"/>
            </a:endParaRPr>
          </a:p>
        </p:txBody>
      </p:sp>
      <p:sp>
        <p:nvSpPr>
          <p:cNvPr id="10" name="Заголовок 1"/>
          <p:cNvSpPr>
            <a:spLocks noGrp="1"/>
          </p:cNvSpPr>
          <p:nvPr>
            <p:ph type="title"/>
          </p:nvPr>
        </p:nvSpPr>
        <p:spPr>
          <a:xfrm>
            <a:off x="642883" y="116632"/>
            <a:ext cx="7858180" cy="648072"/>
          </a:xfrm>
          <a:ln>
            <a:miter lim="800000"/>
            <a:headEnd/>
            <a:tailEnd/>
          </a:ln>
        </p:spPr>
        <p:txBody>
          <a:bodyPr>
            <a:normAutofit/>
          </a:bodyPr>
          <a:lstStyle/>
          <a:p>
            <a:pPr>
              <a:defRPr/>
            </a:pPr>
            <a:r>
              <a:rPr lang="en-US" sz="2400" b="0" dirty="0">
                <a:ln w="10541" cmpd="sng">
                  <a:solidFill>
                    <a:schemeClr val="accent1">
                      <a:shade val="88000"/>
                      <a:satMod val="110000"/>
                    </a:schemeClr>
                  </a:solidFill>
                  <a:prstDash val="solid"/>
                </a:ln>
                <a:solidFill>
                  <a:srgbClr val="FFFFFF"/>
                </a:solidFill>
                <a:effectLst>
                  <a:glow rad="228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ION-PLASMA JET TECHNOLOGY</a:t>
            </a:r>
            <a:endParaRPr lang="ru-RU" sz="3600" b="0" dirty="0">
              <a:ln w="10541" cmpd="sng">
                <a:solidFill>
                  <a:schemeClr val="accent1">
                    <a:shade val="88000"/>
                    <a:satMod val="110000"/>
                  </a:schemeClr>
                </a:solidFill>
                <a:prstDash val="solid"/>
              </a:ln>
              <a:solidFill>
                <a:srgbClr val="FFFFFF"/>
              </a:solidFill>
              <a:effectLst>
                <a:glow rad="228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048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7516" y="4352011"/>
            <a:ext cx="2428875" cy="231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11" name="Рисунок 10" descr="Сулу свет логотип 2010 г"/>
          <p:cNvPicPr/>
          <p:nvPr/>
        </p:nvPicPr>
        <p:blipFill>
          <a:blip r:embed="rId3"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2" name="Рисунок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28361"/>
            <a:ext cx="2817070" cy="4086957"/>
          </a:xfrm>
          <a:prstGeom prst="rect">
            <a:avLst/>
          </a:prstGeom>
        </p:spPr>
      </p:pic>
      <p:sp>
        <p:nvSpPr>
          <p:cNvPr id="3" name="Прямоугольник 2"/>
          <p:cNvSpPr/>
          <p:nvPr/>
        </p:nvSpPr>
        <p:spPr>
          <a:xfrm>
            <a:off x="0" y="1028343"/>
            <a:ext cx="9170284" cy="1077218"/>
          </a:xfrm>
          <a:prstGeom prst="rect">
            <a:avLst/>
          </a:prstGeom>
        </p:spPr>
        <p:txBody>
          <a:bodyPr wrap="square">
            <a:spAutoFit/>
          </a:bodyPr>
          <a:lstStyle/>
          <a:p>
            <a:pPr indent="449263" algn="just">
              <a:defRPr/>
            </a:pPr>
            <a:r>
              <a:rPr lang="en-US" sz="16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Thanks to the introduction of know-how by using ion-plasma technologies (</a:t>
            </a:r>
            <a:r>
              <a:rPr lang="en-US" sz="16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nano</a:t>
            </a:r>
            <a:r>
              <a:rPr lang="en-US" sz="16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 deposition to produce corrosion resistant and </a:t>
            </a:r>
            <a:r>
              <a:rPr lang="en-US" sz="1600"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wearproof</a:t>
            </a:r>
            <a:r>
              <a:rPr lang="en-US" sz="16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 coating provides a high level of energy efficiency and saving resources in the following sectors of Kazakhstan's economy: oil and gas, transport, utilities, energy.  Completely solved the problem of corrosion protection of ferrous metals for 50 years.</a:t>
            </a:r>
            <a:endParaRPr lang="ru-RU" sz="16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endParaRPr>
          </a:p>
        </p:txBody>
      </p:sp>
      <p:pic>
        <p:nvPicPr>
          <p:cNvPr id="1331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17070" y="2460751"/>
            <a:ext cx="2258635" cy="2058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25260" y="2389859"/>
            <a:ext cx="4045024" cy="1978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75705" y="4367886"/>
            <a:ext cx="4094580" cy="2167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70752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5023" y="116632"/>
            <a:ext cx="8229600" cy="720080"/>
          </a:xfrm>
        </p:spPr>
        <p:txBody>
          <a:bodyPr/>
          <a:lstStyle/>
          <a:p>
            <a:pPr lvl="0" eaLnBrk="0" hangingPunct="0"/>
            <a:r>
              <a:rPr lang="en-US" altLang="ru-RU" sz="2000" dirty="0">
                <a:latin typeface="Times New Roman" panose="02020603050405020304" pitchFamily="18" charset="0"/>
                <a:ea typeface="Times New Roman" panose="02020603050405020304" pitchFamily="18" charset="0"/>
                <a:cs typeface="Times New Roman" panose="02020603050405020304" pitchFamily="18" charset="0"/>
              </a:rPr>
              <a:t>INFORMATION  OF  PLASMA.     </a:t>
            </a:r>
            <a:br>
              <a:rPr lang="en-US" altLang="ru-RU" sz="2000" dirty="0">
                <a:latin typeface="Times New Roman" panose="02020603050405020304" pitchFamily="18" charset="0"/>
                <a:ea typeface="Times New Roman" panose="02020603050405020304" pitchFamily="18" charset="0"/>
                <a:cs typeface="Times New Roman" panose="02020603050405020304" pitchFamily="18" charset="0"/>
              </a:rPr>
            </a:br>
            <a:r>
              <a:rPr lang="en-US" altLang="ru-RU" sz="2000" dirty="0">
                <a:latin typeface="Times New Roman" panose="02020603050405020304" pitchFamily="18" charset="0"/>
                <a:ea typeface="Times New Roman" panose="02020603050405020304" pitchFamily="18" charset="0"/>
                <a:cs typeface="Times New Roman" panose="02020603050405020304" pitchFamily="18" charset="0"/>
              </a:rPr>
              <a:t>Comparative table of the competing processes of cutting metals.</a:t>
            </a:r>
            <a:endParaRPr lang="ru-RU" sz="2000" dirty="0">
              <a:latin typeface="Times New Roman" panose="02020603050405020304" pitchFamily="18" charset="0"/>
              <a:cs typeface="Times New Roman" panose="02020603050405020304" pitchFamily="18" charset="0"/>
            </a:endParaRPr>
          </a:p>
        </p:txBody>
      </p:sp>
      <p:sp>
        <p:nvSpPr>
          <p:cNvPr id="4" name="Нижний колонтитул 3"/>
          <p:cNvSpPr>
            <a:spLocks noGrp="1"/>
          </p:cNvSpPr>
          <p:nvPr>
            <p:ph type="ftr" sz="quarter" idx="12"/>
          </p:nvPr>
        </p:nvSpPr>
        <p:spPr/>
        <p:txBody>
          <a:bodyPr/>
          <a:lstStyle/>
          <a:p>
            <a:endParaRPr lang="en-US"/>
          </a:p>
        </p:txBody>
      </p:sp>
      <p:graphicFrame>
        <p:nvGraphicFramePr>
          <p:cNvPr id="8" name="Объект 7"/>
          <p:cNvGraphicFramePr>
            <a:graphicFrameLocks noGrp="1"/>
          </p:cNvGraphicFramePr>
          <p:nvPr>
            <p:ph idx="1"/>
            <p:extLst>
              <p:ext uri="{D42A27DB-BD31-4B8C-83A1-F6EECF244321}">
                <p14:modId xmlns:p14="http://schemas.microsoft.com/office/powerpoint/2010/main" val="3826518130"/>
              </p:ext>
            </p:extLst>
          </p:nvPr>
        </p:nvGraphicFramePr>
        <p:xfrm>
          <a:off x="1" y="1122844"/>
          <a:ext cx="9144000" cy="5978565"/>
        </p:xfrm>
        <a:graphic>
          <a:graphicData uri="http://schemas.openxmlformats.org/drawingml/2006/table">
            <a:tbl>
              <a:tblPr firstRow="1" firstCol="1" lastRow="1" lastCol="1" bandRow="1" bandCol="1">
                <a:tableStyleId>{5C22544A-7EE6-4342-B048-85BDC9FD1C3A}</a:tableStyleId>
              </a:tblPr>
              <a:tblGrid>
                <a:gridCol w="480560">
                  <a:extLst>
                    <a:ext uri="{9D8B030D-6E8A-4147-A177-3AD203B41FA5}">
                      <a16:colId xmlns:a16="http://schemas.microsoft.com/office/drawing/2014/main" val="581911167"/>
                    </a:ext>
                  </a:extLst>
                </a:gridCol>
                <a:gridCol w="1870647">
                  <a:extLst>
                    <a:ext uri="{9D8B030D-6E8A-4147-A177-3AD203B41FA5}">
                      <a16:colId xmlns:a16="http://schemas.microsoft.com/office/drawing/2014/main" val="3837590493"/>
                    </a:ext>
                  </a:extLst>
                </a:gridCol>
                <a:gridCol w="1815232">
                  <a:extLst>
                    <a:ext uri="{9D8B030D-6E8A-4147-A177-3AD203B41FA5}">
                      <a16:colId xmlns:a16="http://schemas.microsoft.com/office/drawing/2014/main" val="2094598387"/>
                    </a:ext>
                  </a:extLst>
                </a:gridCol>
                <a:gridCol w="2217451">
                  <a:extLst>
                    <a:ext uri="{9D8B030D-6E8A-4147-A177-3AD203B41FA5}">
                      <a16:colId xmlns:a16="http://schemas.microsoft.com/office/drawing/2014/main" val="3196911742"/>
                    </a:ext>
                  </a:extLst>
                </a:gridCol>
                <a:gridCol w="2760110">
                  <a:extLst>
                    <a:ext uri="{9D8B030D-6E8A-4147-A177-3AD203B41FA5}">
                      <a16:colId xmlns:a16="http://schemas.microsoft.com/office/drawing/2014/main" val="378060065"/>
                    </a:ext>
                  </a:extLst>
                </a:gridCol>
              </a:tblGrid>
              <a:tr h="353712">
                <a:tc>
                  <a:txBody>
                    <a:bodyPr/>
                    <a:lstStyle/>
                    <a:p>
                      <a:pPr>
                        <a:spcAft>
                          <a:spcPts val="0"/>
                        </a:spcAft>
                      </a:pPr>
                      <a:r>
                        <a:rPr lang="ru-RU" sz="1100">
                          <a:effectLst/>
                          <a:latin typeface="Times New Roman" panose="02020603050405020304" pitchFamily="18" charset="0"/>
                          <a:cs typeface="Times New Roman" panose="02020603050405020304" pitchFamily="18" charset="0"/>
                        </a:rPr>
                        <a:t>№</a:t>
                      </a:r>
                    </a:p>
                    <a:p>
                      <a:pPr>
                        <a:spcAft>
                          <a:spcPts val="0"/>
                        </a:spcAft>
                      </a:pPr>
                      <a:r>
                        <a:rPr lang="ru-RU" sz="1100">
                          <a:effectLst/>
                          <a:latin typeface="Times New Roman" panose="02020603050405020304" pitchFamily="18" charset="0"/>
                          <a:cs typeface="Times New Roman" panose="02020603050405020304" pitchFamily="18" charset="0"/>
                        </a:rPr>
                        <a:t>п/п</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Qualitative characteristics</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Gas cutting</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Plasma cutting</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Laser cutting</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extLst>
                  <a:ext uri="{0D108BD9-81ED-4DB2-BD59-A6C34878D82A}">
                    <a16:rowId xmlns:a16="http://schemas.microsoft.com/office/drawing/2014/main" val="122849326"/>
                  </a:ext>
                </a:extLst>
              </a:tr>
              <a:tr h="909686">
                <a:tc>
                  <a:txBody>
                    <a:bodyPr/>
                    <a:lstStyle/>
                    <a:p>
                      <a:pPr>
                        <a:spcAft>
                          <a:spcPts val="0"/>
                        </a:spcAft>
                      </a:pPr>
                      <a:r>
                        <a:rPr lang="ru-RU" sz="1100">
                          <a:effectLst/>
                          <a:latin typeface="Times New Roman" panose="02020603050405020304" pitchFamily="18" charset="0"/>
                          <a:cs typeface="Times New Roman" panose="02020603050405020304" pitchFamily="18" charset="0"/>
                        </a:rPr>
                        <a:t> 1</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Materials available for cutting</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Not effective for cutting of large thick black metal for cutting stainless steel, aluminum and copper</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Effective for cutting ferrous metals, stainless steel, aluminum and copper thickness up to 80 mm.,</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Cut ferrous metals, stainless steel, thickness up to 16 mm. </a:t>
                      </a:r>
                      <a:r>
                        <a:rPr lang="en-US" sz="1100" dirty="0" err="1">
                          <a:effectLst/>
                          <a:latin typeface="Times New Roman" panose="02020603050405020304" pitchFamily="18" charset="0"/>
                          <a:cs typeface="Times New Roman" panose="02020603050405020304" pitchFamily="18" charset="0"/>
                        </a:rPr>
                        <a:t>aluminium</a:t>
                      </a:r>
                      <a:r>
                        <a:rPr lang="en-US" sz="1100" dirty="0">
                          <a:effectLst/>
                          <a:latin typeface="Times New Roman" panose="02020603050405020304" pitchFamily="18" charset="0"/>
                          <a:cs typeface="Times New Roman" panose="02020603050405020304" pitchFamily="18" charset="0"/>
                        </a:rPr>
                        <a:t> and copper smaller thicknesses</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extLst>
                  <a:ext uri="{0D108BD9-81ED-4DB2-BD59-A6C34878D82A}">
                    <a16:rowId xmlns:a16="http://schemas.microsoft.com/office/drawing/2014/main" val="210305477"/>
                  </a:ext>
                </a:extLst>
              </a:tr>
              <a:tr h="903269">
                <a:tc>
                  <a:txBody>
                    <a:bodyPr/>
                    <a:lstStyle/>
                    <a:p>
                      <a:pPr>
                        <a:spcAft>
                          <a:spcPts val="0"/>
                        </a:spcAft>
                      </a:pPr>
                      <a:r>
                        <a:rPr lang="ru-RU" sz="1100">
                          <a:effectLst/>
                          <a:latin typeface="Times New Roman" panose="02020603050405020304" pitchFamily="18" charset="0"/>
                          <a:cs typeface="Times New Roman" panose="02020603050405020304" pitchFamily="18" charset="0"/>
                        </a:rPr>
                        <a:t> 2</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Cut quality</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A satisfactory angle cut Large heating zone. You need to work to remove the scale.</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Great angle cut. Small heating zone, virtually dross free excellent quality cutting</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Great angle cut. Small heating zone, virtually dross free cutting steel excellent quality small thicknesses</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extLst>
                  <a:ext uri="{0D108BD9-81ED-4DB2-BD59-A6C34878D82A}">
                    <a16:rowId xmlns:a16="http://schemas.microsoft.com/office/drawing/2014/main" val="1337808961"/>
                  </a:ext>
                </a:extLst>
              </a:tr>
              <a:tr h="884280">
                <a:tc>
                  <a:txBody>
                    <a:bodyPr/>
                    <a:lstStyle/>
                    <a:p>
                      <a:pPr>
                        <a:spcAft>
                          <a:spcPts val="0"/>
                        </a:spcAft>
                      </a:pPr>
                      <a:r>
                        <a:rPr lang="ru-RU" sz="1100">
                          <a:effectLst/>
                          <a:latin typeface="Times New Roman" panose="02020603050405020304" pitchFamily="18" charset="0"/>
                          <a:cs typeface="Times New Roman" panose="02020603050405020304" pitchFamily="18" charset="0"/>
                        </a:rPr>
                        <a:t> 3</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Performance</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Slow cutting speed Long preheating increases burn speed</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Very high speed cutting at any thickness. Very short time burn</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Very high speed cutting of thin materials (up to 6 mm) thick cutting speed slow (up to 16 mm) metal a long time burning thick materials</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extLst>
                  <a:ext uri="{0D108BD9-81ED-4DB2-BD59-A6C34878D82A}">
                    <a16:rowId xmlns:a16="http://schemas.microsoft.com/office/drawing/2014/main" val="835614256"/>
                  </a:ext>
                </a:extLst>
              </a:tr>
              <a:tr h="1414847">
                <a:tc>
                  <a:txBody>
                    <a:bodyPr/>
                    <a:lstStyle/>
                    <a:p>
                      <a:pPr>
                        <a:spcAft>
                          <a:spcPts val="0"/>
                        </a:spcAft>
                      </a:pPr>
                      <a:r>
                        <a:rPr lang="ru-RU" sz="1100">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4</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Operating costs</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Low productivity and the need for further processing increases the unit cost cutting compared with plasma cutting.</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Long life-span of consumable parts, high performance and excellent cutting quality ensures the lowest unit costs in comparison with other methods</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High unit costs due to increased • power consumption, gas consumption.  High maintenance costs and relatively low speed metal with a thickness of more than 6 mm.</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extLst>
                  <a:ext uri="{0D108BD9-81ED-4DB2-BD59-A6C34878D82A}">
                    <a16:rowId xmlns:a16="http://schemas.microsoft.com/office/drawing/2014/main" val="74203583"/>
                  </a:ext>
                </a:extLst>
              </a:tr>
              <a:tr h="1061136">
                <a:tc>
                  <a:txBody>
                    <a:bodyPr/>
                    <a:lstStyle/>
                    <a:p>
                      <a:pPr>
                        <a:spcAft>
                          <a:spcPts val="0"/>
                        </a:spcAft>
                      </a:pPr>
                      <a:r>
                        <a:rPr lang="ru-RU" sz="1100">
                          <a:effectLst/>
                          <a:latin typeface="Times New Roman" panose="02020603050405020304" pitchFamily="18" charset="0"/>
                          <a:cs typeface="Times New Roman" panose="02020603050405020304" pitchFamily="18" charset="0"/>
                        </a:rPr>
                        <a:t> 5</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Service</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Minimal maintenance requirements</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The average maintenance requirements. Maintenance should be done in-house</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a:txBody>
                    <a:bodyPr/>
                    <a:lstStyle/>
                    <a:p>
                      <a:pPr>
                        <a:spcAft>
                          <a:spcPts val="0"/>
                        </a:spcAft>
                      </a:pPr>
                      <a:r>
                        <a:rPr lang="en-US" sz="1100" dirty="0">
                          <a:effectLst/>
                          <a:latin typeface="Times New Roman" panose="02020603050405020304" pitchFamily="18" charset="0"/>
                          <a:cs typeface="Times New Roman" panose="02020603050405020304" pitchFamily="18" charset="0"/>
                        </a:rPr>
                        <a:t>Maintenance can be carried out by highly qualified specialists. Complex tasks are handled only by equipment manufacturers.</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extLst>
                  <a:ext uri="{0D108BD9-81ED-4DB2-BD59-A6C34878D82A}">
                    <a16:rowId xmlns:a16="http://schemas.microsoft.com/office/drawing/2014/main" val="1601140762"/>
                  </a:ext>
                </a:extLst>
              </a:tr>
              <a:tr h="451635">
                <a:tc gridSpan="5">
                  <a:txBody>
                    <a:bodyPr/>
                    <a:lstStyle/>
                    <a:p>
                      <a:pPr algn="just">
                        <a:spcAft>
                          <a:spcPts val="0"/>
                        </a:spcAft>
                      </a:pPr>
                      <a:r>
                        <a:rPr lang="en-US" sz="1100" dirty="0">
                          <a:effectLst/>
                          <a:latin typeface="Times New Roman" panose="02020603050405020304" pitchFamily="18" charset="0"/>
                          <a:cs typeface="Times New Roman" panose="02020603050405020304" pitchFamily="18" charset="0"/>
                        </a:rPr>
                        <a:t>Thus, plasma cutting for its techno-performance is not inferior to laser. For its operation requires staff with significantly lower qualifications (may be operating personnel) and covers a wider range of thicknesses of metal and is effective even at 50% load equipment.</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9856" marR="39856"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484802337"/>
                  </a:ext>
                </a:extLst>
              </a:tr>
            </a:tbl>
          </a:graphicData>
        </a:graphic>
      </p:graphicFrame>
      <p:sp>
        <p:nvSpPr>
          <p:cNvPr id="9" name="Rectangle 3"/>
          <p:cNvSpPr>
            <a:spLocks noChangeArrowheads="1"/>
          </p:cNvSpPr>
          <p:nvPr/>
        </p:nvSpPr>
        <p:spPr bwMode="auto">
          <a:xfrm>
            <a:off x="0" y="13156"/>
            <a:ext cx="26962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a:t>
            </a:r>
            <a:endParaRPr kumimoji="0" lang="ru-RU" altLang="ru-RU"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 </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961325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14480" y="428604"/>
            <a:ext cx="7429520" cy="646331"/>
          </a:xfrm>
          <a:prstGeom prst="rect">
            <a:avLst/>
          </a:prstGeom>
        </p:spPr>
        <p:txBody>
          <a:bodyPr wrap="square">
            <a:spAutoFit/>
          </a:bodyPr>
          <a:lstStyle/>
          <a:p>
            <a:pPr algn="ctr">
              <a:defRPr/>
            </a:pPr>
            <a:r>
              <a:rPr lang="en-US" sz="36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mj-lt"/>
              </a:rPr>
              <a:t>The Consortium "SuluNur"</a:t>
            </a:r>
            <a:endParaRPr lang="ru-RU" sz="36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mj-lt"/>
            </a:endParaRPr>
          </a:p>
        </p:txBody>
      </p:sp>
      <p:pic>
        <p:nvPicPr>
          <p:cNvPr id="5" name="Рисунок 4" descr="Сулу свет логотип 2010 г"/>
          <p:cNvPicPr/>
          <p:nvPr/>
        </p:nvPicPr>
        <p:blipFill>
          <a:blip r:embed="rId3" cstate="print"/>
          <a:srcRect/>
          <a:stretch>
            <a:fillRect/>
          </a:stretch>
        </p:blipFill>
        <p:spPr bwMode="auto">
          <a:xfrm>
            <a:off x="0" y="0"/>
            <a:ext cx="1643042" cy="1571612"/>
          </a:xfrm>
          <a:prstGeom prst="ellipse">
            <a:avLst/>
          </a:prstGeom>
          <a:ln>
            <a:noFill/>
          </a:ln>
          <a:effectLst>
            <a:glow rad="101600">
              <a:schemeClr val="accent6">
                <a:satMod val="175000"/>
                <a:alpha val="40000"/>
              </a:schemeClr>
            </a:glow>
            <a:softEdge rad="112500"/>
          </a:effectLst>
        </p:spPr>
      </p:pic>
      <p:sp>
        <p:nvSpPr>
          <p:cNvPr id="6" name="Заголовок 1"/>
          <p:cNvSpPr>
            <a:spLocks noGrp="1"/>
          </p:cNvSpPr>
          <p:nvPr>
            <p:ph type="ctrTitle"/>
          </p:nvPr>
        </p:nvSpPr>
        <p:spPr>
          <a:xfrm>
            <a:off x="539552" y="1571612"/>
            <a:ext cx="8280920" cy="1641364"/>
          </a:xfrm>
        </p:spPr>
        <p:txBody>
          <a:bodyPr>
            <a:noAutofit/>
          </a:bodyPr>
          <a:lstStyle/>
          <a:p>
            <a:pPr>
              <a:lnSpc>
                <a:spcPct val="90000"/>
              </a:lnSpc>
            </a:pPr>
            <a:r>
              <a:rPr lang="en-US" sz="3200" b="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ea typeface="+mn-ea"/>
                <a:cs typeface="Times New Roman" panose="02020603050405020304" pitchFamily="18" charset="0"/>
              </a:rPr>
              <a:t>Innovative technology in the field of insulation materials for sound absorption</a:t>
            </a:r>
            <a:endParaRPr lang="ru-RU" sz="3200" b="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462781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0574" y="281616"/>
            <a:ext cx="8229600" cy="563562"/>
          </a:xfrm>
        </p:spPr>
        <p:txBody>
          <a:bodyPr/>
          <a:lstStyle/>
          <a:p>
            <a:r>
              <a:rPr lang="en-US" dirty="0"/>
              <a:t>3. Innovative technology in the field of insulation materials.</a:t>
            </a:r>
            <a:endParaRPr lang="ru-RU" dirty="0"/>
          </a:p>
        </p:txBody>
      </p:sp>
      <p:sp>
        <p:nvSpPr>
          <p:cNvPr id="3" name="Объект 2"/>
          <p:cNvSpPr>
            <a:spLocks noGrp="1"/>
          </p:cNvSpPr>
          <p:nvPr>
            <p:ph idx="1"/>
          </p:nvPr>
        </p:nvSpPr>
        <p:spPr>
          <a:xfrm>
            <a:off x="457200" y="1196753"/>
            <a:ext cx="8229600" cy="5283422"/>
          </a:xfrm>
        </p:spPr>
        <p:txBody>
          <a:bodyPr/>
          <a:lstStyle/>
          <a:p>
            <a:pPr algn="just"/>
            <a:r>
              <a:rPr lang="en-US" sz="1400" dirty="0">
                <a:latin typeface="Times New Roman" panose="02020603050405020304" pitchFamily="18" charset="0"/>
                <a:cs typeface="Times New Roman" panose="02020603050405020304" pitchFamily="18" charset="0"/>
              </a:rPr>
              <a:t>Appeared for the practical application of innovative technology for the manufacture of insulating material, the type of foam, designed to absorb (reflection, not deletion) sound like white noise isolator with at this high fire resistance and low thermal conductivity (heat insulation).</a:t>
            </a:r>
            <a:endParaRPr lang="ru-RU" sz="1400" dirty="0">
              <a:latin typeface="Times New Roman" panose="02020603050405020304" pitchFamily="18" charset="0"/>
              <a:cs typeface="Times New Roman" panose="02020603050405020304" pitchFamily="18" charset="0"/>
            </a:endParaRPr>
          </a:p>
          <a:p>
            <a:pPr algn="just"/>
            <a:r>
              <a:rPr lang="en-US" sz="1400" dirty="0">
                <a:latin typeface="Times New Roman" panose="02020603050405020304" pitchFamily="18" charset="0"/>
                <a:cs typeface="Times New Roman" panose="02020603050405020304" pitchFamily="18" charset="0"/>
              </a:rPr>
              <a:t>As a result of long-term fundamental research and research and development, successfully carried out in the scientific and technological park on the territory of the city of Ljubljana, Slovenia, have been able to achieve phenomenal results in the field of insulation materials for use in all sectors of the economy.</a:t>
            </a:r>
            <a:endParaRPr lang="ru-RU" sz="1400" dirty="0">
              <a:latin typeface="Times New Roman" panose="02020603050405020304" pitchFamily="18" charset="0"/>
              <a:cs typeface="Times New Roman" panose="02020603050405020304" pitchFamily="18" charset="0"/>
            </a:endParaRPr>
          </a:p>
          <a:p>
            <a:pPr algn="just"/>
            <a:r>
              <a:rPr lang="en-US" sz="1400" dirty="0">
                <a:latin typeface="Times New Roman" panose="02020603050405020304" pitchFamily="18" charset="0"/>
                <a:cs typeface="Times New Roman" panose="02020603050405020304" pitchFamily="18" charset="0"/>
              </a:rPr>
              <a:t>Created almost a new phenomenal absorption system of sound waves in a wide range of the audio spectrum, which is many times greater than that available in the world.</a:t>
            </a:r>
            <a:endParaRPr lang="ru-RU" sz="1400" dirty="0">
              <a:latin typeface="Times New Roman" panose="02020603050405020304" pitchFamily="18" charset="0"/>
              <a:cs typeface="Times New Roman" panose="02020603050405020304" pitchFamily="18" charset="0"/>
            </a:endParaRPr>
          </a:p>
          <a:p>
            <a:pPr algn="just"/>
            <a:r>
              <a:rPr lang="en-US" sz="1400" dirty="0">
                <a:latin typeface="Times New Roman" panose="02020603050405020304" pitchFamily="18" charset="0"/>
                <a:cs typeface="Times New Roman" panose="02020603050405020304" pitchFamily="18" charset="0"/>
              </a:rPr>
              <a:t>Innovation system of sound absorption, with its low cost and mass production capabilities in a wide range (form) in the thickness of 30 mm for standard insulating material, such as polystyrene, mineral wool and stuff, minimizes the ability of all similar light insulation materials are still used and prevailing on the world market. The scope of application of the new material is not limited to the same thermal insulator and does not melt up to 1000.</a:t>
            </a:r>
            <a:endParaRPr lang="ru-RU" sz="1400" dirty="0">
              <a:latin typeface="Times New Roman" panose="02020603050405020304" pitchFamily="18" charset="0"/>
              <a:cs typeface="Times New Roman" panose="02020603050405020304" pitchFamily="18" charset="0"/>
            </a:endParaRPr>
          </a:p>
          <a:p>
            <a:pPr algn="just"/>
            <a:r>
              <a:rPr lang="en-US" sz="1400" dirty="0">
                <a:latin typeface="Times New Roman" panose="02020603050405020304" pitchFamily="18" charset="0"/>
                <a:cs typeface="Times New Roman" panose="02020603050405020304" pitchFamily="18" charset="0"/>
              </a:rPr>
              <a:t>All the obvious advantages of the new material showcased in Figure-dependency diagram sound strength in decibels of the frequency (wavelength) of the sound waves (sound spectrum), reduced in comparison with the cheapest and of poor quality, and the best and expensive materials are insulators sound.</a:t>
            </a:r>
            <a:endParaRPr lang="ru-RU" sz="1400" dirty="0">
              <a:latin typeface="Times New Roman" panose="02020603050405020304" pitchFamily="18" charset="0"/>
              <a:cs typeface="Times New Roman" panose="02020603050405020304" pitchFamily="18" charset="0"/>
            </a:endParaRPr>
          </a:p>
          <a:p>
            <a:pPr algn="just"/>
            <a:r>
              <a:rPr lang="en-US" sz="1400" dirty="0">
                <a:latin typeface="Times New Roman" panose="02020603050405020304" pitchFamily="18" charset="0"/>
                <a:cs typeface="Times New Roman" panose="02020603050405020304" pitchFamily="18" charset="0"/>
              </a:rPr>
              <a:t>Within the framework of a pilot project in the Republic of Kazakhstan assumes the use of innovative technologies for introduction in production and serial production of high technology products.</a:t>
            </a:r>
            <a:endParaRPr lang="ru-RU" sz="1400" dirty="0">
              <a:latin typeface="Times New Roman" panose="02020603050405020304" pitchFamily="18" charset="0"/>
              <a:cs typeface="Times New Roman" panose="02020603050405020304" pitchFamily="18" charset="0"/>
            </a:endParaRPr>
          </a:p>
        </p:txBody>
      </p:sp>
      <p:sp>
        <p:nvSpPr>
          <p:cNvPr id="4" name="Нижний колонтитул 3"/>
          <p:cNvSpPr>
            <a:spLocks noGrp="1"/>
          </p:cNvSpPr>
          <p:nvPr>
            <p:ph type="ftr" sz="quarter" idx="12"/>
          </p:nvPr>
        </p:nvSpPr>
        <p:spPr/>
        <p:txBody>
          <a:bodyPr/>
          <a:lstStyle/>
          <a:p>
            <a:endParaRPr lang="en-US"/>
          </a:p>
        </p:txBody>
      </p:sp>
    </p:spTree>
    <p:extLst>
      <p:ext uri="{BB962C8B-B14F-4D97-AF65-F5344CB8AC3E}">
        <p14:creationId xmlns:p14="http://schemas.microsoft.com/office/powerpoint/2010/main" val="35448395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p:cNvSpPr txBox="1">
            <a:spLocks/>
          </p:cNvSpPr>
          <p:nvPr/>
        </p:nvSpPr>
        <p:spPr bwMode="white">
          <a:xfrm>
            <a:off x="0" y="116632"/>
            <a:ext cx="9144000" cy="487363"/>
          </a:xfrm>
          <a:prstGeom prst="rect">
            <a:avLst/>
          </a:prstGeom>
          <a:noFill/>
          <a:ln w="9525">
            <a:noFill/>
            <a:miter lim="800000"/>
            <a:headEnd/>
            <a:tailEnd/>
          </a:ln>
          <a:effectLst/>
        </p:spPr>
        <p:txBody>
          <a:bodyPr anchor="ctr"/>
          <a:lstStyle>
            <a:lvl1pPr algn="ctr" rtl="0" eaLnBrk="1" fontAlgn="base" hangingPunct="1">
              <a:spcBef>
                <a:spcPct val="0"/>
              </a:spcBef>
              <a:spcAft>
                <a:spcPct val="0"/>
              </a:spcAft>
              <a:defRPr sz="3200" b="1">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pPr>
              <a:defRPr/>
            </a:pPr>
            <a:r>
              <a:rPr lang="en-US" sz="2800" dirty="0">
                <a:ln w="10541" cmpd="sng">
                  <a:solidFill>
                    <a:schemeClr val="accent1">
                      <a:shade val="88000"/>
                      <a:satMod val="110000"/>
                    </a:schemeClr>
                  </a:solidFill>
                  <a:prstDash val="solid"/>
                </a:ln>
                <a:solidFill>
                  <a:srgbClr val="FFFFFF"/>
                </a:solidFill>
                <a:effectLst>
                  <a:glow rad="228600">
                    <a:schemeClr val="accent6">
                      <a:satMod val="175000"/>
                      <a:alpha val="40000"/>
                    </a:schemeClr>
                  </a:glow>
                </a:effectLst>
              </a:rPr>
              <a:t>Innovative sound absorption system</a:t>
            </a:r>
            <a:endParaRPr lang="ru-RU" sz="2800" dirty="0">
              <a:ln w="10541" cmpd="sng">
                <a:solidFill>
                  <a:schemeClr val="accent1">
                    <a:shade val="88000"/>
                    <a:satMod val="110000"/>
                  </a:schemeClr>
                </a:solidFill>
                <a:prstDash val="solid"/>
              </a:ln>
              <a:solidFill>
                <a:srgbClr val="FFFFFF"/>
              </a:solidFill>
              <a:effectLst>
                <a:glow rad="228600">
                  <a:schemeClr val="accent6">
                    <a:satMod val="175000"/>
                    <a:alpha val="40000"/>
                  </a:schemeClr>
                </a:glow>
              </a:effectLst>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2819196"/>
            <a:ext cx="8208912" cy="4158377"/>
          </a:xfrm>
          <a:prstGeom prst="rect">
            <a:avLst/>
          </a:prstGeom>
        </p:spPr>
      </p:pic>
      <p:sp>
        <p:nvSpPr>
          <p:cNvPr id="4" name="Прямоугольник 3"/>
          <p:cNvSpPr/>
          <p:nvPr/>
        </p:nvSpPr>
        <p:spPr>
          <a:xfrm>
            <a:off x="0" y="1124744"/>
            <a:ext cx="9144000" cy="1685077"/>
          </a:xfrm>
          <a:prstGeom prst="rect">
            <a:avLst/>
          </a:prstGeom>
        </p:spPr>
        <p:txBody>
          <a:bodyPr wrap="square">
            <a:spAutoFit/>
          </a:bodyPr>
          <a:lstStyle/>
          <a:p>
            <a:pPr algn="just">
              <a:lnSpc>
                <a:spcPct val="115000"/>
              </a:lnSpc>
              <a:spcAft>
                <a:spcPts val="0"/>
              </a:spcAft>
            </a:pPr>
            <a:r>
              <a:rPr lang="en-US" dirty="0">
                <a:latin typeface="Times New Roman" panose="02020603050405020304" pitchFamily="18" charset="0"/>
                <a:ea typeface="Calibri" panose="020F0502020204030204" pitchFamily="34" charset="0"/>
                <a:cs typeface="Times New Roman" panose="02020603050405020304" pitchFamily="18" charset="0"/>
              </a:rPr>
              <a:t>Diagram of dependence of strength in decibels of sound frequency (wavelength) of the sound waves for different insulating materials, our innovation in blue:</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15000"/>
              </a:lnSpc>
              <a:spcAft>
                <a:spcPts val="0"/>
              </a:spcAft>
              <a:buFont typeface="Arial" panose="020B0604020202020204" pitchFamily="34" charset="0"/>
              <a:buChar char="•"/>
            </a:pPr>
            <a:r>
              <a:rPr lang="en-US"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Green, innovative technology known in the market of (expensive)</a:t>
            </a:r>
            <a:endParaRPr lang="ru-RU"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15000"/>
              </a:lnSpc>
              <a:spcAft>
                <a:spcPts val="0"/>
              </a:spcAft>
              <a:buFont typeface="Arial" panose="020B0604020202020204" pitchFamily="34" charset="0"/>
              <a:buChar char="•"/>
            </a:pPr>
            <a:r>
              <a:rPr lang="en-US"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Red color, not innovation known technology (cheap)</a:t>
            </a:r>
            <a:endParaRPr lang="ru-RU"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15000"/>
              </a:lnSpc>
              <a:spcAft>
                <a:spcPts val="0"/>
              </a:spcAft>
              <a:buFont typeface="Arial" panose="020B0604020202020204" pitchFamily="34" charset="0"/>
              <a:buChar char="•"/>
            </a:pPr>
            <a:r>
              <a:rPr lang="en-US" dirty="0">
                <a:solidFill>
                  <a:schemeClr val="accent2">
                    <a:lumMod val="50000"/>
                  </a:schemeClr>
                </a:solidFill>
                <a:latin typeface="Times New Roman" panose="02020603050405020304" pitchFamily="18" charset="0"/>
                <a:ea typeface="Calibri" panose="020F0502020204030204" pitchFamily="34" charset="0"/>
                <a:cs typeface="Times New Roman" panose="02020603050405020304" pitchFamily="18" charset="0"/>
              </a:rPr>
              <a:t>Blue, new innovation, superior to all (the price is much cheaper green).</a:t>
            </a:r>
            <a:endParaRPr lang="ru-RU" sz="14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6" name="Рисунок 5" descr="Сулу свет логотип 2010 г"/>
          <p:cNvPicPr/>
          <p:nvPr/>
        </p:nvPicPr>
        <p:blipFill>
          <a:blip r:embed="rId3"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6698995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14480" y="428604"/>
            <a:ext cx="7292986" cy="646331"/>
          </a:xfrm>
          <a:prstGeom prst="rect">
            <a:avLst/>
          </a:prstGeom>
        </p:spPr>
        <p:txBody>
          <a:bodyPr wrap="square">
            <a:spAutoFit/>
          </a:bodyPr>
          <a:lstStyle/>
          <a:p>
            <a:pPr algn="ctr">
              <a:defRPr/>
            </a:pPr>
            <a:r>
              <a:rPr lang="en-US" sz="36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mj-lt"/>
              </a:rPr>
              <a:t>The Consortium "SuluNur"</a:t>
            </a:r>
            <a:endParaRPr lang="ru-RU" sz="3600" kern="1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latin typeface="+mj-lt"/>
            </a:endParaRPr>
          </a:p>
        </p:txBody>
      </p:sp>
      <p:pic>
        <p:nvPicPr>
          <p:cNvPr id="5" name="Рисунок 4" descr="Сулу свет логотип 2010 г"/>
          <p:cNvPicPr/>
          <p:nvPr/>
        </p:nvPicPr>
        <p:blipFill>
          <a:blip r:embed="rId3" cstate="print"/>
          <a:srcRect/>
          <a:stretch>
            <a:fillRect/>
          </a:stretch>
        </p:blipFill>
        <p:spPr bwMode="auto">
          <a:xfrm>
            <a:off x="0" y="0"/>
            <a:ext cx="1643042" cy="1571612"/>
          </a:xfrm>
          <a:prstGeom prst="ellipse">
            <a:avLst/>
          </a:prstGeom>
          <a:ln>
            <a:noFill/>
          </a:ln>
          <a:effectLst>
            <a:glow rad="101600">
              <a:schemeClr val="accent6">
                <a:satMod val="175000"/>
                <a:alpha val="40000"/>
              </a:schemeClr>
            </a:glow>
            <a:softEdge rad="112500"/>
          </a:effectLst>
        </p:spPr>
      </p:pic>
      <p:sp>
        <p:nvSpPr>
          <p:cNvPr id="6" name="Заголовок 1"/>
          <p:cNvSpPr>
            <a:spLocks noGrp="1"/>
          </p:cNvSpPr>
          <p:nvPr>
            <p:ph type="ctrTitle"/>
          </p:nvPr>
        </p:nvSpPr>
        <p:spPr>
          <a:xfrm>
            <a:off x="107504" y="1655769"/>
            <a:ext cx="8899962" cy="1197167"/>
          </a:xfrm>
        </p:spPr>
        <p:txBody>
          <a:bodyPr>
            <a:noAutofit/>
          </a:bodyPr>
          <a:lstStyle/>
          <a:p>
            <a:r>
              <a:rPr lang="en-US" sz="2400" b="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FOAM PANEL</a:t>
            </a:r>
            <a:r>
              <a:rPr lang="ru-RU" sz="2400" b="0" dirty="0">
                <a:latin typeface="Times New Roman" panose="02020603050405020304" pitchFamily="18" charset="0"/>
                <a:cs typeface="Times New Roman" panose="02020603050405020304" pitchFamily="18" charset="0"/>
              </a:rPr>
              <a:t/>
            </a:r>
            <a:br>
              <a:rPr lang="ru-RU" sz="2400" b="0" dirty="0">
                <a:latin typeface="Times New Roman" panose="02020603050405020304" pitchFamily="18" charset="0"/>
                <a:cs typeface="Times New Roman" panose="02020603050405020304" pitchFamily="18" charset="0"/>
              </a:rPr>
            </a:br>
            <a:r>
              <a:rPr lang="en-US" sz="2400" b="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Innovative technology for the production of pre-fabricated structures made of heat-sound insulation materials for wall panels and slabs</a:t>
            </a:r>
            <a:endParaRPr lang="ru-RU" sz="2400" b="0" kern="1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14480" y="2950709"/>
            <a:ext cx="6385911" cy="3718652"/>
          </a:xfrm>
          <a:prstGeom prst="rect">
            <a:avLst/>
          </a:prstGeom>
        </p:spPr>
      </p:pic>
      <p:sp>
        <p:nvSpPr>
          <p:cNvPr id="2" name="Подзаголовок 1"/>
          <p:cNvSpPr>
            <a:spLocks noGrp="1"/>
          </p:cNvSpPr>
          <p:nvPr>
            <p:ph type="subTitle" idx="1"/>
          </p:nvPr>
        </p:nvSpPr>
        <p:spPr>
          <a:xfrm flipH="1">
            <a:off x="1714480" y="2807217"/>
            <a:ext cx="6025872" cy="45719"/>
          </a:xfrm>
        </p:spPr>
        <p:txBody>
          <a:bodyPr/>
          <a:lstStyle/>
          <a:p>
            <a:endParaRPr lang="ru-RU" dirty="0"/>
          </a:p>
        </p:txBody>
      </p:sp>
    </p:spTree>
    <p:extLst>
      <p:ext uri="{BB962C8B-B14F-4D97-AF65-F5344CB8AC3E}">
        <p14:creationId xmlns:p14="http://schemas.microsoft.com/office/powerpoint/2010/main" val="33890202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199" y="1259323"/>
            <a:ext cx="8229600" cy="738131"/>
          </a:xfrm>
        </p:spPr>
        <p:txBody>
          <a:bodyPr>
            <a:noAutofit/>
          </a:bodyPr>
          <a:lstStyle/>
          <a:p>
            <a:r>
              <a:rPr lang="en-US" sz="1600" dirty="0">
                <a:solidFill>
                  <a:schemeClr val="bg2">
                    <a:lumMod val="10000"/>
                  </a:schemeClr>
                </a:solidFill>
                <a:latin typeface="Times New Roman" panose="02020603050405020304" pitchFamily="18" charset="0"/>
                <a:cs typeface="Times New Roman" panose="02020603050405020304" pitchFamily="18" charset="0"/>
              </a:rPr>
              <a:t>Panels combine the advantage of lightweight steel structural stock (</a:t>
            </a:r>
            <a:r>
              <a:rPr lang="en-US" sz="1600" dirty="0" err="1">
                <a:solidFill>
                  <a:schemeClr val="bg2">
                    <a:lumMod val="10000"/>
                  </a:schemeClr>
                </a:solidFill>
                <a:latin typeface="Times New Roman" panose="02020603050405020304" pitchFamily="18" charset="0"/>
                <a:cs typeface="Times New Roman" panose="02020603050405020304" pitchFamily="18" charset="0"/>
              </a:rPr>
              <a:t>lsss</a:t>
            </a:r>
            <a:r>
              <a:rPr lang="en-US" sz="1600" dirty="0">
                <a:solidFill>
                  <a:schemeClr val="bg2">
                    <a:lumMod val="10000"/>
                  </a:schemeClr>
                </a:solidFill>
                <a:latin typeface="Times New Roman" panose="02020603050405020304" pitchFamily="18" charset="0"/>
                <a:cs typeface="Times New Roman" panose="02020603050405020304" pitchFamily="18" charset="0"/>
              </a:rPr>
              <a:t>) enabling within and modern insulation wall materials of foam and polystyrene concrete</a:t>
            </a:r>
            <a:endParaRPr lang="ru-RU" sz="16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026" name="Picture 2" descr="C:\Users\Acer\Desktop\Панель стеновая 3D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2481" y="2220708"/>
            <a:ext cx="1346711" cy="4224536"/>
          </a:xfrm>
          <a:prstGeom prst="rect">
            <a:avLst/>
          </a:prstGeom>
          <a:noFill/>
          <a:effectLst>
            <a:outerShdw blurRad="50800" dist="381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 name="Скругленная прямоугольная выноска 6"/>
          <p:cNvSpPr/>
          <p:nvPr/>
        </p:nvSpPr>
        <p:spPr>
          <a:xfrm>
            <a:off x="2239624" y="4391028"/>
            <a:ext cx="4852656" cy="478132"/>
          </a:xfrm>
          <a:prstGeom prst="wedgeRoundRectCallout">
            <a:avLst>
              <a:gd name="adj1" fmla="val -66038"/>
              <a:gd name="adj2" fmla="val -28731"/>
              <a:gd name="adj3" fmla="val 16667"/>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a:t>Foam polystyrene concrete 120 mm</a:t>
            </a:r>
            <a:endParaRPr lang="ru-RU" dirty="0"/>
          </a:p>
        </p:txBody>
      </p:sp>
      <p:sp>
        <p:nvSpPr>
          <p:cNvPr id="8" name="Скругленная прямоугольная выноска 7"/>
          <p:cNvSpPr/>
          <p:nvPr/>
        </p:nvSpPr>
        <p:spPr>
          <a:xfrm>
            <a:off x="2411760" y="5589095"/>
            <a:ext cx="5040560" cy="617048"/>
          </a:xfrm>
          <a:prstGeom prst="wedgeRoundRectCallout">
            <a:avLst>
              <a:gd name="adj1" fmla="val -65074"/>
              <a:gd name="adj2" fmla="val -54534"/>
              <a:gd name="adj3" fmla="val 16667"/>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a:t>Internal finishing layer: gypsum plaster</a:t>
            </a:r>
            <a:endParaRPr lang="ru-RU" dirty="0"/>
          </a:p>
        </p:txBody>
      </p:sp>
      <p:sp>
        <p:nvSpPr>
          <p:cNvPr id="3" name="Прямоугольник 2"/>
          <p:cNvSpPr/>
          <p:nvPr/>
        </p:nvSpPr>
        <p:spPr>
          <a:xfrm>
            <a:off x="21231" y="139279"/>
            <a:ext cx="9144000" cy="523220"/>
          </a:xfrm>
          <a:prstGeom prst="rect">
            <a:avLst/>
          </a:prstGeom>
        </p:spPr>
        <p:txBody>
          <a:bodyPr wrap="square">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FOAM PANEL</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9"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10" name="Рисунок 9" descr="Сулу свет логотип 2010 г"/>
          <p:cNvPicPr/>
          <p:nvPr/>
        </p:nvPicPr>
        <p:blipFill>
          <a:blip r:embed="rId3"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2" name="Скругленная прямоугольная выноска 21"/>
          <p:cNvSpPr/>
          <p:nvPr/>
        </p:nvSpPr>
        <p:spPr>
          <a:xfrm>
            <a:off x="2272213" y="2273025"/>
            <a:ext cx="4820067" cy="469946"/>
          </a:xfrm>
          <a:prstGeom prst="wedgeRoundRectCallout">
            <a:avLst>
              <a:gd name="adj1" fmla="val -58326"/>
              <a:gd name="adj2" fmla="val 52363"/>
              <a:gd name="adj3" fmla="val 16667"/>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a:t>Load bearing metal framing</a:t>
            </a:r>
            <a:endParaRPr lang="ru-RU" dirty="0"/>
          </a:p>
        </p:txBody>
      </p:sp>
      <p:sp>
        <p:nvSpPr>
          <p:cNvPr id="23" name="Скругленная прямоугольная выноска 22"/>
          <p:cNvSpPr/>
          <p:nvPr/>
        </p:nvSpPr>
        <p:spPr>
          <a:xfrm>
            <a:off x="2296486" y="3445996"/>
            <a:ext cx="5094847" cy="461360"/>
          </a:xfrm>
          <a:prstGeom prst="wedgeRoundRectCallout">
            <a:avLst>
              <a:gd name="adj1" fmla="val -60391"/>
              <a:gd name="adj2" fmla="val -41632"/>
              <a:gd name="adj3" fmla="val 16667"/>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a:t>Pasting from Styrofoam 80 mm</a:t>
            </a:r>
            <a:endParaRPr lang="ru-RU" dirty="0"/>
          </a:p>
        </p:txBody>
      </p:sp>
    </p:spTree>
    <p:extLst>
      <p:ext uri="{BB962C8B-B14F-4D97-AF65-F5344CB8AC3E}">
        <p14:creationId xmlns:p14="http://schemas.microsoft.com/office/powerpoint/2010/main" val="35076523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91513"/>
            <a:ext cx="9144000" cy="753311"/>
          </a:xfrm>
        </p:spPr>
        <p:txBody>
          <a:bodyPr>
            <a:noAutofit/>
          </a:bodyPr>
          <a:lstStyle/>
          <a:p>
            <a:r>
              <a:rPr lang="en-US" sz="1400" dirty="0">
                <a:solidFill>
                  <a:schemeClr val="tx1"/>
                </a:solidFill>
                <a:latin typeface="Times New Roman" panose="02020603050405020304" pitchFamily="18" charset="0"/>
                <a:cs typeface="Times New Roman" panose="02020603050405020304" pitchFamily="18" charset="0"/>
              </a:rPr>
              <a:t>Double-sided light steel frame from the original form creates a rugged wall panel with load capacity from 2.5 tone per linear meter of the wall and allows you to avoid cold bridges.</a:t>
            </a:r>
            <a:endParaRPr lang="ru-RU" sz="1400" dirty="0">
              <a:solidFill>
                <a:schemeClr val="tx1"/>
              </a:solidFill>
              <a:latin typeface="Times New Roman" panose="02020603050405020304" pitchFamily="18" charset="0"/>
              <a:cs typeface="Times New Roman" panose="02020603050405020304" pitchFamily="18" charset="0"/>
            </a:endParaRPr>
          </a:p>
        </p:txBody>
      </p:sp>
      <p:pic>
        <p:nvPicPr>
          <p:cNvPr id="2051"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6282" b="-16224"/>
          <a:stretch/>
        </p:blipFill>
        <p:spPr bwMode="auto">
          <a:xfrm>
            <a:off x="152400" y="1844824"/>
            <a:ext cx="4419600" cy="2304256"/>
          </a:xfrm>
          <a:prstGeom prst="rect">
            <a:avLst/>
          </a:prstGeom>
          <a:ln>
            <a:noFill/>
          </a:ln>
          <a:effectLst>
            <a:softEdge rad="112500"/>
          </a:effectLst>
        </p:spPr>
        <p:style>
          <a:lnRef idx="1">
            <a:schemeClr val="accent3"/>
          </a:lnRef>
          <a:fillRef idx="3">
            <a:schemeClr val="accent3"/>
          </a:fillRef>
          <a:effectRef idx="2">
            <a:schemeClr val="accent3"/>
          </a:effectRef>
          <a:fontRef idx="minor">
            <a:schemeClr val="lt1"/>
          </a:fontRef>
        </p:style>
      </p:pic>
      <p:sp>
        <p:nvSpPr>
          <p:cNvPr id="5" name="Прямоугольник 4"/>
          <p:cNvSpPr/>
          <p:nvPr/>
        </p:nvSpPr>
        <p:spPr>
          <a:xfrm>
            <a:off x="21231" y="139279"/>
            <a:ext cx="9144000" cy="400110"/>
          </a:xfrm>
          <a:prstGeom prst="rect">
            <a:avLst/>
          </a:prstGeom>
        </p:spPr>
        <p:txBody>
          <a:bodyPr wrap="square">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FOAM PANEL</a:t>
            </a:r>
            <a:endParaRPr lang="ru-RU" sz="2000" dirty="0">
              <a:solidFill>
                <a:schemeClr val="bg1"/>
              </a:solidFill>
              <a:latin typeface="Times New Roman" panose="02020603050405020304" pitchFamily="18" charset="0"/>
              <a:cs typeface="Times New Roman" panose="02020603050405020304" pitchFamily="18" charset="0"/>
            </a:endParaRPr>
          </a:p>
        </p:txBody>
      </p:sp>
      <p:sp>
        <p:nvSpPr>
          <p:cNvPr id="6"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7" name="Рисунок 6" descr="Сулу свет логотип 2010 г"/>
          <p:cNvPicPr/>
          <p:nvPr/>
        </p:nvPicPr>
        <p:blipFill>
          <a:blip r:embed="rId3"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8" name="Рисунок 7" descr="C:\Users\Acer\Desktop\Для буклета\P100049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4486759"/>
            <a:ext cx="4140553" cy="2042442"/>
          </a:xfrm>
          <a:prstGeom prst="rect">
            <a:avLst/>
          </a:prstGeom>
          <a:noFill/>
          <a:ln>
            <a:noFill/>
          </a:ln>
        </p:spPr>
      </p:pic>
      <p:sp>
        <p:nvSpPr>
          <p:cNvPr id="9" name="Заголовок 1"/>
          <p:cNvSpPr txBox="1">
            <a:spLocks/>
          </p:cNvSpPr>
          <p:nvPr/>
        </p:nvSpPr>
        <p:spPr bwMode="white">
          <a:xfrm>
            <a:off x="565212" y="4149081"/>
            <a:ext cx="8229600" cy="3916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normAutofit/>
          </a:bodyPr>
          <a:lstStyle>
            <a:lvl1pPr algn="ctr" rtl="0" eaLnBrk="1" fontAlgn="base" hangingPunct="1">
              <a:spcBef>
                <a:spcPct val="0"/>
              </a:spcBef>
              <a:spcAft>
                <a:spcPct val="0"/>
              </a:spcAft>
              <a:defRPr sz="3200" b="1">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a:lstStyle>
          <a:p>
            <a:r>
              <a:rPr lang="en-US" sz="1400" kern="0" dirty="0">
                <a:solidFill>
                  <a:schemeClr val="tx1"/>
                </a:solidFill>
                <a:latin typeface="Times New Roman" panose="02020603050405020304" pitchFamily="18" charset="0"/>
                <a:cs typeface="Times New Roman" panose="02020603050405020304" pitchFamily="18" charset="0"/>
              </a:rPr>
              <a:t>Simple but effective seal system allows you to collect designs with high accuracy and seismic resistance</a:t>
            </a:r>
            <a:endParaRPr lang="ru-RU" sz="1400" kern="0" dirty="0">
              <a:solidFill>
                <a:schemeClr val="tx1"/>
              </a:solidFill>
              <a:latin typeface="Times New Roman" panose="02020603050405020304" pitchFamily="18" charset="0"/>
              <a:cs typeface="Times New Roman" panose="02020603050405020304" pitchFamily="18" charset="0"/>
            </a:endParaRPr>
          </a:p>
        </p:txBody>
      </p:sp>
      <p:pic>
        <p:nvPicPr>
          <p:cNvPr id="10" name="Рисунок 9" descr="C:\Users\Acer\Desktop\Пенопанель  фото\Конструктив\Обвязка низ.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36089" y="1789232"/>
            <a:ext cx="4382168" cy="19442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Рисунок 10" descr="C:\Users\Acer\Desktop\Пенопанель  фото\Сборка\7.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93231" y="4462466"/>
            <a:ext cx="4332394" cy="20667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26836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231" y="1052736"/>
            <a:ext cx="9122769" cy="997896"/>
          </a:xfrm>
        </p:spPr>
        <p:txBody>
          <a:bodyPr>
            <a:noAutofit/>
          </a:bodyPr>
          <a:lstStyle/>
          <a:p>
            <a:pPr algn="just"/>
            <a:r>
              <a:rPr lang="en-US" sz="1600" dirty="0">
                <a:solidFill>
                  <a:schemeClr val="tx1"/>
                </a:solidFill>
                <a:latin typeface="Times New Roman" panose="02020603050405020304" pitchFamily="18" charset="0"/>
                <a:cs typeface="Times New Roman" panose="02020603050405020304" pitchFamily="18" charset="0"/>
              </a:rPr>
              <a:t>Polystyrene lightweight concrete panel overlap with foam inserts weighs about 100 kg per 1 m 2, due to rib reinforcing bar stiffness as farms, mesh and bent channel has a carrying capacity of more than 750 kg per 1 m2.</a:t>
            </a:r>
            <a:endParaRPr lang="ru-RU" sz="1600" dirty="0">
              <a:solidFill>
                <a:schemeClr val="tx1"/>
              </a:solidFill>
              <a:latin typeface="Times New Roman" panose="02020603050405020304" pitchFamily="18" charset="0"/>
              <a:cs typeface="Times New Roman" panose="02020603050405020304" pitchFamily="18" charset="0"/>
            </a:endParaRPr>
          </a:p>
        </p:txBody>
      </p:sp>
      <p:pic>
        <p:nvPicPr>
          <p:cNvPr id="5" name="Рисунок 4" descr="D:\Проекты\Действующие\Володя\Фото\P1000253.JPG"/>
          <p:cNvPicPr/>
          <p:nvPr/>
        </p:nvPicPr>
        <p:blipFill rotWithShape="1">
          <a:blip r:embed="rId2" cstate="print">
            <a:extLst>
              <a:ext uri="{28A0092B-C50C-407E-A947-70E740481C1C}">
                <a14:useLocalDpi xmlns:a14="http://schemas.microsoft.com/office/drawing/2010/main" val="0"/>
              </a:ext>
            </a:extLst>
          </a:blip>
          <a:srcRect t="30966" b="-30966"/>
          <a:stretch/>
        </p:blipFill>
        <p:spPr bwMode="auto">
          <a:xfrm>
            <a:off x="4646266" y="2052658"/>
            <a:ext cx="4457700" cy="5768829"/>
          </a:xfrm>
          <a:prstGeom prst="rect">
            <a:avLst/>
          </a:prstGeom>
          <a:noFill/>
          <a:ln>
            <a:noFill/>
          </a:ln>
          <a:effectLst>
            <a:outerShdw blurRad="50800" dist="38100" dir="8100000" algn="tr" rotWithShape="0">
              <a:prstClr val="black">
                <a:alpha val="40000"/>
              </a:prstClr>
            </a:outerShdw>
          </a:effectLst>
        </p:spPr>
      </p:pic>
      <p:pic>
        <p:nvPicPr>
          <p:cNvPr id="4" name="Рисунок 3" descr="C:\Users\Acer\Desktop\Пенопанель  фото\Конструктив\Перекрытия заполнения.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9778" y="2049843"/>
            <a:ext cx="3904818" cy="2963333"/>
          </a:xfrm>
          <a:prstGeom prst="rect">
            <a:avLst/>
          </a:prstGeom>
          <a:noFill/>
          <a:ln>
            <a:noFill/>
          </a:ln>
          <a:effectLst>
            <a:outerShdw blurRad="50800" dist="38100" dir="8100000" algn="tr" rotWithShape="0">
              <a:prstClr val="black">
                <a:alpha val="40000"/>
              </a:prstClr>
            </a:outerShdw>
          </a:effectLst>
        </p:spPr>
      </p:pic>
      <p:sp>
        <p:nvSpPr>
          <p:cNvPr id="6" name="TextBox 5"/>
          <p:cNvSpPr txBox="1"/>
          <p:nvPr/>
        </p:nvSpPr>
        <p:spPr>
          <a:xfrm>
            <a:off x="179512" y="5217233"/>
            <a:ext cx="4245083" cy="523220"/>
          </a:xfrm>
          <a:prstGeom prst="rect">
            <a:avLst/>
          </a:prstGeom>
          <a:noFill/>
        </p:spPr>
        <p:txBody>
          <a:bodyPr wrap="square" rtlCol="0">
            <a:spAutoFit/>
          </a:bodyPr>
          <a:lstStyle/>
          <a:p>
            <a:r>
              <a:rPr lang="en-US" sz="1400" i="1" dirty="0"/>
              <a:t>Overlay Panel standard size 150 \900\4300 mm weight 400 kg</a:t>
            </a:r>
            <a:endParaRPr lang="ru-RU" sz="1400" dirty="0"/>
          </a:p>
        </p:txBody>
      </p:sp>
      <p:sp>
        <p:nvSpPr>
          <p:cNvPr id="7" name="Прямоугольник 6"/>
          <p:cNvSpPr/>
          <p:nvPr/>
        </p:nvSpPr>
        <p:spPr>
          <a:xfrm>
            <a:off x="21231" y="44624"/>
            <a:ext cx="9144000" cy="523220"/>
          </a:xfrm>
          <a:prstGeom prst="rect">
            <a:avLst/>
          </a:prstGeom>
        </p:spPr>
        <p:txBody>
          <a:bodyPr wrap="square">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FOAM PANEL</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8" name="Нижний колонтитул 3"/>
          <p:cNvSpPr>
            <a:spLocks noGrp="1"/>
          </p:cNvSpPr>
          <p:nvPr>
            <p:ph type="ftr" sz="quarter" idx="12"/>
          </p:nvPr>
        </p:nvSpPr>
        <p:spPr>
          <a:xfrm>
            <a:off x="6727173" y="6572228"/>
            <a:ext cx="2443111" cy="285772"/>
          </a:xfrm>
          <a:prstGeom prst="rect">
            <a:avLst/>
          </a:prstGeom>
        </p:spPr>
        <p:txBody>
          <a:bodyPr/>
          <a:lstStyle/>
          <a:p>
            <a:pPr algn="ctr">
              <a:defRPr/>
            </a:pPr>
            <a:r>
              <a:rPr lang="ru-RU" sz="1100" b="1" kern="1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Консорциум «СулуНур»</a:t>
            </a:r>
          </a:p>
        </p:txBody>
      </p:sp>
      <p:pic>
        <p:nvPicPr>
          <p:cNvPr id="9" name="Рисунок 8" descr="Сулу свет логотип 2010 г"/>
          <p:cNvPicPr/>
          <p:nvPr/>
        </p:nvPicPr>
        <p:blipFill>
          <a:blip r:embed="rId4" cstate="print"/>
          <a:srcRect/>
          <a:stretch>
            <a:fillRect/>
          </a:stretch>
        </p:blipFill>
        <p:spPr bwMode="auto">
          <a:xfrm>
            <a:off x="6406888" y="6429396"/>
            <a:ext cx="357190" cy="3571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771410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29600" cy="504056"/>
          </a:xfrm>
        </p:spPr>
        <p:txBody>
          <a:bodyPr/>
          <a:lstStyle/>
          <a:p>
            <a:r>
              <a:rPr lang="en-US" sz="2800" dirty="0">
                <a:latin typeface="Times New Roman" panose="02020603050405020304" pitchFamily="18" charset="0"/>
                <a:cs typeface="Times New Roman" panose="02020603050405020304" pitchFamily="18" charset="0"/>
              </a:rPr>
              <a:t>SUMMARY ON PILOT PROJECT</a:t>
            </a:r>
            <a:endParaRPr lang="ru-RU" sz="4000" dirty="0"/>
          </a:p>
        </p:txBody>
      </p:sp>
      <p:graphicFrame>
        <p:nvGraphicFramePr>
          <p:cNvPr id="8" name="Объект 7"/>
          <p:cNvGraphicFramePr>
            <a:graphicFrameLocks noGrp="1"/>
          </p:cNvGraphicFramePr>
          <p:nvPr>
            <p:ph idx="1"/>
            <p:extLst>
              <p:ext uri="{D42A27DB-BD31-4B8C-83A1-F6EECF244321}">
                <p14:modId xmlns:p14="http://schemas.microsoft.com/office/powerpoint/2010/main" val="1393694924"/>
              </p:ext>
            </p:extLst>
          </p:nvPr>
        </p:nvGraphicFramePr>
        <p:xfrm>
          <a:off x="467546" y="2388771"/>
          <a:ext cx="8358985" cy="2994277"/>
        </p:xfrm>
        <a:graphic>
          <a:graphicData uri="http://schemas.openxmlformats.org/drawingml/2006/table">
            <a:tbl>
              <a:tblPr firstRow="1" firstCol="1" bandRow="1">
                <a:tableStyleId>{5C22544A-7EE6-4342-B048-85BDC9FD1C3A}</a:tableStyleId>
              </a:tblPr>
              <a:tblGrid>
                <a:gridCol w="587573">
                  <a:extLst>
                    <a:ext uri="{9D8B030D-6E8A-4147-A177-3AD203B41FA5}">
                      <a16:colId xmlns:a16="http://schemas.microsoft.com/office/drawing/2014/main" val="3689920241"/>
                    </a:ext>
                  </a:extLst>
                </a:gridCol>
                <a:gridCol w="4441035">
                  <a:extLst>
                    <a:ext uri="{9D8B030D-6E8A-4147-A177-3AD203B41FA5}">
                      <a16:colId xmlns:a16="http://schemas.microsoft.com/office/drawing/2014/main" val="350042580"/>
                    </a:ext>
                  </a:extLst>
                </a:gridCol>
                <a:gridCol w="742826">
                  <a:extLst>
                    <a:ext uri="{9D8B030D-6E8A-4147-A177-3AD203B41FA5}">
                      <a16:colId xmlns:a16="http://schemas.microsoft.com/office/drawing/2014/main" val="1174882603"/>
                    </a:ext>
                  </a:extLst>
                </a:gridCol>
                <a:gridCol w="1257152">
                  <a:extLst>
                    <a:ext uri="{9D8B030D-6E8A-4147-A177-3AD203B41FA5}">
                      <a16:colId xmlns:a16="http://schemas.microsoft.com/office/drawing/2014/main" val="1923749060"/>
                    </a:ext>
                  </a:extLst>
                </a:gridCol>
                <a:gridCol w="1330399">
                  <a:extLst>
                    <a:ext uri="{9D8B030D-6E8A-4147-A177-3AD203B41FA5}">
                      <a16:colId xmlns:a16="http://schemas.microsoft.com/office/drawing/2014/main" val="2487251012"/>
                    </a:ext>
                  </a:extLst>
                </a:gridCol>
              </a:tblGrid>
              <a:tr h="364921">
                <a:tc>
                  <a:txBody>
                    <a:bodyPr/>
                    <a:lstStyle/>
                    <a:p>
                      <a:pPr algn="ctr">
                        <a:lnSpc>
                          <a:spcPct val="115000"/>
                        </a:lnSpc>
                        <a:spcAft>
                          <a:spcPts val="0"/>
                        </a:spcAft>
                      </a:pPr>
                      <a:r>
                        <a:rPr lang="ru-RU" sz="1000">
                          <a:effectLst/>
                        </a:rPr>
                        <a:t>№ пп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Indicators.</a:t>
                      </a:r>
                      <a:r>
                        <a:rPr lang="ru-RU" sz="10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U. from.</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The value of the</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Aspect ratio</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412269542"/>
                  </a:ext>
                </a:extLst>
              </a:tr>
              <a:tr h="181168">
                <a:tc>
                  <a:txBody>
                    <a:bodyPr/>
                    <a:lstStyle/>
                    <a:p>
                      <a:pPr algn="ctr">
                        <a:lnSpc>
                          <a:spcPct val="115000"/>
                        </a:lnSpc>
                        <a:spcAft>
                          <a:spcPts val="0"/>
                        </a:spcAft>
                      </a:pPr>
                      <a:r>
                        <a:rPr lang="ru-RU" sz="10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Planning interval</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years</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year</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68395898"/>
                  </a:ext>
                </a:extLst>
              </a:tr>
              <a:tr h="437201">
                <a:tc>
                  <a:txBody>
                    <a:bodyPr/>
                    <a:lstStyle/>
                    <a:p>
                      <a:pPr algn="ctr">
                        <a:lnSpc>
                          <a:spcPct val="115000"/>
                        </a:lnSpc>
                        <a:spcAft>
                          <a:spcPts val="0"/>
                        </a:spcAft>
                      </a:pPr>
                      <a:r>
                        <a:rPr lang="ru-RU" sz="1000">
                          <a:effectLst/>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Planning interval (PI)</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Years</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23056699"/>
                  </a:ext>
                </a:extLst>
              </a:tr>
              <a:tr h="181168">
                <a:tc>
                  <a:txBody>
                    <a:bodyPr/>
                    <a:lstStyle/>
                    <a:p>
                      <a:pPr algn="ctr">
                        <a:lnSpc>
                          <a:spcPct val="115000"/>
                        </a:lnSpc>
                        <a:spcAft>
                          <a:spcPts val="0"/>
                        </a:spcAft>
                      </a:pPr>
                      <a:r>
                        <a:rPr lang="ru-RU" sz="1000">
                          <a:effectLst/>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Construction period</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Years</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11937174"/>
                  </a:ext>
                </a:extLst>
              </a:tr>
              <a:tr h="181168">
                <a:tc>
                  <a:txBody>
                    <a:bodyPr/>
                    <a:lstStyle/>
                    <a:p>
                      <a:pPr algn="ctr">
                        <a:lnSpc>
                          <a:spcPct val="115000"/>
                        </a:lnSpc>
                        <a:spcAft>
                          <a:spcPts val="0"/>
                        </a:spcAft>
                      </a:pPr>
                      <a:r>
                        <a:rPr lang="ru-RU" sz="10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Production of panels per year</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M2</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500 000 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34787225"/>
                  </a:ext>
                </a:extLst>
              </a:tr>
              <a:tr h="366187">
                <a:tc>
                  <a:txBody>
                    <a:bodyPr/>
                    <a:lstStyle/>
                    <a:p>
                      <a:pPr>
                        <a:lnSpc>
                          <a:spcPct val="115000"/>
                        </a:lnSpc>
                      </a:pPr>
                      <a:endParaRPr lang="ru-RU" sz="1100">
                        <a:effectLst/>
                        <a:latin typeface="Calibri" panose="020F0502020204030204" pitchFamily="34" charset="0"/>
                      </a:endParaRPr>
                    </a:p>
                  </a:txBody>
                  <a:tcPr marL="68580" marR="68580" marT="0" marB="0" anchor="ctr"/>
                </a:tc>
                <a:tc>
                  <a:txBody>
                    <a:bodyPr/>
                    <a:lstStyle/>
                    <a:p>
                      <a:pPr algn="ctr">
                        <a:lnSpc>
                          <a:spcPct val="115000"/>
                        </a:lnSpc>
                        <a:spcAft>
                          <a:spcPts val="0"/>
                        </a:spcAft>
                      </a:pPr>
                      <a:r>
                        <a:rPr lang="en-US" sz="1000" b="1" dirty="0">
                          <a:effectLst/>
                        </a:rPr>
                        <a:t>The amount of funds required for the implementation of the project</a:t>
                      </a:r>
                      <a:endParaRPr lang="ru-RU"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b="1">
                          <a:effectLst/>
                        </a:rPr>
                        <a:t>€</a:t>
                      </a:r>
                      <a:endParaRPr lang="ru-RU"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b="1">
                          <a:effectLst/>
                        </a:rPr>
                        <a:t>5 000 000 </a:t>
                      </a:r>
                      <a:endParaRPr lang="ru-RU"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b="1" dirty="0">
                          <a:effectLst/>
                        </a:rPr>
                        <a:t>100 %</a:t>
                      </a:r>
                      <a:endParaRPr lang="ru-RU"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19240518"/>
                  </a:ext>
                </a:extLst>
              </a:tr>
              <a:tr h="181168">
                <a:tc>
                  <a:txBody>
                    <a:bodyPr/>
                    <a:lstStyle/>
                    <a:p>
                      <a:pPr algn="ctr">
                        <a:lnSpc>
                          <a:spcPct val="115000"/>
                        </a:lnSpc>
                        <a:spcAft>
                          <a:spcPts val="0"/>
                        </a:spcAft>
                      </a:pPr>
                      <a:r>
                        <a:rPr lang="ru-RU" sz="10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Reconstruction of the existing production</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dirty="0">
                          <a:effectLst/>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1 000 000 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dirty="0">
                          <a:effectLst/>
                        </a:rPr>
                        <a:t> 20 %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34606254"/>
                  </a:ext>
                </a:extLst>
              </a:tr>
              <a:tr h="278896">
                <a:tc>
                  <a:txBody>
                    <a:bodyPr/>
                    <a:lstStyle/>
                    <a:p>
                      <a:pPr algn="ctr">
                        <a:lnSpc>
                          <a:spcPct val="115000"/>
                        </a:lnSpc>
                        <a:spcAft>
                          <a:spcPts val="0"/>
                        </a:spcAft>
                      </a:pPr>
                      <a:r>
                        <a:rPr lang="ru-RU" sz="1000">
                          <a:effectLst/>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Acquisition of license rights and design</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1 000 000 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dirty="0">
                          <a:effectLst/>
                        </a:rPr>
                        <a:t> 20 %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377783113"/>
                  </a:ext>
                </a:extLst>
              </a:tr>
              <a:tr h="181168">
                <a:tc>
                  <a:txBody>
                    <a:bodyPr/>
                    <a:lstStyle/>
                    <a:p>
                      <a:pPr algn="ctr">
                        <a:lnSpc>
                          <a:spcPct val="115000"/>
                        </a:lnSpc>
                        <a:spcAft>
                          <a:spcPts val="0"/>
                        </a:spcAft>
                      </a:pPr>
                      <a:r>
                        <a:rPr lang="ru-RU" sz="1000">
                          <a:effectLst/>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Revolving funds</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dirty="0">
                          <a:effectLst/>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500 000 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 10 %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691924949"/>
                  </a:ext>
                </a:extLst>
              </a:tr>
              <a:tr h="181168">
                <a:tc>
                  <a:txBody>
                    <a:bodyPr/>
                    <a:lstStyle/>
                    <a:p>
                      <a:pPr algn="ctr">
                        <a:lnSpc>
                          <a:spcPct val="115000"/>
                        </a:lnSpc>
                        <a:spcAft>
                          <a:spcPts val="0"/>
                        </a:spcAft>
                      </a:pPr>
                      <a:r>
                        <a:rPr lang="ru-RU" sz="10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Modernization of construction unit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500 000 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 10 %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59389553"/>
                  </a:ext>
                </a:extLst>
              </a:tr>
              <a:tr h="181168">
                <a:tc>
                  <a:txBody>
                    <a:bodyPr/>
                    <a:lstStyle/>
                    <a:p>
                      <a:pPr algn="ctr">
                        <a:lnSpc>
                          <a:spcPct val="115000"/>
                        </a:lnSpc>
                        <a:spcAft>
                          <a:spcPts val="0"/>
                        </a:spcAft>
                      </a:pPr>
                      <a:r>
                        <a:rPr lang="ru-RU" sz="1000">
                          <a:effectLst/>
                        </a:rPr>
                        <a:t>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Construction of a new plant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1 500 000 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 30 %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3885209"/>
                  </a:ext>
                </a:extLst>
              </a:tr>
              <a:tr h="278896">
                <a:tc>
                  <a:txBody>
                    <a:bodyPr/>
                    <a:lstStyle/>
                    <a:p>
                      <a:pPr algn="ctr">
                        <a:lnSpc>
                          <a:spcPct val="115000"/>
                        </a:lnSpc>
                        <a:spcAft>
                          <a:spcPts val="0"/>
                        </a:spcAft>
                      </a:pPr>
                      <a:r>
                        <a:rPr lang="ru-RU" sz="1000" dirty="0">
                          <a:effectLst/>
                        </a:rPr>
                        <a:t>6</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Running lines for the production of slag Portland cement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500 000 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dirty="0">
                          <a:effectLst/>
                        </a:rPr>
                        <a:t> 10 %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04877412"/>
                  </a:ext>
                </a:extLst>
              </a:tr>
            </a:tbl>
          </a:graphicData>
        </a:graphic>
      </p:graphicFrame>
      <p:sp>
        <p:nvSpPr>
          <p:cNvPr id="4" name="Нижний колонтитул 3"/>
          <p:cNvSpPr>
            <a:spLocks noGrp="1"/>
          </p:cNvSpPr>
          <p:nvPr>
            <p:ph type="ftr" sz="quarter" idx="12"/>
          </p:nvPr>
        </p:nvSpPr>
        <p:spPr/>
        <p:txBody>
          <a:bodyPr/>
          <a:lstStyle/>
          <a:p>
            <a:endParaRPr lang="en-US"/>
          </a:p>
        </p:txBody>
      </p:sp>
      <p:graphicFrame>
        <p:nvGraphicFramePr>
          <p:cNvPr id="9" name="Таблица 8"/>
          <p:cNvGraphicFramePr>
            <a:graphicFrameLocks noGrp="1"/>
          </p:cNvGraphicFramePr>
          <p:nvPr>
            <p:extLst>
              <p:ext uri="{D42A27DB-BD31-4B8C-83A1-F6EECF244321}">
                <p14:modId xmlns:p14="http://schemas.microsoft.com/office/powerpoint/2010/main" val="2386940055"/>
              </p:ext>
            </p:extLst>
          </p:nvPr>
        </p:nvGraphicFramePr>
        <p:xfrm>
          <a:off x="467545" y="5402867"/>
          <a:ext cx="8358985" cy="1378165"/>
        </p:xfrm>
        <a:graphic>
          <a:graphicData uri="http://schemas.openxmlformats.org/drawingml/2006/table">
            <a:tbl>
              <a:tblPr firstRow="1" firstCol="1" bandRow="1">
                <a:tableStyleId>{5C22544A-7EE6-4342-B048-85BDC9FD1C3A}</a:tableStyleId>
              </a:tblPr>
              <a:tblGrid>
                <a:gridCol w="576063">
                  <a:extLst>
                    <a:ext uri="{9D8B030D-6E8A-4147-A177-3AD203B41FA5}">
                      <a16:colId xmlns:a16="http://schemas.microsoft.com/office/drawing/2014/main" val="2532351133"/>
                    </a:ext>
                  </a:extLst>
                </a:gridCol>
                <a:gridCol w="4464496">
                  <a:extLst>
                    <a:ext uri="{9D8B030D-6E8A-4147-A177-3AD203B41FA5}">
                      <a16:colId xmlns:a16="http://schemas.microsoft.com/office/drawing/2014/main" val="2179255701"/>
                    </a:ext>
                  </a:extLst>
                </a:gridCol>
                <a:gridCol w="720080">
                  <a:extLst>
                    <a:ext uri="{9D8B030D-6E8A-4147-A177-3AD203B41FA5}">
                      <a16:colId xmlns:a16="http://schemas.microsoft.com/office/drawing/2014/main" val="4039726880"/>
                    </a:ext>
                  </a:extLst>
                </a:gridCol>
                <a:gridCol w="2598346">
                  <a:extLst>
                    <a:ext uri="{9D8B030D-6E8A-4147-A177-3AD203B41FA5}">
                      <a16:colId xmlns:a16="http://schemas.microsoft.com/office/drawing/2014/main" val="1622625765"/>
                    </a:ext>
                  </a:extLst>
                </a:gridCol>
              </a:tblGrid>
              <a:tr h="324238">
                <a:tc>
                  <a:txBody>
                    <a:bodyPr/>
                    <a:lstStyle/>
                    <a:p>
                      <a:pPr algn="ctr">
                        <a:lnSpc>
                          <a:spcPct val="115000"/>
                        </a:lnSpc>
                        <a:spcAft>
                          <a:spcPts val="0"/>
                        </a:spcAft>
                      </a:pPr>
                      <a:r>
                        <a:rPr lang="ru-RU" sz="1000">
                          <a:effectLst/>
                        </a:rPr>
                        <a:t>№ пп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Main indicators of the implementation of the pilot project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U. from.</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effectLst/>
                        </a:rPr>
                        <a:t>Project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65618197"/>
                  </a:ext>
                </a:extLst>
              </a:tr>
              <a:tr h="243313">
                <a:tc>
                  <a:txBody>
                    <a:bodyPr/>
                    <a:lstStyle/>
                    <a:p>
                      <a:pPr algn="ctr">
                        <a:lnSpc>
                          <a:spcPct val="115000"/>
                        </a:lnSpc>
                        <a:spcAft>
                          <a:spcPts val="0"/>
                        </a:spcAft>
                      </a:pPr>
                      <a:r>
                        <a:rPr lang="ru-RU" sz="10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Revenues from sales</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dirty="0">
                          <a:effectLst/>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dirty="0">
                          <a:effectLst/>
                        </a:rPr>
                        <a:t>16 054 800    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11603974"/>
                  </a:ext>
                </a:extLst>
              </a:tr>
              <a:tr h="323988">
                <a:tc>
                  <a:txBody>
                    <a:bodyPr/>
                    <a:lstStyle/>
                    <a:p>
                      <a:pPr algn="ctr">
                        <a:lnSpc>
                          <a:spcPct val="115000"/>
                        </a:lnSpc>
                        <a:spcAft>
                          <a:spcPts val="0"/>
                        </a:spcAft>
                      </a:pPr>
                      <a:r>
                        <a:rPr lang="ru-RU" sz="1000">
                          <a:effectLst/>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Profit before tax, interest and depreciation</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8 921 001    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672736867"/>
                  </a:ext>
                </a:extLst>
              </a:tr>
              <a:tr h="243313">
                <a:tc>
                  <a:txBody>
                    <a:bodyPr/>
                    <a:lstStyle/>
                    <a:p>
                      <a:pPr algn="ctr">
                        <a:lnSpc>
                          <a:spcPct val="115000"/>
                        </a:lnSpc>
                        <a:spcAft>
                          <a:spcPts val="0"/>
                        </a:spcAft>
                      </a:pPr>
                      <a:r>
                        <a:rPr lang="ru-RU" sz="1000">
                          <a:effectLst/>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dirty="0">
                          <a:effectLst/>
                        </a:rPr>
                        <a:t>Profit before interest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a:effectLst/>
                        </a:rPr>
                        <a:t>6 983 201    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7576369"/>
                  </a:ext>
                </a:extLst>
              </a:tr>
              <a:tr h="243313">
                <a:tc>
                  <a:txBody>
                    <a:bodyPr/>
                    <a:lstStyle/>
                    <a:p>
                      <a:pPr algn="ctr">
                        <a:lnSpc>
                          <a:spcPct val="115000"/>
                        </a:lnSpc>
                        <a:spcAft>
                          <a:spcPts val="0"/>
                        </a:spcAft>
                      </a:pPr>
                      <a:r>
                        <a:rPr lang="ru-RU" sz="10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en-US" sz="1000" b="1" dirty="0">
                          <a:effectLst/>
                        </a:rPr>
                        <a:t>NET expected profit</a:t>
                      </a:r>
                      <a:endParaRPr lang="ru-RU"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b="1">
                          <a:effectLst/>
                        </a:rPr>
                        <a:t>€</a:t>
                      </a:r>
                      <a:endParaRPr lang="ru-RU"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000" b="1" dirty="0">
                          <a:effectLst/>
                        </a:rPr>
                        <a:t>5 868 915    </a:t>
                      </a:r>
                      <a:endParaRPr lang="ru-RU"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94145673"/>
                  </a:ext>
                </a:extLst>
              </a:tr>
            </a:tbl>
          </a:graphicData>
        </a:graphic>
      </p:graphicFrame>
      <p:sp>
        <p:nvSpPr>
          <p:cNvPr id="10" name="Rectangle 2"/>
          <p:cNvSpPr>
            <a:spLocks noChangeArrowheads="1"/>
          </p:cNvSpPr>
          <p:nvPr/>
        </p:nvSpPr>
        <p:spPr bwMode="auto">
          <a:xfrm>
            <a:off x="395536" y="1165412"/>
            <a:ext cx="8430995"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en-US" altLang="ru-RU" sz="140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SUMMARY OF THE PROJECT, PREDSTALENNOE, IN THE FORM OF A TABLE OF THE KEY FINANCIAL INDICATORS. Effectiveness of investments within the framework of this pilot project is supported by the following indicators, as reflected in table 1 indicators of the effectiveness of the implementation of the project are presented in table 2 When embedded in the computation of income, current and investment costs in 5 million €, the pilot project turns out financially solvent.</a:t>
            </a:r>
            <a:endParaRPr kumimoji="0" lang="ru-RU" altLang="ru-RU" sz="110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3810819090"/>
      </p:ext>
    </p:extLst>
  </p:cSld>
  <p:clrMapOvr>
    <a:masterClrMapping/>
  </p:clrMapOvr>
</p:sld>
</file>

<file path=ppt/theme/_rels/theme6.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1_Green-world">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Century Gothic"/>
        <a:ea typeface=""/>
        <a:cs typeface=""/>
      </a:majorFont>
      <a:minorFont>
        <a:latin typeface="Century Gothic"/>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009900">
                <a:alpha val="50000"/>
              </a:srgbClr>
            </a:gs>
            <a:gs pos="50000">
              <a:srgbClr val="00FF00">
                <a:alpha val="60001"/>
              </a:srgbClr>
            </a:gs>
            <a:gs pos="100000">
              <a:srgbClr val="009900">
                <a:alpha val="50000"/>
              </a:srgbClr>
            </a:gs>
          </a:gsLst>
          <a:lin ang="5400000" scaled="1"/>
        </a:gra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rgbClr val="009900">
                <a:alpha val="50000"/>
              </a:srgbClr>
            </a:gs>
            <a:gs pos="50000">
              <a:srgbClr val="00FF00">
                <a:alpha val="60001"/>
              </a:srgbClr>
            </a:gs>
            <a:gs pos="100000">
              <a:srgbClr val="009900">
                <a:alpha val="50000"/>
              </a:srgbClr>
            </a:gs>
          </a:gsLst>
          <a:lin ang="5400000" scaled="1"/>
        </a:gra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Green-world">
  <a:themeElements>
    <a:clrScheme name="Green-worl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reen-world">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009900">
                <a:alpha val="50000"/>
              </a:srgbClr>
            </a:gs>
            <a:gs pos="50000">
              <a:srgbClr val="00FF00">
                <a:alpha val="60001"/>
              </a:srgbClr>
            </a:gs>
            <a:gs pos="100000">
              <a:srgbClr val="009900">
                <a:alpha val="50000"/>
              </a:srgbClr>
            </a:gs>
          </a:gsLst>
          <a:lin ang="5400000" scaled="1"/>
        </a:gra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rgbClr val="009900">
                <a:alpha val="50000"/>
              </a:srgbClr>
            </a:gs>
            <a:gs pos="50000">
              <a:srgbClr val="00FF00">
                <a:alpha val="60001"/>
              </a:srgbClr>
            </a:gs>
            <a:gs pos="100000">
              <a:srgbClr val="009900">
                <a:alpha val="50000"/>
              </a:srgbClr>
            </a:gs>
          </a:gsLst>
          <a:lin ang="5400000" scaled="1"/>
        </a:gra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Green-worl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reen-worl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reen-worl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reen-worl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reen-worl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reen-worl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reen-worl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reen-worl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reen-worl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reen-worl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reen-worl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reen-worl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Специальное оформление">
  <a:themeElements>
    <a:clrScheme name="Специальное оформление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пециальное оформление">
      <a:majorFont>
        <a:latin typeface="Century Gothic"/>
        <a:ea typeface=""/>
        <a:cs typeface=""/>
      </a:majorFont>
      <a:minorFont>
        <a:latin typeface="Century Gothic"/>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009900">
                <a:alpha val="50000"/>
              </a:srgbClr>
            </a:gs>
            <a:gs pos="50000">
              <a:srgbClr val="00FF00">
                <a:alpha val="60001"/>
              </a:srgbClr>
            </a:gs>
            <a:gs pos="100000">
              <a:srgbClr val="009900">
                <a:alpha val="50000"/>
              </a:srgbClr>
            </a:gs>
          </a:gsLst>
          <a:lin ang="5400000" scaled="1"/>
        </a:gra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rgbClr val="009900">
                <a:alpha val="50000"/>
              </a:srgbClr>
            </a:gs>
            <a:gs pos="50000">
              <a:srgbClr val="00FF00">
                <a:alpha val="60001"/>
              </a:srgbClr>
            </a:gs>
            <a:gs pos="100000">
              <a:srgbClr val="009900">
                <a:alpha val="50000"/>
              </a:srgbClr>
            </a:gs>
          </a:gsLst>
          <a:lin ang="5400000" scaled="1"/>
        </a:gra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Специальное оформление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Специальное оформление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Специальное оформление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Специальное оформление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Специальное оформление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Специальное оформление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Специальное оформление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Специальное оформление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Специальное оформление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Специальное оформление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Специальное оформление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Специальное оформление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Red_Autumn">
  <a:themeElements>
    <a:clrScheme name="Red_Autum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Red_Autum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ed_Aut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ed_Autum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ed_Autum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ed_Autum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ed_Autum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ed_Autum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ed_Autum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ed_Autum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ed_Autum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ed_Autum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ed_Autum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ed_Autum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Специальное оформление">
  <a:themeElements>
    <a:clrScheme name="Специальное оформление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Специальное оформление">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пециальное оформление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Специальное оформление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Специальное оформление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Специальное оформление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Специальное оформление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Специальное оформление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Специальное оформление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Специальное оформление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Специальное оформление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Специальное оформление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Специальное оформление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Специальное оформление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sample">
  <a:themeElements>
    <a:clrScheme name="sample 3">
      <a:dk1>
        <a:srgbClr val="2B166E"/>
      </a:dk1>
      <a:lt1>
        <a:srgbClr val="FFFFFF"/>
      </a:lt1>
      <a:dk2>
        <a:srgbClr val="3F9D6C"/>
      </a:dk2>
      <a:lt2>
        <a:srgbClr val="DDDDDD"/>
      </a:lt2>
      <a:accent1>
        <a:srgbClr val="5BCD81"/>
      </a:accent1>
      <a:accent2>
        <a:srgbClr val="3399FF"/>
      </a:accent2>
      <a:accent3>
        <a:srgbClr val="FFFFFF"/>
      </a:accent3>
      <a:accent4>
        <a:srgbClr val="23115D"/>
      </a:accent4>
      <a:accent5>
        <a:srgbClr val="B5E3C1"/>
      </a:accent5>
      <a:accent6>
        <a:srgbClr val="2D8AE7"/>
      </a:accent6>
      <a:hlink>
        <a:srgbClr val="6666FF"/>
      </a:hlink>
      <a:folHlink>
        <a:srgbClr val="6C9BBE"/>
      </a:folHlink>
    </a:clrScheme>
    <a:fontScheme name="sample">
      <a:majorFont>
        <a:latin typeface="Verdana"/>
        <a:ea typeface=""/>
        <a:cs typeface=""/>
      </a:majorFont>
      <a:minorFont>
        <a:latin typeface="Verdana"/>
        <a:ea typeface=""/>
        <a:cs typeface=""/>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outerShdw blurRad="38100" dist="38100" dir="2700000" algn="tl">
                <a:srgbClr val="000000">
                  <a:alpha val="43137"/>
                </a:srgbClr>
              </a:outerShdw>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outerShdw blurRad="38100" dist="38100" dir="2700000" algn="tl">
                <a:srgbClr val="000000">
                  <a:alpha val="43137"/>
                </a:srgbClr>
              </a:outerShdw>
            </a:effectLst>
            <a:latin typeface="Verdana" pitchFamily="34" charset="0"/>
          </a:defRPr>
        </a:defPPr>
      </a:lstStyle>
    </a:lnDef>
  </a:objectDefaults>
  <a:extraClrSchemeLst>
    <a:extraClrScheme>
      <a:clrScheme name="sample 1">
        <a:dk1>
          <a:srgbClr val="2B166E"/>
        </a:dk1>
        <a:lt1>
          <a:srgbClr val="FFFFFF"/>
        </a:lt1>
        <a:dk2>
          <a:srgbClr val="336699"/>
        </a:dk2>
        <a:lt2>
          <a:srgbClr val="DDDDDD"/>
        </a:lt2>
        <a:accent1>
          <a:srgbClr val="458F8F"/>
        </a:accent1>
        <a:accent2>
          <a:srgbClr val="CCCC00"/>
        </a:accent2>
        <a:accent3>
          <a:srgbClr val="FFFFFF"/>
        </a:accent3>
        <a:accent4>
          <a:srgbClr val="23115D"/>
        </a:accent4>
        <a:accent5>
          <a:srgbClr val="B0C6C6"/>
        </a:accent5>
        <a:accent6>
          <a:srgbClr val="B9B900"/>
        </a:accent6>
        <a:hlink>
          <a:srgbClr val="9999FF"/>
        </a:hlink>
        <a:folHlink>
          <a:srgbClr val="6C9BBE"/>
        </a:folHlink>
      </a:clrScheme>
      <a:clrMap bg1="lt1" tx1="dk1" bg2="lt2" tx2="dk2" accent1="accent1" accent2="accent2" accent3="accent3" accent4="accent4" accent5="accent5" accent6="accent6" hlink="hlink" folHlink="folHlink"/>
    </a:extraClrScheme>
    <a:extraClrScheme>
      <a:clrScheme name="sample 2">
        <a:dk1>
          <a:srgbClr val="666633"/>
        </a:dk1>
        <a:lt1>
          <a:srgbClr val="FFFFFF"/>
        </a:lt1>
        <a:dk2>
          <a:srgbClr val="000066"/>
        </a:dk2>
        <a:lt2>
          <a:srgbClr val="F7F4D5"/>
        </a:lt2>
        <a:accent1>
          <a:srgbClr val="C86C62"/>
        </a:accent1>
        <a:accent2>
          <a:srgbClr val="D3A5DF"/>
        </a:accent2>
        <a:accent3>
          <a:srgbClr val="FFFFFF"/>
        </a:accent3>
        <a:accent4>
          <a:srgbClr val="56562A"/>
        </a:accent4>
        <a:accent5>
          <a:srgbClr val="E0BAB7"/>
        </a:accent5>
        <a:accent6>
          <a:srgbClr val="BF95CA"/>
        </a:accent6>
        <a:hlink>
          <a:srgbClr val="3197BB"/>
        </a:hlink>
        <a:folHlink>
          <a:srgbClr val="878FA5"/>
        </a:folHlink>
      </a:clrScheme>
      <a:clrMap bg1="lt1" tx1="dk1" bg2="lt2" tx2="dk2" accent1="accent1" accent2="accent2" accent3="accent3" accent4="accent4" accent5="accent5" accent6="accent6" hlink="hlink" folHlink="folHlink"/>
    </a:extraClrScheme>
    <a:extraClrScheme>
      <a:clrScheme name="sample 3">
        <a:dk1>
          <a:srgbClr val="2B166E"/>
        </a:dk1>
        <a:lt1>
          <a:srgbClr val="FFFFFF"/>
        </a:lt1>
        <a:dk2>
          <a:srgbClr val="3F9D6C"/>
        </a:dk2>
        <a:lt2>
          <a:srgbClr val="DDDDDD"/>
        </a:lt2>
        <a:accent1>
          <a:srgbClr val="5BCD81"/>
        </a:accent1>
        <a:accent2>
          <a:srgbClr val="3399FF"/>
        </a:accent2>
        <a:accent3>
          <a:srgbClr val="FFFFFF"/>
        </a:accent3>
        <a:accent4>
          <a:srgbClr val="23115D"/>
        </a:accent4>
        <a:accent5>
          <a:srgbClr val="B5E3C1"/>
        </a:accent5>
        <a:accent6>
          <a:srgbClr val="2D8AE7"/>
        </a:accent6>
        <a:hlink>
          <a:srgbClr val="6666FF"/>
        </a:hlink>
        <a:folHlink>
          <a:srgbClr val="6C9BBE"/>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Green-world</Template>
  <TotalTime>24350</TotalTime>
  <Words>2829</Words>
  <Application>Microsoft Office PowerPoint</Application>
  <PresentationFormat>Экран (4:3)</PresentationFormat>
  <Paragraphs>345</Paragraphs>
  <Slides>37</Slides>
  <Notes>7</Notes>
  <HiddenSlides>0</HiddenSlides>
  <MMClips>5</MMClips>
  <ScaleCrop>false</ScaleCrop>
  <HeadingPairs>
    <vt:vector size="8" baseType="variant">
      <vt:variant>
        <vt:lpstr>Использованные шрифты</vt:lpstr>
      </vt:variant>
      <vt:variant>
        <vt:i4>7</vt:i4>
      </vt:variant>
      <vt:variant>
        <vt:lpstr>Тема</vt:lpstr>
      </vt:variant>
      <vt:variant>
        <vt:i4>6</vt:i4>
      </vt:variant>
      <vt:variant>
        <vt:lpstr>Внедренные серверы OLE</vt:lpstr>
      </vt:variant>
      <vt:variant>
        <vt:i4>3</vt:i4>
      </vt:variant>
      <vt:variant>
        <vt:lpstr>Заголовки слайдов</vt:lpstr>
      </vt:variant>
      <vt:variant>
        <vt:i4>37</vt:i4>
      </vt:variant>
    </vt:vector>
  </HeadingPairs>
  <TitlesOfParts>
    <vt:vector size="53" baseType="lpstr">
      <vt:lpstr>Arial</vt:lpstr>
      <vt:lpstr>Calibri</vt:lpstr>
      <vt:lpstr>Century Gothic</vt:lpstr>
      <vt:lpstr>Georgia</vt:lpstr>
      <vt:lpstr>Times New Roman</vt:lpstr>
      <vt:lpstr>Verdana</vt:lpstr>
      <vt:lpstr>Wingdings</vt:lpstr>
      <vt:lpstr>1_Green-world</vt:lpstr>
      <vt:lpstr>Green-world</vt:lpstr>
      <vt:lpstr>Специальное оформление</vt:lpstr>
      <vt:lpstr>Red_Autumn</vt:lpstr>
      <vt:lpstr>1_Специальное оформление</vt:lpstr>
      <vt:lpstr>sample</vt:lpstr>
      <vt:lpstr>Image</vt:lpstr>
      <vt:lpstr>Picture</vt:lpstr>
      <vt:lpstr>Лист</vt:lpstr>
      <vt:lpstr>   PUBLIC ASSOCIATION INTERNATIONAL INFORMATIZATION ACADEMY   Office 307, 79, Abylai Khan Ave., Almaty, 050000, Kazakhstan tel.  8 727 257 71 61,  tel./fax. 8 727 292 90 71 , e-mail: info@academy.kz ,  www.academy.kz       </vt:lpstr>
      <vt:lpstr>Презентация PowerPoint</vt:lpstr>
      <vt:lpstr>The constitution of IIA</vt:lpstr>
      <vt:lpstr>Международная Академия Информатизации имеет свой Веб-портал</vt:lpstr>
      <vt:lpstr>THE MAIN GOAL OF THE ACADEMY:  </vt:lpstr>
      <vt:lpstr>СПМ РК – представитель института  управления проектами (PMI)</vt:lpstr>
      <vt:lpstr>Презентация PowerPoint</vt:lpstr>
      <vt:lpstr>A BRIEF FEASIBILITY STUDY </vt:lpstr>
      <vt:lpstr>FEZ «Khorgos-Eastern Gate "as industrial center and Innovative technologies for pilot project</vt:lpstr>
      <vt:lpstr>Презентация PowerPoint</vt:lpstr>
      <vt:lpstr>The relevance of the development prospects of international transfer corridor (ITC) towards all the Great Silk Road</vt:lpstr>
      <vt:lpstr>Advantages ITC services of multimodal container dry port.</vt:lpstr>
      <vt:lpstr>Презентация PowerPoint</vt:lpstr>
      <vt:lpstr>Презентация PowerPoint</vt:lpstr>
      <vt:lpstr>Презентация PowerPoint</vt:lpstr>
      <vt:lpstr>Презентация PowerPoint</vt:lpstr>
      <vt:lpstr>Презентация PowerPoint</vt:lpstr>
      <vt:lpstr>LED MODUL LIGHT DISTRIBUTION</vt:lpstr>
      <vt:lpstr>Презентация PowerPoint</vt:lpstr>
      <vt:lpstr>Презентация PowerPoint</vt:lpstr>
      <vt:lpstr>PRODUCTION OF LED MODULES IN HONGKONG</vt:lpstr>
      <vt:lpstr>Презентация PowerPoint</vt:lpstr>
      <vt:lpstr>International certificates and awards for SuluNur production </vt:lpstr>
      <vt:lpstr>Презентация PowerPoint</vt:lpstr>
      <vt:lpstr>Презентация PowerPoint</vt:lpstr>
      <vt:lpstr>Презентация PowerPoint</vt:lpstr>
      <vt:lpstr>Application of protective aluminum ceramic coatings for the rehabilitation and strengthening of metals using plasma induction innovation</vt:lpstr>
      <vt:lpstr>ION-PLASMA JET TECHNOLOGY</vt:lpstr>
      <vt:lpstr>INFORMATION  OF  PLASMA.      Comparative table of the competing processes of cutting metals.</vt:lpstr>
      <vt:lpstr>Innovative technology in the field of insulation materials for sound absorption</vt:lpstr>
      <vt:lpstr>3. Innovative technology in the field of insulation materials.</vt:lpstr>
      <vt:lpstr>Презентация PowerPoint</vt:lpstr>
      <vt:lpstr>FOAM PANEL Innovative technology for the production of pre-fabricated structures made of heat-sound insulation materials for wall panels and slabs</vt:lpstr>
      <vt:lpstr>Panels combine the advantage of lightweight steel structural stock (lsss) enabling within and modern insulation wall materials of foam and polystyrene concrete</vt:lpstr>
      <vt:lpstr>Double-sided light steel frame from the original form creates a rugged wall panel with load capacity from 2.5 tone per linear meter of the wall and allows you to avoid cold bridges.</vt:lpstr>
      <vt:lpstr>Polystyrene lightweight concrete panel overlap with foam inserts weighs about 100 kg per 1 m 2, due to rib reinforcing bar stiffness as farms, mesh and bent channel has a carrying capacity of more than 750 kg per 1 m2.</vt:lpstr>
      <vt:lpstr>SUMMARY ON PILOT PROJECT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Админ</dc:creator>
  <cp:lastModifiedBy>vadimes@qip.ru</cp:lastModifiedBy>
  <cp:revision>582</cp:revision>
  <dcterms:created xsi:type="dcterms:W3CDTF">2010-07-09T12:16:55Z</dcterms:created>
  <dcterms:modified xsi:type="dcterms:W3CDTF">2016-12-07T16:50:47Z</dcterms:modified>
</cp:coreProperties>
</file>