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9" r:id="rId1"/>
  </p:sldMasterIdLst>
  <p:sldIdLst>
    <p:sldId id="256" r:id="rId2"/>
    <p:sldId id="258" r:id="rId3"/>
    <p:sldId id="259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</p:sldIdLst>
  <p:sldSz cx="12192000" cy="6858000"/>
  <p:notesSz cx="6761163" cy="99425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509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80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862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1124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129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44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899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1336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447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9300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4940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234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6712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Хасеинов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Казбек 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Акбарович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590800"/>
            <a:ext cx="6520071" cy="4282626"/>
          </a:xfrm>
        </p:spPr>
        <p:txBody>
          <a:bodyPr>
            <a:normAutofit/>
          </a:bodyPr>
          <a:lstStyle/>
          <a:p>
            <a:r>
              <a:rPr lang="ru-RU" b="1" dirty="0"/>
              <a:t>Награждается Золотым Орденом </a:t>
            </a:r>
            <a:r>
              <a:rPr lang="ru-RU" b="1" dirty="0" err="1"/>
              <a:t>мАИН</a:t>
            </a:r>
            <a:r>
              <a:rPr lang="ru-RU" b="1" dirty="0"/>
              <a:t> </a:t>
            </a:r>
          </a:p>
          <a:p>
            <a:r>
              <a:rPr lang="ru-RU" b="1" dirty="0"/>
              <a:t>за Высокий вклад в развитие </a:t>
            </a:r>
            <a:r>
              <a:rPr lang="ru-RU" b="1" dirty="0" err="1"/>
              <a:t>Акамии</a:t>
            </a:r>
            <a:endParaRPr lang="ru-RU" b="1" dirty="0"/>
          </a:p>
          <a:p>
            <a:r>
              <a:rPr lang="ru-RU" b="1" dirty="0"/>
              <a:t>действительный член Академии </a:t>
            </a:r>
          </a:p>
          <a:p>
            <a:r>
              <a:rPr lang="ru-RU" dirty="0"/>
              <a:t>Компания ТОО </a:t>
            </a:r>
            <a:r>
              <a:rPr lang="ru-RU" dirty="0" err="1"/>
              <a:t>Дортехника</a:t>
            </a:r>
            <a:endParaRPr lang="ru-RU" dirty="0"/>
          </a:p>
          <a:p>
            <a:r>
              <a:rPr lang="ru-RU" b="1" dirty="0"/>
              <a:t>Должность: </a:t>
            </a:r>
            <a:r>
              <a:rPr lang="ru-RU" dirty="0"/>
              <a:t>Генеральный Директор</a:t>
            </a:r>
          </a:p>
          <a:p>
            <a:endParaRPr lang="ru-RU" dirty="0"/>
          </a:p>
          <a:p>
            <a:r>
              <a:rPr lang="ru-RU" b="1" dirty="0"/>
              <a:t>Ученая степень: </a:t>
            </a:r>
            <a:r>
              <a:rPr lang="ru-RU" dirty="0"/>
              <a:t>Доктор физ.-мат. наук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B38A5C-A1A9-449E-BF48-40C2F3525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1155700"/>
            <a:ext cx="4013200" cy="40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0868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EDF91C-026C-4F10-820D-7C1F97885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5905" y="497647"/>
            <a:ext cx="7298635" cy="1702214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Жангисина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Гульнур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Давлетжановна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F3C02D-3CAC-474A-8DAB-932187870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5904" y="2014331"/>
            <a:ext cx="7298635" cy="552270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золотой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r>
              <a:rPr lang="ru-RU" b="1" dirty="0"/>
              <a:t>Должность:</a:t>
            </a:r>
            <a:r>
              <a:rPr lang="ru-RU" dirty="0"/>
              <a:t> Вице-Президент МАИН </a:t>
            </a:r>
          </a:p>
          <a:p>
            <a:pPr marL="0" indent="0" algn="ctr">
              <a:buNone/>
            </a:pPr>
            <a:r>
              <a:rPr lang="ru-RU" dirty="0"/>
              <a:t>по международным связям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Доктор педагогических наук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D74D8A-386F-49FD-92AD-D6FC5947A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18" y="1116284"/>
            <a:ext cx="3989116" cy="398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405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24AE48-9D02-4BF1-A468-8E7252658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3365" y="365124"/>
            <a:ext cx="7298635" cy="163595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Исмаилов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Булат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Исмаилович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1CA8D1-4125-47AF-B992-8D0A6DE25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3365" y="2097295"/>
            <a:ext cx="7298635" cy="4760705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золотой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 Радиобиологического и научного центра</a:t>
            </a:r>
          </a:p>
          <a:p>
            <a:pPr marL="0" indent="0" algn="ctr">
              <a:buNone/>
            </a:pPr>
            <a:r>
              <a:rPr lang="ru-RU" b="1" dirty="0"/>
              <a:t>Должность: </a:t>
            </a:r>
            <a:r>
              <a:rPr lang="ru-RU" dirty="0"/>
              <a:t>Консультант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Доктор медицинских наук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E11EC6-9355-413B-BE48-63DB79124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" y="1054100"/>
            <a:ext cx="4241800" cy="424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692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BCFBA7-A768-4CFF-89A8-2B7D4177A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8836" y="251860"/>
            <a:ext cx="7010399" cy="1868488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Дзоз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Людмила Стефановна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AB12B1-165F-4A12-9824-5CA4B78A6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6071" y="2226365"/>
            <a:ext cx="7103164" cy="490330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золотой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РНИЦ </a:t>
            </a:r>
            <a:r>
              <a:rPr lang="ru-RU" dirty="0" err="1"/>
              <a:t>ОЗМиР</a:t>
            </a:r>
            <a:endParaRPr lang="ru-RU" dirty="0"/>
          </a:p>
          <a:p>
            <a:pPr marL="0" indent="0" algn="ctr">
              <a:buNone/>
            </a:pPr>
            <a:r>
              <a:rPr lang="ru-RU" b="1" dirty="0"/>
              <a:t>Должность:</a:t>
            </a:r>
            <a:r>
              <a:rPr lang="ru-RU" dirty="0"/>
              <a:t> зав. лаб. Иммунологии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Кандидат биологических наук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1880FD-15A8-4964-ABDC-22ABB8AC2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70054"/>
            <a:ext cx="3530600" cy="415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428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1D8FBC-302B-4E3F-860F-1582EA875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5582" y="429315"/>
            <a:ext cx="6980583" cy="146050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Накисбеков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Серик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Аликеевич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C0D2B9-A208-4875-BBAC-B3DD74630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0626" y="2007705"/>
            <a:ext cx="6851374" cy="4850295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золотой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ТОО «Медцентр </a:t>
            </a:r>
            <a:r>
              <a:rPr lang="ru-RU" dirty="0" err="1"/>
              <a:t>Отырар</a:t>
            </a:r>
            <a:r>
              <a:rPr lang="ru-RU" dirty="0"/>
              <a:t>»</a:t>
            </a:r>
          </a:p>
          <a:p>
            <a:pPr marL="0" indent="0" algn="ctr">
              <a:buNone/>
            </a:pPr>
            <a:r>
              <a:rPr lang="ru-RU" b="1" dirty="0"/>
              <a:t>Должность:</a:t>
            </a:r>
            <a:r>
              <a:rPr lang="ru-RU" dirty="0"/>
              <a:t> Директор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Магистр медицинских наук	</a:t>
            </a:r>
          </a:p>
        </p:txBody>
      </p:sp>
      <p:pic>
        <p:nvPicPr>
          <p:cNvPr id="4098" name="Picture 2" descr="Картинки по запросу Накисбеков Серик Аликеевич">
            <a:extLst>
              <a:ext uri="{FF2B5EF4-FFF2-40B4-BE49-F238E27FC236}">
                <a16:creationId xmlns:a16="http://schemas.microsoft.com/office/drawing/2014/main" id="{41508C4B-7DFE-44A9-8B15-FA0CD89C5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60" y="725970"/>
            <a:ext cx="4939966" cy="497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127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49621B-BA72-45B1-9145-E23D83B8D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6774" y="471142"/>
            <a:ext cx="7855226" cy="1582945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Каусова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Галина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Калиевна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1B28BE-36B3-4587-A191-9257A2611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2061" y="1948070"/>
            <a:ext cx="7629939" cy="526428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золотой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Высшая школа общественного здравоохранения</a:t>
            </a:r>
          </a:p>
          <a:p>
            <a:pPr marL="0" indent="0" algn="ctr">
              <a:buNone/>
            </a:pPr>
            <a:r>
              <a:rPr lang="ru-RU" b="1" dirty="0"/>
              <a:t>Должность:</a:t>
            </a:r>
            <a:r>
              <a:rPr lang="ru-RU" dirty="0"/>
              <a:t> Профессор кафедры ОЗ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Доктор медицинских наук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3CEC7FC-F76E-4EFE-9584-56B1A7ACB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274" y="1394722"/>
            <a:ext cx="32385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25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7D9B9-BBB2-4C4F-B174-F1FD6DCBD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0443" y="510899"/>
            <a:ext cx="6821557" cy="1569692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Горбатовский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Евгений Михайлович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84627C-B47E-47C0-AC15-A50920C98E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3791" y="2173356"/>
            <a:ext cx="7225747" cy="369735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dirty="0"/>
              <a:t>Награждается Юбилейной серебряной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endParaRPr lang="kk-KZ" dirty="0"/>
          </a:p>
          <a:p>
            <a:pPr marL="0" indent="0" algn="ctr">
              <a:buNone/>
            </a:pPr>
            <a:r>
              <a:rPr lang="kk-KZ" dirty="0"/>
              <a:t>ТОО Энергия Плюс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kk-KZ" b="1" dirty="0"/>
              <a:t>Должность:</a:t>
            </a:r>
            <a:r>
              <a:rPr lang="kk-KZ" dirty="0"/>
              <a:t> Зам.генерального директора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kk-KZ" b="1" dirty="0"/>
              <a:t>Ученая степень: </a:t>
            </a:r>
            <a:r>
              <a:rPr lang="kk-KZ" dirty="0"/>
              <a:t>кандидат экономических наук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862E22-B526-4782-93B2-3560C851A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31235"/>
            <a:ext cx="3441699" cy="497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191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89D743-62E8-4024-BE84-ED472189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2817" y="675861"/>
            <a:ext cx="7209183" cy="1507572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Алибаева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Газиза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Мурзагалиевна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52725F-CEAD-496B-B6C6-F5F0E83EA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2817" y="2531165"/>
            <a:ext cx="7209183" cy="4927947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серебряной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(АГТУ)</a:t>
            </a:r>
          </a:p>
          <a:p>
            <a:pPr marL="0" indent="0" algn="ctr">
              <a:buNone/>
            </a:pPr>
            <a:r>
              <a:rPr lang="ru-RU" b="1" dirty="0"/>
              <a:t>Должность: </a:t>
            </a:r>
            <a:r>
              <a:rPr lang="ru-RU" dirty="0" err="1"/>
              <a:t>Стар.преподаватель</a:t>
            </a:r>
            <a:r>
              <a:rPr lang="ru-RU" dirty="0"/>
              <a:t> каф. «Экономики и бизнеса»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9948C9-EC58-4899-B893-66BCD2C46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50" y="849149"/>
            <a:ext cx="3460750" cy="458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889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B8DEB8-DD62-4115-9599-887761AEF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1355" y="590412"/>
            <a:ext cx="6970645" cy="1758674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Тасекеев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Мурат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Смагулович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E4C1D0-2E5C-4835-AFFB-FD4DD27C9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356" y="2349086"/>
            <a:ext cx="6970643" cy="450891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серебряной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Национальный центр научно-технической информации РК</a:t>
            </a:r>
          </a:p>
          <a:p>
            <a:pPr marL="0" indent="0" algn="ctr">
              <a:buNone/>
            </a:pPr>
            <a:r>
              <a:rPr lang="ru-RU" b="1" dirty="0"/>
              <a:t>Должность:</a:t>
            </a:r>
            <a:r>
              <a:rPr lang="ru-RU" dirty="0"/>
              <a:t> Ведущий научный сотрудник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Кандидат биологических наук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963814-C427-45DC-8997-270045999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12" y="841505"/>
            <a:ext cx="4129088" cy="4600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31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EFB583-86E8-437E-BFF1-0829B54EF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704" y="524151"/>
            <a:ext cx="7898296" cy="1582945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Бишманов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Какимжан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Муратжанович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2D4757-CF0F-4D0A-91E7-309F5FCB1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8965" y="2276198"/>
            <a:ext cx="8213035" cy="4455905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серебряной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АГФ партии "</a:t>
            </a:r>
            <a:r>
              <a:rPr lang="ru-RU" dirty="0" err="1"/>
              <a:t>НурОтан</a:t>
            </a:r>
            <a:endParaRPr lang="ru-RU" dirty="0"/>
          </a:p>
          <a:p>
            <a:pPr marL="0" indent="0" algn="ctr">
              <a:buNone/>
            </a:pPr>
            <a:r>
              <a:rPr lang="ru-RU" b="1" dirty="0"/>
              <a:t>Должность:</a:t>
            </a:r>
            <a:r>
              <a:rPr lang="ru-RU" dirty="0"/>
              <a:t> </a:t>
            </a:r>
            <a:r>
              <a:rPr lang="ru-RU" dirty="0" err="1"/>
              <a:t>ответ.секретарь</a:t>
            </a:r>
            <a:r>
              <a:rPr lang="ru-RU" dirty="0"/>
              <a:t> общественного совета по борьбе с коррупцией</a:t>
            </a:r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Кандидат юридических наук</a:t>
            </a:r>
          </a:p>
        </p:txBody>
      </p:sp>
      <p:pic>
        <p:nvPicPr>
          <p:cNvPr id="1026" name="Picture 2" descr="C:\Users\Kakimjan\Downloads\Папа фото на книгу (2).JPG">
            <a:extLst>
              <a:ext uri="{FF2B5EF4-FFF2-40B4-BE49-F238E27FC236}">
                <a16:creationId xmlns:a16="http://schemas.microsoft.com/office/drawing/2014/main" id="{5120E5CB-0FF6-48E5-81E8-65F151421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49" y="313046"/>
            <a:ext cx="3223315" cy="4555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86678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EFB583-86E8-437E-BFF1-0829B54EF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704" y="524151"/>
            <a:ext cx="7898296" cy="1582945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Ибраев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Адил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Жунусович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2D4757-CF0F-4D0A-91E7-309F5FCB1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8965" y="2276198"/>
            <a:ext cx="8213035" cy="4455905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Награждается Юбилейной серебряной медалью за существенный вклад в развитие Академии</a:t>
            </a:r>
          </a:p>
          <a:p>
            <a:pPr marL="0" indent="0" algn="ctr">
              <a:buNone/>
            </a:pPr>
            <a:r>
              <a:rPr lang="ru-RU" b="1" dirty="0"/>
              <a:t>действительным членом Академии 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АО "Национальный центр государственной научно-технической экспертизы«</a:t>
            </a:r>
          </a:p>
          <a:p>
            <a:pPr marL="0" indent="0" algn="ctr">
              <a:buNone/>
            </a:pPr>
            <a:r>
              <a:rPr lang="ru-RU" b="1" dirty="0"/>
              <a:t>Должность:</a:t>
            </a:r>
            <a:r>
              <a:rPr lang="ru-RU" dirty="0"/>
              <a:t> Председатель правления</a:t>
            </a:r>
          </a:p>
          <a:p>
            <a:pPr marL="0" indent="0" algn="ctr">
              <a:buNone/>
            </a:pPr>
            <a:r>
              <a:rPr lang="ru-RU" b="1" dirty="0"/>
              <a:t>Ученая степень: </a:t>
            </a:r>
            <a:r>
              <a:rPr lang="ru-RU" dirty="0"/>
              <a:t>Кандидат технических наук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1C63FA6-89ED-4400-B180-D8A943260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00" y="484105"/>
            <a:ext cx="3163404" cy="387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8707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416</TotalTime>
  <Words>330</Words>
  <Application>Microsoft Office PowerPoint</Application>
  <PresentationFormat>Широкоэкранный</PresentationFormat>
  <Paragraphs>77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Gill Sans MT</vt:lpstr>
      <vt:lpstr>Галерея</vt:lpstr>
      <vt:lpstr>Хасеинов  Казбек  Акбарович  </vt:lpstr>
      <vt:lpstr>Жангисина Гульнур Давлетжановна</vt:lpstr>
      <vt:lpstr>Исмаилов  Булат Исмаилович</vt:lpstr>
      <vt:lpstr>Дзоз  Людмила Стефановна</vt:lpstr>
      <vt:lpstr>Накисбеков  Серик Аликеевич</vt:lpstr>
      <vt:lpstr>Каусова  Галина Калиевна</vt:lpstr>
      <vt:lpstr>Горбатовский Евгений Михайлович</vt:lpstr>
      <vt:lpstr>Алибаева  Газиза Мурзагалиевна</vt:lpstr>
      <vt:lpstr>Тасекеев  Мурат Смагулович</vt:lpstr>
      <vt:lpstr>Бишманов  Какимжан Муратжанович</vt:lpstr>
      <vt:lpstr>Ибраев  Адил Жунусович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Билялов Ержан Калиевич</dc:title>
  <dc:creator>User_m1</dc:creator>
  <cp:lastModifiedBy>МАИН АА</cp:lastModifiedBy>
  <cp:revision>48</cp:revision>
  <cp:lastPrinted>2018-12-05T07:36:26Z</cp:lastPrinted>
  <dcterms:created xsi:type="dcterms:W3CDTF">2017-11-23T11:05:36Z</dcterms:created>
  <dcterms:modified xsi:type="dcterms:W3CDTF">2018-12-05T08:24:19Z</dcterms:modified>
</cp:coreProperties>
</file>