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9" r:id="rId1"/>
  </p:sldMasterIdLst>
  <p:sldIdLst>
    <p:sldId id="256" r:id="rId2"/>
    <p:sldId id="278" r:id="rId3"/>
    <p:sldId id="279" r:id="rId4"/>
    <p:sldId id="280" r:id="rId5"/>
    <p:sldId id="281" r:id="rId6"/>
    <p:sldId id="282" r:id="rId7"/>
    <p:sldId id="283" r:id="rId8"/>
    <p:sldId id="28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509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80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862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1124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129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44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899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1336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447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9300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4940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979E2-8AF7-4B04-A337-BE592151CCA0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BABDCA9-353E-4494-9661-1B98CA198A5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234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671266"/>
          </a:xfrm>
        </p:spPr>
        <p:txBody>
          <a:bodyPr>
            <a:normAutofit/>
          </a:bodyPr>
          <a:lstStyle/>
          <a:p>
            <a:pPr algn="ctr"/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Ахметов</a:t>
            </a:r>
            <a:b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Абдулла Ахметович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769704"/>
            <a:ext cx="6520071" cy="4103722"/>
          </a:xfrm>
        </p:spPr>
        <p:txBody>
          <a:bodyPr>
            <a:normAutofit/>
          </a:bodyPr>
          <a:lstStyle/>
          <a:p>
            <a:r>
              <a:rPr lang="ru-RU" b="1" dirty="0"/>
              <a:t>Избран решением Президиума от 28.08.2018 действительным членом Академии </a:t>
            </a:r>
          </a:p>
          <a:p>
            <a:r>
              <a:rPr lang="ru-RU" dirty="0"/>
              <a:t>Республиканский научно-исследовательский институт по охране труда Министерства труда и социальной защиты населения РК</a:t>
            </a:r>
          </a:p>
          <a:p>
            <a:r>
              <a:rPr lang="ru-RU" b="1" dirty="0"/>
              <a:t>Должность: </a:t>
            </a:r>
            <a:r>
              <a:rPr lang="ru-RU" dirty="0"/>
              <a:t>Директор </a:t>
            </a:r>
          </a:p>
          <a:p>
            <a:endParaRPr lang="ru-RU" dirty="0"/>
          </a:p>
          <a:p>
            <a:r>
              <a:rPr lang="ru-RU" dirty="0"/>
              <a:t>	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CFA331E-37F3-4859-B0A1-E7C156702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633" y="630236"/>
            <a:ext cx="3081267" cy="429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0868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671266"/>
          </a:xfrm>
        </p:spPr>
        <p:txBody>
          <a:bodyPr>
            <a:normAutofit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Файзиев</a:t>
            </a:r>
            <a:br>
              <a:rPr lang="en-US" sz="45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Рабим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Аликулович</a:t>
            </a: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769704"/>
            <a:ext cx="6520071" cy="4103722"/>
          </a:xfrm>
        </p:spPr>
        <p:txBody>
          <a:bodyPr>
            <a:normAutofit/>
          </a:bodyPr>
          <a:lstStyle/>
          <a:p>
            <a:r>
              <a:rPr lang="ru-RU" b="1" dirty="0"/>
              <a:t>Избран решением Президиума от </a:t>
            </a:r>
            <a:r>
              <a:rPr lang="en-US" b="1" dirty="0"/>
              <a:t>0</a:t>
            </a:r>
            <a:r>
              <a:rPr lang="ru-RU" b="1" dirty="0"/>
              <a:t>8.</a:t>
            </a:r>
            <a:r>
              <a:rPr lang="en-US" b="1" dirty="0"/>
              <a:t>1</a:t>
            </a:r>
            <a:r>
              <a:rPr lang="ru-RU" b="1" dirty="0"/>
              <a:t>0.2018 действительным членом Академии </a:t>
            </a:r>
          </a:p>
          <a:p>
            <a:r>
              <a:rPr lang="ru-RU" dirty="0"/>
              <a:t>Ташкентский Государственный экономический Университет</a:t>
            </a:r>
          </a:p>
          <a:p>
            <a:r>
              <a:rPr lang="ru-RU" b="1" dirty="0"/>
              <a:t>Должность: </a:t>
            </a:r>
            <a:r>
              <a:rPr lang="ru-RU" dirty="0"/>
              <a:t>профессор кафедры "Эконометрика" </a:t>
            </a:r>
          </a:p>
          <a:p>
            <a:endParaRPr lang="ru-RU" dirty="0"/>
          </a:p>
          <a:p>
            <a:r>
              <a:rPr lang="ru-RU" b="1" dirty="0"/>
              <a:t>Ученая степень: </a:t>
            </a:r>
            <a:r>
              <a:rPr lang="ru-RU" dirty="0"/>
              <a:t>кандидат физико-математических наук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242C68-65A2-42EE-A03A-C8D84CBF5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737" y="979535"/>
            <a:ext cx="3344863" cy="428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2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671266"/>
          </a:xfrm>
        </p:spPr>
        <p:txBody>
          <a:bodyPr>
            <a:normAutofit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Калиева</a:t>
            </a:r>
            <a:b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Сауле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Ауганбаевна</a:t>
            </a: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769704"/>
            <a:ext cx="6520071" cy="4103722"/>
          </a:xfrm>
        </p:spPr>
        <p:txBody>
          <a:bodyPr>
            <a:normAutofit/>
          </a:bodyPr>
          <a:lstStyle/>
          <a:p>
            <a:r>
              <a:rPr lang="ru-RU" b="1" dirty="0"/>
              <a:t>Избран решением Президиума от 2</a:t>
            </a:r>
            <a:r>
              <a:rPr lang="en-US" b="1" dirty="0"/>
              <a:t>9</a:t>
            </a:r>
            <a:r>
              <a:rPr lang="ru-RU" b="1" dirty="0"/>
              <a:t>.</a:t>
            </a:r>
            <a:r>
              <a:rPr lang="en-US" b="1" dirty="0"/>
              <a:t>11</a:t>
            </a:r>
            <a:r>
              <a:rPr lang="ru-RU" b="1" dirty="0"/>
              <a:t>.2018 действительным членом Академии </a:t>
            </a:r>
          </a:p>
          <a:p>
            <a:r>
              <a:rPr lang="ru-RU" dirty="0"/>
              <a:t>Институт экономики КН МОН РК;</a:t>
            </a:r>
            <a:endParaRPr lang="en-US" dirty="0"/>
          </a:p>
          <a:p>
            <a:pPr>
              <a:spcBef>
                <a:spcPts val="0"/>
              </a:spcBef>
            </a:pPr>
            <a:r>
              <a:rPr lang="ru-RU" dirty="0"/>
              <a:t>Институт  мировой экономики и международных отношений</a:t>
            </a:r>
          </a:p>
          <a:p>
            <a:r>
              <a:rPr lang="ru-RU" b="1" dirty="0"/>
              <a:t>Должность: </a:t>
            </a:r>
            <a:r>
              <a:rPr lang="ru-RU" dirty="0"/>
              <a:t>главный научный сотрудник ИЭ КН МОН РК; зам. директора по науке </a:t>
            </a:r>
          </a:p>
          <a:p>
            <a:r>
              <a:rPr lang="ru-RU" b="1" dirty="0"/>
              <a:t>Ученая степень: </a:t>
            </a:r>
            <a:r>
              <a:rPr lang="ru-RU" dirty="0"/>
              <a:t>Доктор</a:t>
            </a:r>
            <a:r>
              <a:rPr lang="en-US" dirty="0"/>
              <a:t> </a:t>
            </a:r>
            <a:r>
              <a:rPr lang="ru-RU" dirty="0"/>
              <a:t>экономических наук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6C3D667-78D0-4B2F-B90A-B9ECBF38B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479" y="1098438"/>
            <a:ext cx="2971022" cy="410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620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6712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Абдимуратов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Жандулла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Суиннуллаевич</a:t>
            </a: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769704"/>
            <a:ext cx="6520071" cy="4103722"/>
          </a:xfrm>
        </p:spPr>
        <p:txBody>
          <a:bodyPr>
            <a:normAutofit/>
          </a:bodyPr>
          <a:lstStyle/>
          <a:p>
            <a:r>
              <a:rPr lang="ru-RU" b="1" dirty="0"/>
              <a:t>Избран решением Президиума от 2</a:t>
            </a:r>
            <a:r>
              <a:rPr lang="en-US" b="1" dirty="0"/>
              <a:t>9</a:t>
            </a:r>
            <a:r>
              <a:rPr lang="ru-RU" b="1" dirty="0"/>
              <a:t>.</a:t>
            </a:r>
            <a:r>
              <a:rPr lang="en-US" b="1" dirty="0"/>
              <a:t>11</a:t>
            </a:r>
            <a:r>
              <a:rPr lang="ru-RU" b="1" dirty="0"/>
              <a:t>.2018 действительным членом Академии </a:t>
            </a:r>
          </a:p>
          <a:p>
            <a:r>
              <a:rPr lang="ru-RU" dirty="0"/>
              <a:t>ТОО "</a:t>
            </a:r>
            <a:r>
              <a:rPr lang="ru-RU" dirty="0" err="1"/>
              <a:t>Жондеу</a:t>
            </a:r>
            <a:r>
              <a:rPr lang="ru-RU" dirty="0"/>
              <a:t>-Курылыс"</a:t>
            </a:r>
          </a:p>
          <a:p>
            <a:r>
              <a:rPr lang="ru-RU" b="1" dirty="0"/>
              <a:t>Должность: </a:t>
            </a:r>
            <a:r>
              <a:rPr lang="ru-RU" dirty="0"/>
              <a:t>генеральный директор</a:t>
            </a:r>
          </a:p>
          <a:p>
            <a:r>
              <a:rPr lang="ru-RU" dirty="0"/>
              <a:t>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970343-183C-4F1E-8D30-5DD81975C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735" y="727215"/>
            <a:ext cx="2988565" cy="38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7403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671266"/>
          </a:xfrm>
        </p:spPr>
        <p:txBody>
          <a:bodyPr>
            <a:normAutofit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Нурманов</a:t>
            </a:r>
            <a:b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Бахыт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Алданович</a:t>
            </a: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769704"/>
            <a:ext cx="6520071" cy="4103722"/>
          </a:xfrm>
        </p:spPr>
        <p:txBody>
          <a:bodyPr>
            <a:normAutofit/>
          </a:bodyPr>
          <a:lstStyle/>
          <a:p>
            <a:r>
              <a:rPr lang="ru-RU" b="1" dirty="0"/>
              <a:t>Избран решением Президиума от 30.</a:t>
            </a:r>
            <a:r>
              <a:rPr lang="en-US" b="1" dirty="0"/>
              <a:t>1</a:t>
            </a:r>
            <a:r>
              <a:rPr lang="ru-RU" b="1" dirty="0"/>
              <a:t>0.2018 действительным членом Академии </a:t>
            </a:r>
          </a:p>
          <a:p>
            <a:r>
              <a:rPr lang="ru-RU" dirty="0"/>
              <a:t>ТОО "</a:t>
            </a:r>
            <a:r>
              <a:rPr lang="ru-RU" dirty="0" err="1"/>
              <a:t>Каз</a:t>
            </a:r>
            <a:r>
              <a:rPr lang="ru-RU" dirty="0"/>
              <a:t> </a:t>
            </a:r>
            <a:r>
              <a:rPr lang="ru-RU" dirty="0" err="1"/>
              <a:t>Гидро</a:t>
            </a:r>
            <a:r>
              <a:rPr lang="ru-RU" dirty="0"/>
              <a:t> Спас"</a:t>
            </a:r>
          </a:p>
          <a:p>
            <a:r>
              <a:rPr lang="ru-RU" b="1" dirty="0"/>
              <a:t>Должность: </a:t>
            </a:r>
            <a:r>
              <a:rPr lang="ru-RU" dirty="0"/>
              <a:t>генеральный директор</a:t>
            </a:r>
          </a:p>
          <a:p>
            <a:r>
              <a:rPr lang="ru-RU" dirty="0"/>
              <a:t>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625B57-103D-429C-BF15-3FB4D37D0E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985" y="566318"/>
            <a:ext cx="2850716" cy="4246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9276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520071" cy="16712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Аманжолова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Калдыгуль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Бахтияровна</a:t>
            </a: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769704"/>
            <a:ext cx="6520071" cy="4103722"/>
          </a:xfrm>
        </p:spPr>
        <p:txBody>
          <a:bodyPr>
            <a:normAutofit/>
          </a:bodyPr>
          <a:lstStyle/>
          <a:p>
            <a:r>
              <a:rPr lang="ru-RU" b="1" dirty="0"/>
              <a:t>Избран решением Президиума от </a:t>
            </a:r>
            <a:r>
              <a:rPr lang="en-US" b="1" dirty="0"/>
              <a:t>05</a:t>
            </a:r>
            <a:r>
              <a:rPr lang="ru-RU" b="1" dirty="0"/>
              <a:t>.</a:t>
            </a:r>
            <a:r>
              <a:rPr lang="en-US" b="1" dirty="0"/>
              <a:t>09</a:t>
            </a:r>
            <a:r>
              <a:rPr lang="ru-RU" b="1" dirty="0"/>
              <a:t>.2018 действительным членом Академии </a:t>
            </a:r>
          </a:p>
          <a:p>
            <a:r>
              <a:rPr lang="ru-RU" dirty="0"/>
              <a:t>ТОО «Кар-Тел»</a:t>
            </a:r>
          </a:p>
          <a:p>
            <a:r>
              <a:rPr lang="ru-RU" b="1" dirty="0"/>
              <a:t>Должность: </a:t>
            </a:r>
            <a:r>
              <a:rPr lang="ru-RU" dirty="0"/>
              <a:t>старший специалист </a:t>
            </a:r>
          </a:p>
          <a:p>
            <a:endParaRPr lang="ru-RU" dirty="0"/>
          </a:p>
          <a:p>
            <a:r>
              <a:rPr lang="ru-RU" b="1" dirty="0"/>
              <a:t>Ученая степень:</a:t>
            </a:r>
            <a:r>
              <a:rPr lang="ru-RU" dirty="0"/>
              <a:t> Кандидат технических наук</a:t>
            </a:r>
            <a:r>
              <a:rPr lang="ru-RU" b="1" dirty="0"/>
              <a:t>	</a:t>
            </a:r>
            <a:endParaRPr lang="ru-RU" dirty="0"/>
          </a:p>
          <a:p>
            <a:r>
              <a:rPr lang="ru-RU" dirty="0"/>
              <a:t>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95ABB5-143D-472E-A84D-496496B44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0" y="1228491"/>
            <a:ext cx="2616200" cy="354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539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671266"/>
          </a:xfrm>
        </p:spPr>
        <p:txBody>
          <a:bodyPr>
            <a:normAutofit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Молдыбаева</a:t>
            </a:r>
            <a:br>
              <a:rPr lang="en-US" sz="45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Тамара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Бейсеновна</a:t>
            </a: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769704"/>
            <a:ext cx="6520071" cy="4103722"/>
          </a:xfrm>
        </p:spPr>
        <p:txBody>
          <a:bodyPr>
            <a:normAutofit/>
          </a:bodyPr>
          <a:lstStyle/>
          <a:p>
            <a:r>
              <a:rPr lang="ru-RU" b="1" dirty="0"/>
              <a:t>переизбрана решением Президиума от 30.</a:t>
            </a:r>
            <a:r>
              <a:rPr lang="en-US" b="1" dirty="0"/>
              <a:t>1</a:t>
            </a:r>
            <a:r>
              <a:rPr lang="ru-RU" b="1" dirty="0"/>
              <a:t>0.2018    член-корреспондентом Академии </a:t>
            </a:r>
          </a:p>
          <a:p>
            <a:r>
              <a:rPr lang="ru-RU" dirty="0"/>
              <a:t>АО «</a:t>
            </a:r>
            <a:r>
              <a:rPr lang="en-US" dirty="0"/>
              <a:t>Tengri Bank»</a:t>
            </a:r>
            <a:endParaRPr lang="ru-RU" dirty="0"/>
          </a:p>
          <a:p>
            <a:r>
              <a:rPr lang="ru-RU" b="1" dirty="0"/>
              <a:t>Должность: </a:t>
            </a:r>
            <a:r>
              <a:rPr lang="ru-RU" dirty="0"/>
              <a:t>начальник управления Валютного контроля Департамента платежных систем </a:t>
            </a:r>
          </a:p>
          <a:p>
            <a:r>
              <a:rPr lang="ru-RU" dirty="0"/>
              <a:t>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23E1883-652F-4B64-9AD1-EC3B08468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42" y="1098438"/>
            <a:ext cx="4356100" cy="435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611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F4BD-D37E-4920-862E-7DC735997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1842" y="1098438"/>
            <a:ext cx="6109253" cy="144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костина</a:t>
            </a:r>
            <a:br>
              <a:rPr lang="en-US" sz="45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ирина</a:t>
            </a:r>
            <a:r>
              <a:rPr lang="ru-RU" sz="45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500" b="1" dirty="0" err="1">
                <a:solidFill>
                  <a:schemeClr val="accent1">
                    <a:lumMod val="75000"/>
                  </a:schemeClr>
                </a:solidFill>
              </a:rPr>
              <a:t>александровна</a:t>
            </a:r>
            <a:endParaRPr lang="ru-RU" sz="4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90D7A1-56AD-483B-998F-D9BAB127C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1842" y="2540000"/>
            <a:ext cx="6520071" cy="4333426"/>
          </a:xfrm>
        </p:spPr>
        <p:txBody>
          <a:bodyPr>
            <a:normAutofit/>
          </a:bodyPr>
          <a:lstStyle/>
          <a:p>
            <a:r>
              <a:rPr lang="ru-RU" b="1" dirty="0"/>
              <a:t>Избран решением Президиума от 27.09.2018 </a:t>
            </a:r>
          </a:p>
          <a:p>
            <a:r>
              <a:rPr lang="ru-RU" b="1" dirty="0"/>
              <a:t>член-корреспондент Академии </a:t>
            </a:r>
          </a:p>
          <a:p>
            <a:endParaRPr lang="ru-RU" dirty="0"/>
          </a:p>
          <a:p>
            <a:r>
              <a:rPr lang="ru-RU" dirty="0"/>
              <a:t>Редакция информационно-инновационного журнала "Новая эра.kz</a:t>
            </a:r>
          </a:p>
          <a:p>
            <a:r>
              <a:rPr lang="ru-RU" b="1" dirty="0"/>
              <a:t>Должность: </a:t>
            </a:r>
            <a:r>
              <a:rPr lang="ru-RU" dirty="0"/>
              <a:t>Руководитель проекта</a:t>
            </a:r>
          </a:p>
          <a:p>
            <a:r>
              <a:rPr lang="ru-RU" dirty="0"/>
              <a:t>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D7626FF-F49C-42D1-9134-BE761DC1A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69" y="1098438"/>
            <a:ext cx="3410331" cy="433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0746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407</TotalTime>
  <Words>216</Words>
  <Application>Microsoft Office PowerPoint</Application>
  <PresentationFormat>Широкоэкранный</PresentationFormat>
  <Paragraphs>47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Gill Sans MT</vt:lpstr>
      <vt:lpstr>Галерея</vt:lpstr>
      <vt:lpstr>Ахметов Абдулла Ахметович</vt:lpstr>
      <vt:lpstr>Файзиев Рабим Аликулович</vt:lpstr>
      <vt:lpstr>Калиева Сауле Ауганбаевна</vt:lpstr>
      <vt:lpstr>Абдимуратов Жандулла Суиннуллаевич</vt:lpstr>
      <vt:lpstr>Нурманов Бахыт Алданович</vt:lpstr>
      <vt:lpstr>Аманжолова Калдыгуль Бахтияровна</vt:lpstr>
      <vt:lpstr>Молдыбаева Тамара Бейсеновна</vt:lpstr>
      <vt:lpstr>костина ирина александровна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Билялов Ержан Калиевич</dc:title>
  <dc:creator>User_m1</dc:creator>
  <cp:lastModifiedBy>МАИН АА</cp:lastModifiedBy>
  <cp:revision>43</cp:revision>
  <dcterms:created xsi:type="dcterms:W3CDTF">2017-11-23T11:05:36Z</dcterms:created>
  <dcterms:modified xsi:type="dcterms:W3CDTF">2018-12-05T08:47:39Z</dcterms:modified>
</cp:coreProperties>
</file>