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613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605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271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121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804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885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288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130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681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463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25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04D4E-0B46-4BF1-81F5-71F27DCE392C}" type="datetimeFigureOut">
              <a:rPr lang="ru-RU" smtClean="0"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53469-2F6D-43EA-9819-DEC095DCC2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574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" y="19399"/>
            <a:ext cx="9139962" cy="3990687"/>
          </a:xfrm>
          <a:prstGeom prst="rect">
            <a:avLst/>
          </a:prstGeom>
        </p:spPr>
      </p:pic>
      <p:sp>
        <p:nvSpPr>
          <p:cNvPr id="10" name="Прямоугольник с двумя усеченными противолежащими углами 9"/>
          <p:cNvSpPr/>
          <p:nvPr/>
        </p:nvSpPr>
        <p:spPr>
          <a:xfrm>
            <a:off x="4788024" y="1988840"/>
            <a:ext cx="4104456" cy="2160240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24+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 и отраслей бизнеса, экономики, государственного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квазигосударственного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сектора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с двумя усеченными противолежащими углами 10"/>
          <p:cNvSpPr/>
          <p:nvPr/>
        </p:nvSpPr>
        <p:spPr>
          <a:xfrm>
            <a:off x="4788024" y="4437112"/>
            <a:ext cx="4104456" cy="2088232"/>
          </a:xfrm>
          <a:prstGeom prst="snip2Diag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</a:t>
            </a:r>
          </a:p>
          <a:p>
            <a:pPr algn="ctr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Академиков, членов-корреспондентов, адъюнктов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1531" y="4437112"/>
            <a:ext cx="439248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Расширенное </a:t>
            </a:r>
          </a:p>
          <a:p>
            <a:pPr fontAlgn="base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заседание Президиума</a:t>
            </a:r>
          </a:p>
          <a:p>
            <a:pPr fontAlgn="base"/>
            <a:r>
              <a:rPr lang="ru-RU" dirty="0">
                <a:solidFill>
                  <a:srgbClr val="141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Посвященное Всемирному </a:t>
            </a:r>
            <a:endParaRPr lang="ru-RU" dirty="0" smtClean="0">
              <a:solidFill>
                <a:srgbClr val="141D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solidFill>
                  <a:srgbClr val="141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дню </a:t>
            </a:r>
            <a:r>
              <a:rPr lang="ru-RU" dirty="0">
                <a:solidFill>
                  <a:srgbClr val="141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электросвязи и</a:t>
            </a:r>
            <a:endParaRPr lang="ru-RU" dirty="0">
              <a:solidFill>
                <a:srgbClr val="2F2E2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>
                <a:solidFill>
                  <a:srgbClr val="141D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информационного общества</a:t>
            </a:r>
            <a:endParaRPr lang="ru-RU" b="0" i="0" dirty="0">
              <a:solidFill>
                <a:srgbClr val="2F2E2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83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358" y="10447"/>
            <a:ext cx="9138696" cy="399322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992" y="1796872"/>
            <a:ext cx="3060848" cy="215443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endParaRPr lang="ru-RU" sz="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ПРОГРАММА </a:t>
            </a:r>
            <a:endParaRPr lang="ru-RU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Georgia" panose="02040502050405020303" pitchFamily="18" charset="0"/>
              </a:rPr>
              <a:t>Расширенного </a:t>
            </a:r>
            <a:endParaRPr lang="ru-RU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заседания </a:t>
            </a:r>
            <a:r>
              <a:rPr lang="ru-RU" b="1" dirty="0">
                <a:solidFill>
                  <a:schemeClr val="bg1"/>
                </a:solidFill>
                <a:latin typeface="Georgia" panose="02040502050405020303" pitchFamily="18" charset="0"/>
              </a:rPr>
              <a:t>Президиума </a:t>
            </a:r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МАИН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</a:p>
          <a:p>
            <a:pPr algn="ctr"/>
            <a:endParaRPr lang="ru-RU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353" y="1796872"/>
            <a:ext cx="5944986" cy="50611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9512" y="4829792"/>
            <a:ext cx="24482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16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МАИН сегодня….</a:t>
            </a:r>
          </a:p>
          <a:p>
            <a:pPr fontAlgn="base"/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- Новые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возможности для Вашего творчества и развития</a:t>
            </a:r>
          </a:p>
          <a:p>
            <a:pPr fontAlgn="base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Международный статус и признание</a:t>
            </a:r>
          </a:p>
          <a:p>
            <a:pPr fontAlgn="base"/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- Полезные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контакты и информация</a:t>
            </a:r>
          </a:p>
          <a:p>
            <a:pPr fontAlgn="base"/>
            <a:r>
              <a:rPr lang="ru-RU" sz="1200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- Профессиональные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услуги и консультации</a:t>
            </a:r>
          </a:p>
        </p:txBody>
      </p:sp>
    </p:spTree>
    <p:extLst>
      <p:ext uri="{BB962C8B-B14F-4D97-AF65-F5344CB8AC3E}">
        <p14:creationId xmlns:p14="http://schemas.microsoft.com/office/powerpoint/2010/main" val="344272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6624</TotalTime>
  <Words>51</Words>
  <Application>Microsoft Office PowerPoint</Application>
  <PresentationFormat>Экран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Гульнар</dc:creator>
  <cp:lastModifiedBy>Пользователь Windows</cp:lastModifiedBy>
  <cp:revision>21</cp:revision>
  <dcterms:created xsi:type="dcterms:W3CDTF">2018-04-22T05:02:47Z</dcterms:created>
  <dcterms:modified xsi:type="dcterms:W3CDTF">2018-05-17T08:47:58Z</dcterms:modified>
</cp:coreProperties>
</file>