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3" d="100"/>
          <a:sy n="133" d="100"/>
        </p:scale>
        <p:origin x="-192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647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45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191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635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204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116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435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726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086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45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439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EE46A-8AC2-4440-BA3B-846433F7D9B4}" type="datetimeFigureOut">
              <a:rPr lang="ru-RU" smtClean="0"/>
              <a:t>17.05.18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14831-8F9A-A84D-AF45-1B2426207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18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 descr="Pres_short_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" y="0"/>
            <a:ext cx="914171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78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 descr="Pres_short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446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Pres_short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086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Pres_short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514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Pres_short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826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Pres_short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076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Pres_short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597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Pres_short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583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Macintosh PowerPoint</Application>
  <PresentationFormat>Экран (16:9)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repoint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Maxim Tolmachev</dc:creator>
  <cp:lastModifiedBy>Maxim Tolmachev</cp:lastModifiedBy>
  <cp:revision>2</cp:revision>
  <dcterms:created xsi:type="dcterms:W3CDTF">2018-05-17T10:04:07Z</dcterms:created>
  <dcterms:modified xsi:type="dcterms:W3CDTF">2018-05-17T10:15:44Z</dcterms:modified>
</cp:coreProperties>
</file>