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4" r:id="rId1"/>
  </p:sldMasterIdLst>
  <p:notesMasterIdLst>
    <p:notesMasterId r:id="rId4"/>
  </p:notesMasterIdLst>
  <p:handoutMasterIdLst>
    <p:handoutMasterId r:id="rId5"/>
  </p:handoutMasterIdLst>
  <p:sldIdLst>
    <p:sldId id="256" r:id="rId2"/>
    <p:sldId id="272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80909" autoAdjust="0"/>
  </p:normalViewPr>
  <p:slideViewPr>
    <p:cSldViewPr snapToGrid="0" snapToObjects="1">
      <p:cViewPr varScale="1">
        <p:scale>
          <a:sx n="76" d="100"/>
          <a:sy n="76" d="100"/>
        </p:scale>
        <p:origin x="144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B01179-C611-4AA0-B903-26DE5826C755}" type="datetimeFigureOut">
              <a:rPr lang="ru-RU" smtClean="0"/>
              <a:t>25.05.2018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E2FE4E-756E-43F0-8C76-AAADE56EB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772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A1DBA-D62A-4269-8CB1-71F9B2990F55}" type="datetimeFigureOut">
              <a:rPr lang="ru-RU" smtClean="0"/>
              <a:t>25.05.2018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79CC3-0FF8-4E09-AF1B-152B49DA3B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251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79C100-53E9-432C-991B-CC2CAD485350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A8F2E1-D3A1-4975-9E56-D6BABB6E522C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194CE9-0E09-4417-A188-B1A569D01D67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AF6C87-2672-4C03-AA10-5CC7ECAA4707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C10B97-5EE8-4C11-AEBE-19B364648D2B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7F591A-0634-4278-8A7E-F3EC8EFBABBF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E03B48-519B-4ECC-8003-5E183E8000CF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5AA4BF-5B73-4835-8500-1849E3BE6111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52EC9B0-92AC-405D-A721-53EF2AB5BC94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32D2487-CC8B-4686-BB01-B0AABE9505C1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B42CC4F-3622-4EF2-B02C-96B38EB8E845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E03B48-519B-4ECC-8003-5E183E8000CF}" type="datetime1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E4E9E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25.05.2018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E4E9EF"/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86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859633" y="251593"/>
            <a:ext cx="7175351" cy="845127"/>
          </a:xfrm>
          <a:effectLst/>
        </p:spPr>
        <p:txBody>
          <a:bodyPr/>
          <a:lstStyle/>
          <a:p>
            <a:pPr marL="182880" indent="0" algn="ctr">
              <a:buNone/>
            </a:pP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Заседание Президиума Международной Академии Информатизации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9" y="1884219"/>
            <a:ext cx="8666017" cy="2622467"/>
          </a:xfrm>
          <a:effectLst/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6000" cap="all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ea typeface="+mj-ea"/>
                <a:cs typeface="Times New Roman" pitchFamily="18" charset="0"/>
              </a:rPr>
              <a:t>Расширенное заседание МАИН</a:t>
            </a:r>
            <a:br>
              <a:rPr lang="ru-RU" sz="4400" spc="-100" dirty="0">
                <a:effectLst/>
              </a:rPr>
            </a:br>
            <a:endParaRPr lang="kk-KZ" sz="3600" spc="-100" dirty="0">
              <a:effectLst/>
            </a:endParaRPr>
          </a:p>
          <a:p>
            <a:pPr algn="ctr"/>
            <a:r>
              <a:rPr lang="kk-KZ" sz="3600" spc="-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17 мая 2018 года</a:t>
            </a:r>
            <a:endParaRPr lang="ru-RU" sz="46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75987" y="543990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Вице –Президент, </a:t>
            </a:r>
          </a:p>
          <a:p>
            <a:pPr algn="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Генеральный директор МАИН, </a:t>
            </a:r>
          </a:p>
          <a:p>
            <a:pPr algn="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д.т.н., профессор</a:t>
            </a:r>
          </a:p>
          <a:p>
            <a:pPr algn="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 Цеховой</a:t>
            </a:r>
          </a:p>
        </p:txBody>
      </p:sp>
    </p:spTree>
    <p:extLst>
      <p:ext uri="{BB962C8B-B14F-4D97-AF65-F5344CB8AC3E}">
        <p14:creationId xmlns:p14="http://schemas.microsoft.com/office/powerpoint/2010/main" val="2494196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240" y="-58798"/>
            <a:ext cx="8240090" cy="1241342"/>
          </a:xfrm>
        </p:spPr>
        <p:txBody>
          <a:bodyPr/>
          <a:lstStyle/>
          <a:p>
            <a:pPr marL="0" indent="0" algn="ctr">
              <a:buNone/>
            </a:pPr>
            <a:br>
              <a:rPr lang="kk-KZ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Times New Roman" panose="02020603050405020304" pitchFamily="18" charset="0"/>
              </a:rPr>
            </a:br>
            <a:r>
              <a:rPr lang="kk-KZ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Times New Roman" panose="02020603050405020304" pitchFamily="18" charset="0"/>
              </a:rPr>
              <a:t>Минута памяти безвременно ушедших 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40300" y="3682767"/>
            <a:ext cx="3527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0000"/>
                </a:solidFill>
                <a:latin typeface="Arial" panose="020B0604020202020204" pitchFamily="34" charset="0"/>
              </a:rPr>
              <a:t>Кембаев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 Бекет </a:t>
            </a:r>
            <a:r>
              <a:rPr lang="ru-RU" b="1" dirty="0" err="1">
                <a:solidFill>
                  <a:srgbClr val="000000"/>
                </a:solidFill>
                <a:latin typeface="Arial" panose="020B0604020202020204" pitchFamily="34" charset="0"/>
              </a:rPr>
              <a:t>Арапбаевич</a:t>
            </a:r>
            <a:endParaRPr lang="ru-RU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346701" y="4267247"/>
            <a:ext cx="2412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</a:t>
            </a:r>
            <a:r>
              <a:rPr lang="ru-RU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КазгосИНТИ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член президиума МАИН</a:t>
            </a:r>
          </a:p>
          <a:p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скончался 2.05.2018г.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87240" y="3393068"/>
            <a:ext cx="45789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dirty="0"/>
            </a:br>
            <a:r>
              <a:rPr lang="ru-RU" b="1" dirty="0" err="1">
                <a:solidFill>
                  <a:srgbClr val="000000"/>
                </a:solidFill>
                <a:latin typeface="Arial" panose="020B0604020202020204" pitchFamily="34" charset="0"/>
              </a:rPr>
              <a:t>Бектурсынов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Arial" panose="020B0604020202020204" pitchFamily="34" charset="0"/>
              </a:rPr>
              <a:t>Сакен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Arial" panose="020B0604020202020204" pitchFamily="34" charset="0"/>
              </a:rPr>
              <a:t>Мырзаханович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476239" y="4221080"/>
            <a:ext cx="2800967" cy="132343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хирург алматинской области, академик МАИН</a:t>
            </a:r>
          </a:p>
          <a:p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скончался 21.11.2017г.</a:t>
            </a:r>
          </a:p>
        </p:txBody>
      </p:sp>
      <p:pic>
        <p:nvPicPr>
          <p:cNvPr id="19" name="Объект 18" descr="Выражаем соболезнования">
            <a:extLst>
              <a:ext uri="{FF2B5EF4-FFF2-40B4-BE49-F238E27FC236}">
                <a16:creationId xmlns:a16="http://schemas.microsoft.com/office/drawing/2014/main" id="{9016B074-1936-4135-9D4F-585E2B297B4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616" y="1549400"/>
            <a:ext cx="1905000" cy="2042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52EF474-B7FA-468E-9CE9-9FC9C13C0F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96585" y="1511300"/>
            <a:ext cx="2240896" cy="224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4504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Соседство.thmx</Template>
  <TotalTime>1185</TotalTime>
  <Words>48</Words>
  <Application>Microsoft Office PowerPoint</Application>
  <PresentationFormat>Экран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Cambria</vt:lpstr>
      <vt:lpstr>Times New Roman</vt:lpstr>
      <vt:lpstr>Соседство</vt:lpstr>
      <vt:lpstr>Заседание Президиума Международной Академии Информатизации</vt:lpstr>
      <vt:lpstr> Минута памяти безвременно ушедших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Цифровизация</dc:title>
  <dc:creator>Apple</dc:creator>
  <cp:lastModifiedBy>МАИН АА</cp:lastModifiedBy>
  <cp:revision>109</cp:revision>
  <cp:lastPrinted>2017-11-23T10:59:47Z</cp:lastPrinted>
  <dcterms:created xsi:type="dcterms:W3CDTF">2017-11-22T08:56:38Z</dcterms:created>
  <dcterms:modified xsi:type="dcterms:W3CDTF">2018-05-25T07:08:37Z</dcterms:modified>
</cp:coreProperties>
</file>