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979" r:id="rId1"/>
    <p:sldMasterId id="2147484048" r:id="rId2"/>
  </p:sldMasterIdLst>
  <p:notesMasterIdLst>
    <p:notesMasterId r:id="rId28"/>
  </p:notesMasterIdLst>
  <p:handoutMasterIdLst>
    <p:handoutMasterId r:id="rId29"/>
  </p:handoutMasterIdLst>
  <p:sldIdLst>
    <p:sldId id="391" r:id="rId3"/>
    <p:sldId id="389" r:id="rId4"/>
    <p:sldId id="378" r:id="rId5"/>
    <p:sldId id="379" r:id="rId6"/>
    <p:sldId id="380" r:id="rId7"/>
    <p:sldId id="331" r:id="rId8"/>
    <p:sldId id="337" r:id="rId9"/>
    <p:sldId id="381" r:id="rId10"/>
    <p:sldId id="374" r:id="rId11"/>
    <p:sldId id="382" r:id="rId12"/>
    <p:sldId id="384" r:id="rId13"/>
    <p:sldId id="386" r:id="rId14"/>
    <p:sldId id="385" r:id="rId15"/>
    <p:sldId id="383" r:id="rId16"/>
    <p:sldId id="388" r:id="rId17"/>
    <p:sldId id="399" r:id="rId18"/>
    <p:sldId id="375" r:id="rId19"/>
    <p:sldId id="397" r:id="rId20"/>
    <p:sldId id="387" r:id="rId21"/>
    <p:sldId id="393" r:id="rId22"/>
    <p:sldId id="394" r:id="rId23"/>
    <p:sldId id="395" r:id="rId24"/>
    <p:sldId id="396" r:id="rId25"/>
    <p:sldId id="398" r:id="rId26"/>
    <p:sldId id="392" r:id="rId27"/>
  </p:sldIdLst>
  <p:sldSz cx="9144000" cy="6858000" type="screen4x3"/>
  <p:notesSz cx="6813550" cy="9945688"/>
  <p:defaultTextStyle>
    <a:defPPr>
      <a:defRPr lang="ru-RU"/>
    </a:defPPr>
    <a:lvl1pPr algn="r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r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r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r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r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3156" userDrawn="1">
          <p15:clr>
            <a:srgbClr val="A4A3A4"/>
          </p15:clr>
        </p15:guide>
        <p15:guide id="2" pos="2166" userDrawn="1">
          <p15:clr>
            <a:srgbClr val="A4A3A4"/>
          </p15:clr>
        </p15:guide>
        <p15:guide id="3" orient="horz" pos="3133" userDrawn="1">
          <p15:clr>
            <a:srgbClr val="A4A3A4"/>
          </p15:clr>
        </p15:guide>
        <p15:guide id="4" pos="2147" userDrawn="1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6EB9F"/>
    <a:srgbClr val="FF0000"/>
    <a:srgbClr val="ABC3D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BDBED569-4797-4DF1-A0F4-6AAB3CD982D8}" styleName="Светлый стиль 3 - акцент 5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 w="12700" cmpd="sng">
              <a:solidFill>
                <a:schemeClr val="accent5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20000"/>
            </a:schemeClr>
          </a:solidFill>
        </a:fill>
      </a:tcStyle>
    </a:band1H>
    <a:band1V>
      <a:tcStyle>
        <a:tcBdr/>
        <a:fill>
          <a:solidFill>
            <a:schemeClr val="accent5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5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07" autoAdjust="0"/>
    <p:restoredTop sz="95396" autoAdjust="0"/>
  </p:normalViewPr>
  <p:slideViewPr>
    <p:cSldViewPr>
      <p:cViewPr varScale="1">
        <p:scale>
          <a:sx n="109" d="100"/>
          <a:sy n="109" d="100"/>
        </p:scale>
        <p:origin x="1674" y="78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50" d="100"/>
        <a:sy n="50" d="100"/>
      </p:scale>
      <p:origin x="0" y="0"/>
    </p:cViewPr>
  </p:sorterViewPr>
  <p:notesViewPr>
    <p:cSldViewPr>
      <p:cViewPr varScale="1">
        <p:scale>
          <a:sx n="60" d="100"/>
          <a:sy n="60" d="100"/>
        </p:scale>
        <p:origin x="-2490" y="-72"/>
      </p:cViewPr>
      <p:guideLst>
        <p:guide orient="horz" pos="3156"/>
        <p:guide pos="2166"/>
        <p:guide orient="horz" pos="3133"/>
        <p:guide pos="2147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handoutMaster" Target="handoutMasters/handout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theme" Target="theme/theme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notesMaster" Target="notesMasters/notesMaster1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viewProps" Target="view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presProps" Target="presProps.xml"/><Relationship Id="rId8" Type="http://schemas.openxmlformats.org/officeDocument/2006/relationships/slide" Target="slides/slide6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4" y="3"/>
            <a:ext cx="2953281" cy="497286"/>
          </a:xfrm>
          <a:prstGeom prst="rect">
            <a:avLst/>
          </a:prstGeom>
        </p:spPr>
        <p:txBody>
          <a:bodyPr vert="horz" lIns="91871" tIns="45936" rIns="91871" bIns="45936" rtlCol="0"/>
          <a:lstStyle>
            <a:lvl1pPr algn="l">
              <a:defRPr sz="1200">
                <a:latin typeface="Arial" pitchFamily="34" charset="0"/>
                <a:cs typeface="+mn-cs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quarter" idx="1"/>
          </p:nvPr>
        </p:nvSpPr>
        <p:spPr>
          <a:xfrm>
            <a:off x="3858682" y="3"/>
            <a:ext cx="2953281" cy="497286"/>
          </a:xfrm>
          <a:prstGeom prst="rect">
            <a:avLst/>
          </a:prstGeom>
        </p:spPr>
        <p:txBody>
          <a:bodyPr vert="horz" lIns="91871" tIns="45936" rIns="91871" bIns="45936" rtlCol="0"/>
          <a:lstStyle>
            <a:lvl1pPr algn="r">
              <a:defRPr sz="1200">
                <a:latin typeface="Arial" pitchFamily="34" charset="0"/>
                <a:cs typeface="+mn-cs"/>
              </a:defRPr>
            </a:lvl1pPr>
          </a:lstStyle>
          <a:p>
            <a:pPr>
              <a:defRPr/>
            </a:pPr>
            <a:fld id="{FFDB9418-3942-4224-9AA0-629CC238224B}" type="datetimeFigureOut">
              <a:rPr lang="ru-RU"/>
              <a:pPr>
                <a:defRPr/>
              </a:pPr>
              <a:t>06.06.2017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2"/>
          </p:nvPr>
        </p:nvSpPr>
        <p:spPr>
          <a:xfrm>
            <a:off x="4" y="9446809"/>
            <a:ext cx="2953281" cy="497286"/>
          </a:xfrm>
          <a:prstGeom prst="rect">
            <a:avLst/>
          </a:prstGeom>
        </p:spPr>
        <p:txBody>
          <a:bodyPr vert="horz" lIns="91871" tIns="45936" rIns="91871" bIns="45936" rtlCol="0" anchor="b"/>
          <a:lstStyle>
            <a:lvl1pPr algn="l">
              <a:defRPr sz="1200">
                <a:latin typeface="Arial" pitchFamily="34" charset="0"/>
                <a:cs typeface="+mn-cs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3"/>
          </p:nvPr>
        </p:nvSpPr>
        <p:spPr>
          <a:xfrm>
            <a:off x="3858682" y="9446809"/>
            <a:ext cx="2953281" cy="497286"/>
          </a:xfrm>
          <a:prstGeom prst="rect">
            <a:avLst/>
          </a:prstGeom>
        </p:spPr>
        <p:txBody>
          <a:bodyPr vert="horz" lIns="91871" tIns="45936" rIns="91871" bIns="45936" rtlCol="0" anchor="b"/>
          <a:lstStyle>
            <a:lvl1pPr algn="r">
              <a:defRPr sz="1200">
                <a:latin typeface="Arial" pitchFamily="34" charset="0"/>
                <a:cs typeface="+mn-cs"/>
              </a:defRPr>
            </a:lvl1pPr>
          </a:lstStyle>
          <a:p>
            <a:pPr>
              <a:defRPr/>
            </a:pPr>
            <a:fld id="{F970AA72-9DD5-4905-856A-CF3438CF74D2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4" y="3"/>
            <a:ext cx="2953281" cy="497286"/>
          </a:xfrm>
          <a:prstGeom prst="rect">
            <a:avLst/>
          </a:prstGeom>
        </p:spPr>
        <p:txBody>
          <a:bodyPr vert="horz" lIns="91871" tIns="45936" rIns="91871" bIns="45936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58682" y="3"/>
            <a:ext cx="2953281" cy="497286"/>
          </a:xfrm>
          <a:prstGeom prst="rect">
            <a:avLst/>
          </a:prstGeom>
        </p:spPr>
        <p:txBody>
          <a:bodyPr vert="horz" lIns="91871" tIns="45936" rIns="91871" bIns="45936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fld id="{2397FAE1-4662-4C09-B4DF-EF520D741F4B}" type="datetimeFigureOut">
              <a:rPr lang="ru-RU"/>
              <a:pPr>
                <a:defRPr/>
              </a:pPr>
              <a:t>06.06.2017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920750" y="746125"/>
            <a:ext cx="4972050" cy="3729038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871" tIns="45936" rIns="91871" bIns="45936" rtlCol="0" anchor="ctr"/>
          <a:lstStyle/>
          <a:p>
            <a:pPr lvl="0"/>
            <a:endParaRPr lang="ru-RU" noProof="0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1043" y="4725003"/>
            <a:ext cx="5451476" cy="4475559"/>
          </a:xfrm>
          <a:prstGeom prst="rect">
            <a:avLst/>
          </a:prstGeom>
        </p:spPr>
        <p:txBody>
          <a:bodyPr vert="horz" lIns="91871" tIns="45936" rIns="91871" bIns="45936" rtlCol="0">
            <a:normAutofit/>
          </a:bodyPr>
          <a:lstStyle/>
          <a:p>
            <a:pPr lvl="0"/>
            <a:r>
              <a:rPr lang="ru-RU" noProof="0"/>
              <a:t>Образец текста</a:t>
            </a:r>
          </a:p>
          <a:p>
            <a:pPr lvl="1"/>
            <a:r>
              <a:rPr lang="ru-RU" noProof="0"/>
              <a:t>Второй уровень</a:t>
            </a:r>
          </a:p>
          <a:p>
            <a:pPr lvl="2"/>
            <a:r>
              <a:rPr lang="ru-RU" noProof="0"/>
              <a:t>Третий уровень</a:t>
            </a:r>
          </a:p>
          <a:p>
            <a:pPr lvl="3"/>
            <a:r>
              <a:rPr lang="ru-RU" noProof="0"/>
              <a:t>Четвертый уровень</a:t>
            </a:r>
          </a:p>
          <a:p>
            <a:pPr lvl="4"/>
            <a:r>
              <a:rPr lang="ru-RU" noProof="0"/>
              <a:t>Пятый уровень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4" y="9446809"/>
            <a:ext cx="2953281" cy="497286"/>
          </a:xfrm>
          <a:prstGeom prst="rect">
            <a:avLst/>
          </a:prstGeom>
        </p:spPr>
        <p:txBody>
          <a:bodyPr vert="horz" lIns="91871" tIns="45936" rIns="91871" bIns="45936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58682" y="9446809"/>
            <a:ext cx="2953281" cy="497286"/>
          </a:xfrm>
          <a:prstGeom prst="rect">
            <a:avLst/>
          </a:prstGeom>
        </p:spPr>
        <p:txBody>
          <a:bodyPr vert="horz" lIns="91871" tIns="45936" rIns="91871" bIns="45936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fld id="{74C160C3-3559-4A42-96CC-E1B8E3A833D7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74C160C3-3559-4A42-96CC-E1B8E3A833D7}" type="slidenum">
              <a:rPr lang="ru-RU" smtClean="0"/>
              <a:pPr>
                <a:defRPr/>
              </a:pPr>
              <a:t>3</a:t>
            </a:fld>
            <a:endParaRPr lang="ru-RU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74C160C3-3559-4A42-96CC-E1B8E3A833D7}" type="slidenum">
              <a:rPr lang="ru-RU" smtClean="0"/>
              <a:pPr>
                <a:defRPr/>
              </a:pPr>
              <a:t>8</a:t>
            </a:fld>
            <a:endParaRPr lang="ru-RU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74C160C3-3559-4A42-96CC-E1B8E3A833D7}" type="slidenum">
              <a:rPr lang="ru-RU" smtClean="0"/>
              <a:pPr>
                <a:defRPr/>
              </a:pPr>
              <a:t>9</a:t>
            </a:fld>
            <a:endParaRPr lang="ru-RU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74C160C3-3559-4A42-96CC-E1B8E3A833D7}" type="slidenum">
              <a:rPr lang="ru-RU" smtClean="0"/>
              <a:pPr>
                <a:defRPr/>
              </a:pPr>
              <a:t>11</a:t>
            </a:fld>
            <a:endParaRPr lang="ru-RU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74C160C3-3559-4A42-96CC-E1B8E3A833D7}" type="slidenum">
              <a:rPr lang="ru-RU" smtClean="0"/>
              <a:pPr>
                <a:defRPr/>
              </a:pPr>
              <a:t>12</a:t>
            </a:fld>
            <a:endParaRPr lang="ru-RU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74C160C3-3559-4A42-96CC-E1B8E3A833D7}" type="slidenum">
              <a:rPr lang="ru-RU" smtClean="0"/>
              <a:pPr>
                <a:defRPr/>
              </a:pPr>
              <a:t>13</a:t>
            </a:fld>
            <a:endParaRPr lang="ru-RU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74C160C3-3559-4A42-96CC-E1B8E3A833D7}" type="slidenum">
              <a:rPr lang="ru-RU" smtClean="0"/>
              <a:pPr>
                <a:defRPr/>
              </a:pPr>
              <a:t>14</a:t>
            </a:fld>
            <a:endParaRPr lang="ru-RU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74C160C3-3559-4A42-96CC-E1B8E3A833D7}" type="slidenum">
              <a:rPr lang="ru-RU" smtClean="0"/>
              <a:pPr>
                <a:defRPr/>
              </a:pPr>
              <a:t>15</a:t>
            </a:fld>
            <a:endParaRPr lang="ru-RU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74C160C3-3559-4A42-96CC-E1B8E3A833D7}" type="slidenum">
              <a:rPr lang="ru-RU" smtClean="0"/>
              <a:pPr>
                <a:defRPr/>
              </a:pPr>
              <a:t>16</a:t>
            </a:fld>
            <a:endParaRPr lang="ru-RU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 noChangeArrowheads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7461" y="3175"/>
            <a:ext cx="9169401" cy="687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Заголовок, текст и 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623"/>
            <a:ext cx="9144000" cy="793089"/>
          </a:xfrm>
          <a:prstGeom prst="rect">
            <a:avLst/>
          </a:prstGeom>
        </p:spPr>
      </p:pic>
    </p:spTree>
  </p:cSld>
  <p:clrMapOvr>
    <a:masterClrMapping/>
  </p:clrMapOvr>
  <p:transition>
    <p:fad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1_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>
            <a:spLocks noGrp="1" noChangeArrowheads="1"/>
          </p:cNvSpPr>
          <p:nvPr/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algn="ctr" eaLnBrk="0" hangingPunct="0">
              <a:defRPr/>
            </a:pPr>
            <a:endParaRPr lang="en-US" sz="1600">
              <a:solidFill>
                <a:schemeClr val="tx2"/>
              </a:solidFill>
              <a:latin typeface="Calibri" pitchFamily="34" charset="0"/>
              <a:cs typeface="+mn-cs"/>
            </a:endParaRPr>
          </a:p>
        </p:txBody>
      </p:sp>
      <p:sp>
        <p:nvSpPr>
          <p:cNvPr id="3" name="Rectangle 3"/>
          <p:cNvSpPr>
            <a:spLocks noGrp="1" noChangeArrowheads="1"/>
          </p:cNvSpPr>
          <p:nvPr/>
        </p:nvSpPr>
        <p:spPr bwMode="auto">
          <a:xfrm>
            <a:off x="457200" y="1600204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42900" indent="-342900" algn="l" eaLnBrk="0" hangingPunct="0">
              <a:spcBef>
                <a:spcPct val="20000"/>
              </a:spcBef>
              <a:buFont typeface="Arial" charset="0"/>
              <a:buChar char="•"/>
              <a:defRPr/>
            </a:pPr>
            <a:endParaRPr lang="en-US" sz="3200">
              <a:latin typeface="Calibri" pitchFamily="34" charset="0"/>
              <a:cs typeface="+mn-cs"/>
            </a:endParaRPr>
          </a:p>
        </p:txBody>
      </p:sp>
      <p:pic>
        <p:nvPicPr>
          <p:cNvPr id="4" name="Picture 2"/>
          <p:cNvPicPr>
            <a:picLocks noChangeAspect="1" noChangeArrowheads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7461" y="3175"/>
            <a:ext cx="9169401" cy="687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TextBox 4"/>
          <p:cNvSpPr txBox="1">
            <a:spLocks noChangeArrowheads="1"/>
          </p:cNvSpPr>
          <p:nvPr userDrawn="1"/>
        </p:nvSpPr>
        <p:spPr bwMode="auto">
          <a:xfrm>
            <a:off x="1042987" y="3357564"/>
            <a:ext cx="3570208" cy="523220"/>
          </a:xfrm>
          <a:prstGeom prst="rect">
            <a:avLst/>
          </a:prstGeom>
          <a:noFill/>
          <a:ln>
            <a:noFill/>
          </a:ln>
          <a:extLst/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9pPr>
          </a:lstStyle>
          <a:p>
            <a:pPr algn="l" eaLnBrk="1" hangingPunct="1">
              <a:defRPr/>
            </a:pPr>
            <a:r>
              <a:rPr lang="ru-RU" sz="2800">
                <a:solidFill>
                  <a:srgbClr val="1F9546"/>
                </a:solidFill>
                <a:latin typeface="Impact" pitchFamily="34" charset="0"/>
                <a:cs typeface="+mn-cs"/>
              </a:rPr>
              <a:t>Спасибо за внимание</a:t>
            </a:r>
          </a:p>
        </p:txBody>
      </p:sp>
    </p:spTree>
  </p:cSld>
  <p:clrMapOvr>
    <a:masterClrMapping/>
  </p:clrMapOvr>
  <p:transition>
    <p:fad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>
    <p:fad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6_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>
    <p:fad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_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>
    <p:fad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7_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3" name="Прямая соединительная линия 3"/>
          <p:cNvCxnSpPr/>
          <p:nvPr userDrawn="1"/>
        </p:nvCxnSpPr>
        <p:spPr>
          <a:xfrm>
            <a:off x="0" y="714375"/>
            <a:ext cx="9144000" cy="0"/>
          </a:xfrm>
          <a:prstGeom prst="line">
            <a:avLst/>
          </a:prstGeom>
          <a:ln w="12700"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Прямоугольник 4"/>
          <p:cNvSpPr/>
          <p:nvPr userDrawn="1"/>
        </p:nvSpPr>
        <p:spPr>
          <a:xfrm>
            <a:off x="0" y="6715129"/>
            <a:ext cx="9144000" cy="142875"/>
          </a:xfrm>
          <a:prstGeom prst="rect">
            <a:avLst/>
          </a:prstGeom>
          <a:solidFill>
            <a:srgbClr val="2D7DA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sp>
        <p:nvSpPr>
          <p:cNvPr id="13" name="Заголовок 1"/>
          <p:cNvSpPr>
            <a:spLocks noGrp="1"/>
          </p:cNvSpPr>
          <p:nvPr>
            <p:ph type="title"/>
          </p:nvPr>
        </p:nvSpPr>
        <p:spPr bwMode="auto">
          <a:xfrm>
            <a:off x="0" y="70306"/>
            <a:ext cx="9144000" cy="57150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>
            <a:lvl1pPr>
              <a:defRPr sz="2000">
                <a:solidFill>
                  <a:srgbClr val="2D7DA5"/>
                </a:solidFill>
                <a:latin typeface="Impact" pitchFamily="34" charset="0"/>
              </a:defRPr>
            </a:lvl1pPr>
          </a:lstStyle>
          <a:p>
            <a:pPr lvl="0"/>
            <a:endParaRPr lang="ru-RU" dirty="0"/>
          </a:p>
        </p:txBody>
      </p:sp>
      <p:sp>
        <p:nvSpPr>
          <p:cNvPr id="5" name="Номер слайда 5"/>
          <p:cNvSpPr>
            <a:spLocks noGrp="1"/>
          </p:cNvSpPr>
          <p:nvPr>
            <p:ph type="sldNum" sz="quarter" idx="10"/>
          </p:nvPr>
        </p:nvSpPr>
        <p:spPr>
          <a:xfrm>
            <a:off x="8480426" y="174625"/>
            <a:ext cx="642938" cy="365125"/>
          </a:xfrm>
          <a:prstGeom prst="rect">
            <a:avLst/>
          </a:prstGeom>
        </p:spPr>
        <p:txBody>
          <a:bodyPr anchor="ctr"/>
          <a:lstStyle>
            <a:lvl1pPr algn="r">
              <a:defRPr sz="1400" b="0">
                <a:latin typeface="+mj-lt"/>
                <a:cs typeface="+mn-cs"/>
              </a:defRPr>
            </a:lvl1pPr>
          </a:lstStyle>
          <a:p>
            <a:pPr>
              <a:defRPr/>
            </a:pPr>
            <a:fld id="{E59093B3-02F6-4ACE-BFE0-F3314E3AB770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</p:cSld>
  <p:clrMapOvr>
    <a:masterClrMapping/>
  </p:clrMapOvr>
  <p:transition>
    <p:fad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Титульный слайд"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2_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3"/>
          <p:cNvPicPr>
            <a:picLocks noChangeAspect="1" noChangeArrowheads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6357938"/>
            <a:ext cx="9144000" cy="5000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14283" y="133709"/>
            <a:ext cx="8501123" cy="511156"/>
          </a:xfrm>
          <a:prstGeom prst="rect">
            <a:avLst/>
          </a:prstGeom>
        </p:spPr>
        <p:txBody>
          <a:bodyPr/>
          <a:lstStyle>
            <a:lvl1pPr>
              <a:defRPr sz="2000" b="1">
                <a:solidFill>
                  <a:srgbClr val="008000"/>
                </a:solidFill>
                <a:latin typeface="Calibri" pitchFamily="34" charset="0"/>
                <a:cs typeface="Calibri" pitchFamily="34" charset="0"/>
              </a:defRPr>
            </a:lvl1pPr>
          </a:lstStyle>
          <a:p>
            <a:r>
              <a:rPr lang="ru-RU" dirty="0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285720" y="928671"/>
            <a:ext cx="8572560" cy="5643602"/>
          </a:xfrm>
          <a:prstGeom prst="rect">
            <a:avLst/>
          </a:prstGeom>
        </p:spPr>
        <p:txBody>
          <a:bodyPr/>
          <a:lstStyle>
            <a:lvl1pPr>
              <a:defRPr>
                <a:latin typeface="Calibri" pitchFamily="34" charset="0"/>
                <a:cs typeface="Calibri" pitchFamily="34" charset="0"/>
              </a:defRPr>
            </a:lvl1pPr>
            <a:lvl2pPr>
              <a:defRPr>
                <a:latin typeface="Calibri" pitchFamily="34" charset="0"/>
                <a:cs typeface="Calibri" pitchFamily="34" charset="0"/>
              </a:defRPr>
            </a:lvl2pPr>
            <a:lvl3pPr>
              <a:defRPr>
                <a:latin typeface="Calibri" pitchFamily="34" charset="0"/>
                <a:cs typeface="Calibri" pitchFamily="34" charset="0"/>
              </a:defRPr>
            </a:lvl3pPr>
            <a:lvl4pPr>
              <a:defRPr>
                <a:latin typeface="Calibri" pitchFamily="34" charset="0"/>
                <a:cs typeface="Calibri" pitchFamily="34" charset="0"/>
              </a:defRPr>
            </a:lvl4pPr>
            <a:lvl5pPr>
              <a:defRPr>
                <a:latin typeface="Calibri" pitchFamily="34" charset="0"/>
                <a:cs typeface="Calibri" pitchFamily="34" charset="0"/>
              </a:defRPr>
            </a:lvl5pPr>
          </a:lstStyle>
          <a:p>
            <a:pPr lvl="0"/>
            <a:r>
              <a:rPr lang="ru-RU" dirty="0"/>
              <a:t>Образец текста</a:t>
            </a:r>
          </a:p>
          <a:p>
            <a:pPr lvl="1"/>
            <a:r>
              <a:rPr lang="ru-RU" dirty="0"/>
              <a:t>Второй уровень</a:t>
            </a:r>
          </a:p>
          <a:p>
            <a:pPr lvl="2"/>
            <a:r>
              <a:rPr lang="ru-RU" dirty="0"/>
              <a:t>Третий уровень</a:t>
            </a:r>
          </a:p>
          <a:p>
            <a:pPr lvl="3"/>
            <a:r>
              <a:rPr lang="ru-RU" dirty="0"/>
              <a:t>Четвертый уровень</a:t>
            </a:r>
          </a:p>
          <a:p>
            <a:pPr lvl="4"/>
            <a:r>
              <a:rPr lang="ru-RU" dirty="0"/>
              <a:t>Пятый уровень</a:t>
            </a:r>
          </a:p>
        </p:txBody>
      </p:sp>
      <p:sp>
        <p:nvSpPr>
          <p:cNvPr id="8" name="Номер слайда 5"/>
          <p:cNvSpPr>
            <a:spLocks noGrp="1"/>
          </p:cNvSpPr>
          <p:nvPr>
            <p:ph type="sldNum" sz="quarter" idx="10"/>
          </p:nvPr>
        </p:nvSpPr>
        <p:spPr>
          <a:xfrm>
            <a:off x="6724650" y="169863"/>
            <a:ext cx="2133600" cy="285750"/>
          </a:xfrm>
          <a:prstGeom prst="rect">
            <a:avLst/>
          </a:prstGeom>
        </p:spPr>
        <p:txBody>
          <a:bodyPr/>
          <a:lstStyle>
            <a:lvl1pPr algn="r">
              <a:defRPr sz="1400" b="0">
                <a:solidFill>
                  <a:srgbClr val="008000"/>
                </a:solidFill>
                <a:latin typeface="Calibri" pitchFamily="34" charset="0"/>
                <a:cs typeface="Calibri" pitchFamily="34" charset="0"/>
              </a:defRPr>
            </a:lvl1pPr>
          </a:lstStyle>
          <a:p>
            <a:pPr>
              <a:defRPr/>
            </a:pPr>
            <a:fld id="{5B6C82D6-08DC-423E-996B-69C90586D387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3"/>
          <p:cNvSpPr>
            <a:spLocks noGrp="1"/>
          </p:cNvSpPr>
          <p:nvPr>
            <p:ph type="dt" sz="half" idx="10"/>
          </p:nvPr>
        </p:nvSpPr>
        <p:spPr>
          <a:xfrm>
            <a:off x="457200" y="6356354"/>
            <a:ext cx="2133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3124200" y="6356354"/>
            <a:ext cx="2895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6553200" y="6356354"/>
            <a:ext cx="2133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58653C8-B17B-45E0-8AC5-457BB4239C4A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>
  <p:cSld name="1_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4" y="4406908"/>
            <a:ext cx="7772400" cy="1362075"/>
          </a:xfrm>
          <a:prstGeom prst="rect">
            <a:avLst/>
          </a:prstGeo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4" y="2906713"/>
            <a:ext cx="7772400" cy="1500187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>
          <a:xfrm>
            <a:off x="457200" y="6356354"/>
            <a:ext cx="2133600" cy="365125"/>
          </a:xfrm>
          <a:prstGeom prst="rect">
            <a:avLst/>
          </a:prstGeom>
        </p:spPr>
        <p:txBody>
          <a:bodyPr/>
          <a:lstStyle/>
          <a:p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3124200" y="6356354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6553200" y="6356354"/>
            <a:ext cx="2133600" cy="365125"/>
          </a:xfrm>
          <a:prstGeom prst="rect">
            <a:avLst/>
          </a:prstGeom>
        </p:spPr>
        <p:txBody>
          <a:bodyPr/>
          <a:lstStyle/>
          <a:p>
            <a:fld id="{CC3F0A7F-1CF1-4717-A2E5-711FC023EC16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Заголовок раздела"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1"/>
          <p:cNvPicPr>
            <a:picLocks noChangeArrowheads="1"/>
          </p:cNvPicPr>
          <p:nvPr userDrawn="1"/>
        </p:nvPicPr>
        <p:blipFill>
          <a:blip r:embed="rId2" cstate="print"/>
          <a:srcRect b="89877"/>
          <a:stretch>
            <a:fillRect/>
          </a:stretch>
        </p:blipFill>
        <p:spPr bwMode="auto">
          <a:xfrm>
            <a:off x="0" y="-3175"/>
            <a:ext cx="9144000" cy="704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Прямоугольник 3"/>
          <p:cNvSpPr/>
          <p:nvPr userDrawn="1"/>
        </p:nvSpPr>
        <p:spPr>
          <a:xfrm>
            <a:off x="0" y="6724654"/>
            <a:ext cx="9144000" cy="142875"/>
          </a:xfrm>
          <a:prstGeom prst="rect">
            <a:avLst/>
          </a:prstGeom>
          <a:solidFill>
            <a:srgbClr val="1D875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13" name="Заголовок 1"/>
          <p:cNvSpPr>
            <a:spLocks noGrp="1"/>
          </p:cNvSpPr>
          <p:nvPr>
            <p:ph type="title"/>
          </p:nvPr>
        </p:nvSpPr>
        <p:spPr bwMode="auto">
          <a:xfrm>
            <a:off x="0" y="70306"/>
            <a:ext cx="9144000" cy="57150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>
            <a:lvl1pPr>
              <a:defRPr sz="2200" b="0" baseline="0">
                <a:solidFill>
                  <a:srgbClr val="1D875F"/>
                </a:solidFill>
                <a:latin typeface="Impact" pitchFamily="34" charset="0"/>
              </a:defRPr>
            </a:lvl1pPr>
          </a:lstStyle>
          <a:p>
            <a:pPr lvl="0"/>
            <a:endParaRPr lang="ru-RU" dirty="0"/>
          </a:p>
        </p:txBody>
      </p:sp>
      <p:sp>
        <p:nvSpPr>
          <p:cNvPr id="5" name="Номер слайда 5"/>
          <p:cNvSpPr>
            <a:spLocks noGrp="1"/>
          </p:cNvSpPr>
          <p:nvPr>
            <p:ph type="sldNum" sz="quarter" idx="10"/>
          </p:nvPr>
        </p:nvSpPr>
        <p:spPr>
          <a:xfrm>
            <a:off x="8480426" y="179392"/>
            <a:ext cx="642938" cy="365125"/>
          </a:xfrm>
          <a:prstGeom prst="rect">
            <a:avLst/>
          </a:prstGeom>
        </p:spPr>
        <p:txBody>
          <a:bodyPr/>
          <a:lstStyle>
            <a:lvl1pPr algn="r">
              <a:defRPr sz="1400" b="0">
                <a:solidFill>
                  <a:schemeClr val="bg1">
                    <a:lumMod val="65000"/>
                  </a:schemeClr>
                </a:solidFill>
                <a:latin typeface="Impact" pitchFamily="34" charset="0"/>
                <a:ea typeface="ＭＳ Ｐゴシック"/>
                <a:cs typeface="ＭＳ Ｐゴシック"/>
              </a:defRPr>
            </a:lvl1pPr>
          </a:lstStyle>
          <a:p>
            <a:pPr>
              <a:defRPr/>
            </a:pPr>
            <a:fld id="{FD7EA25D-AE03-4B4C-B253-93EEADE13AA5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</p:cSld>
  <p:clrMapOvr>
    <a:masterClrMapping/>
  </p:clrMapOvr>
  <p:transition>
    <p:fade/>
  </p:transition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_Заголовок раздела"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Титульный слайд"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E654A2-C530-447E-A921-16550C8D2269}" type="datetimeFigureOut">
              <a:rPr lang="ru-RU" smtClean="0"/>
              <a:pPr/>
              <a:t>06.06.2017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D00186-7A72-4AB6-B398-4B222B68CAD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hf hdr="0" ftr="0" dt="0"/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E654A2-C530-447E-A921-16550C8D2269}" type="datetimeFigureOut">
              <a:rPr lang="ru-RU" smtClean="0"/>
              <a:pPr/>
              <a:t>06.06.2017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D00186-7A72-4AB6-B398-4B222B68CAD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hf hdr="0" ftr="0" dt="0"/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E654A2-C530-447E-A921-16550C8D2269}" type="datetimeFigureOut">
              <a:rPr lang="ru-RU" smtClean="0"/>
              <a:pPr/>
              <a:t>06.06.2017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D00186-7A72-4AB6-B398-4B222B68CAD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hf hdr="0" ftr="0" dt="0"/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E654A2-C530-447E-A921-16550C8D2269}" type="datetimeFigureOut">
              <a:rPr lang="ru-RU" smtClean="0"/>
              <a:pPr/>
              <a:t>06.06.2017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D00186-7A72-4AB6-B398-4B222B68CAD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hf hdr="0" ftr="0" dt="0"/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E654A2-C530-447E-A921-16550C8D2269}" type="datetimeFigureOut">
              <a:rPr lang="ru-RU" smtClean="0"/>
              <a:pPr/>
              <a:t>06.06.2017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D00186-7A72-4AB6-B398-4B222B68CAD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hf hdr="0" ftr="0" dt="0"/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E654A2-C530-447E-A921-16550C8D2269}" type="datetimeFigureOut">
              <a:rPr lang="ru-RU" smtClean="0"/>
              <a:pPr/>
              <a:t>06.06.2017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D00186-7A72-4AB6-B398-4B222B68CAD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hf hdr="0" ftr="0" dt="0"/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258653C8-B17B-45E0-8AC5-457BB4239C4A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E654A2-C530-447E-A921-16550C8D2269}" type="datetimeFigureOut">
              <a:rPr lang="ru-RU" smtClean="0"/>
              <a:pPr/>
              <a:t>06.06.2017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D00186-7A72-4AB6-B398-4B222B68CAD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hf hdr="0" ftr="0" dt="0"/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E654A2-C530-447E-A921-16550C8D2269}" type="datetimeFigureOut">
              <a:rPr lang="ru-RU" smtClean="0"/>
              <a:pPr/>
              <a:t>06.06.2017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D00186-7A72-4AB6-B398-4B222B68CAD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hf hdr="0" ftr="0" dt="0"/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E654A2-C530-447E-A921-16550C8D2269}" type="datetimeFigureOut">
              <a:rPr lang="ru-RU" smtClean="0"/>
              <a:pPr/>
              <a:t>06.06.2017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D00186-7A72-4AB6-B398-4B222B68CAD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hf hdr="0" ftr="0" dt="0"/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E654A2-C530-447E-A921-16550C8D2269}" type="datetimeFigureOut">
              <a:rPr lang="ru-RU" smtClean="0"/>
              <a:pPr/>
              <a:t>06.06.2017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D00186-7A72-4AB6-B398-4B222B68CAD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hf hdr="0" ftr="0" dt="0"/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_Титульный слайд"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 userDrawn="1"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78" r="1730"/>
          <a:stretch/>
        </p:blipFill>
        <p:spPr>
          <a:xfrm>
            <a:off x="-36512" y="149"/>
            <a:ext cx="9217024" cy="6833719"/>
          </a:xfrm>
          <a:prstGeom prst="rect">
            <a:avLst/>
          </a:prstGeom>
        </p:spPr>
      </p:pic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6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3.xml"/><Relationship Id="rId13" Type="http://schemas.openxmlformats.org/officeDocument/2006/relationships/theme" Target="../theme/theme2.xml"/><Relationship Id="rId3" Type="http://schemas.openxmlformats.org/officeDocument/2006/relationships/slideLayout" Target="../slideLayouts/slideLayout18.xml"/><Relationship Id="rId7" Type="http://schemas.openxmlformats.org/officeDocument/2006/relationships/slideLayout" Target="../slideLayouts/slideLayout22.xml"/><Relationship Id="rId12" Type="http://schemas.openxmlformats.org/officeDocument/2006/relationships/slideLayout" Target="../slideLayouts/slideLayout27.xml"/><Relationship Id="rId2" Type="http://schemas.openxmlformats.org/officeDocument/2006/relationships/slideLayout" Target="../slideLayouts/slideLayout17.xml"/><Relationship Id="rId1" Type="http://schemas.openxmlformats.org/officeDocument/2006/relationships/slideLayout" Target="../slideLayouts/slideLayout16.xml"/><Relationship Id="rId6" Type="http://schemas.openxmlformats.org/officeDocument/2006/relationships/slideLayout" Target="../slideLayouts/slideLayout21.xml"/><Relationship Id="rId11" Type="http://schemas.openxmlformats.org/officeDocument/2006/relationships/slideLayout" Target="../slideLayouts/slideLayout26.xml"/><Relationship Id="rId5" Type="http://schemas.openxmlformats.org/officeDocument/2006/relationships/slideLayout" Target="../slideLayouts/slideLayout20.xml"/><Relationship Id="rId10" Type="http://schemas.openxmlformats.org/officeDocument/2006/relationships/slideLayout" Target="../slideLayouts/slideLayout25.xml"/><Relationship Id="rId4" Type="http://schemas.openxmlformats.org/officeDocument/2006/relationships/slideLayout" Target="../slideLayouts/slideLayout19.xml"/><Relationship Id="rId9" Type="http://schemas.openxmlformats.org/officeDocument/2006/relationships/slideLayout" Target="../slideLayouts/slideLayout2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 bwMode="gray"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4005" r:id="rId1"/>
    <p:sldLayoutId id="2147484006" r:id="rId2"/>
    <p:sldLayoutId id="2147484007" r:id="rId3"/>
    <p:sldLayoutId id="2147484008" r:id="rId4"/>
    <p:sldLayoutId id="2147484009" r:id="rId5"/>
    <p:sldLayoutId id="2147484010" r:id="rId6"/>
    <p:sldLayoutId id="2147484011" r:id="rId7"/>
    <p:sldLayoutId id="2147484013" r:id="rId8"/>
    <p:sldLayoutId id="2147484014" r:id="rId9"/>
    <p:sldLayoutId id="2147484015" r:id="rId10"/>
    <p:sldLayoutId id="2147484016" r:id="rId11"/>
    <p:sldLayoutId id="2147484018" r:id="rId12"/>
    <p:sldLayoutId id="2147484003" r:id="rId13"/>
    <p:sldLayoutId id="2147484047" r:id="rId14"/>
    <p:sldLayoutId id="2147484045" r:id="rId15"/>
  </p:sldLayoutIdLst>
  <p:hf hdr="0" ftr="0" dt="0"/>
  <p:txStyles>
    <p:titleStyle>
      <a:lvl1pPr algn="l" rtl="0" eaLnBrk="0" fontAlgn="base" hangingPunct="0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Arial" pitchFamily="34" charset="0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Arial" pitchFamily="34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Arial" pitchFamily="34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Arial" pitchFamily="34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Arial" pitchFamily="34" charset="0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Arial" pitchFamily="34" charset="0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Arial" pitchFamily="34" charset="0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Arial" pitchFamily="34" charset="0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Arial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lr>
          <a:schemeClr val="tx1"/>
        </a:buClr>
        <a:buFont typeface="Wingdings" pitchFamily="2" charset="2"/>
        <a:buChar char="v"/>
        <a:defRPr sz="2800">
          <a:solidFill>
            <a:schemeClr val="tx2"/>
          </a:solidFill>
          <a:latin typeface="Arial" pitchFamily="34" charset="0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Font typeface="Wingdings" pitchFamily="2" charset="2"/>
        <a:buChar char="§"/>
        <a:defRPr sz="2600">
          <a:solidFill>
            <a:schemeClr val="tx2"/>
          </a:solidFill>
          <a:latin typeface="Arial" pitchFamily="34" charset="0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lr>
          <a:schemeClr val="tx1"/>
        </a:buClr>
        <a:buChar char="•"/>
        <a:defRPr sz="2400">
          <a:solidFill>
            <a:schemeClr val="tx2"/>
          </a:solidFill>
          <a:latin typeface="Arial" pitchFamily="34" charset="0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2"/>
          </a:solidFill>
          <a:latin typeface="Arial" pitchFamily="34" charset="0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2"/>
          </a:solidFill>
          <a:latin typeface="Arial" pitchFamily="34" charset="0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2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2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2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2"/>
          </a:solidFill>
          <a:latin typeface="+mn-lt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EE654A2-C530-447E-A921-16550C8D2269}" type="datetimeFigureOut">
              <a:rPr lang="ru-RU" smtClean="0"/>
              <a:pPr/>
              <a:t>06.06.2017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BD00186-7A72-4AB6-B398-4B222B68CAD1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049" r:id="rId1"/>
    <p:sldLayoutId id="2147484050" r:id="rId2"/>
    <p:sldLayoutId id="2147484051" r:id="rId3"/>
    <p:sldLayoutId id="2147484052" r:id="rId4"/>
    <p:sldLayoutId id="2147484053" r:id="rId5"/>
    <p:sldLayoutId id="2147484054" r:id="rId6"/>
    <p:sldLayoutId id="2147484055" r:id="rId7"/>
    <p:sldLayoutId id="2147484056" r:id="rId8"/>
    <p:sldLayoutId id="2147484057" r:id="rId9"/>
    <p:sldLayoutId id="2147484058" r:id="rId10"/>
    <p:sldLayoutId id="2147484059" r:id="rId11"/>
    <p:sldLayoutId id="2147484073" r:id="rId12"/>
  </p:sldLayoutIdLst>
  <p:hf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2.jpeg"/><Relationship Id="rId4" Type="http://schemas.openxmlformats.org/officeDocument/2006/relationships/image" Target="../media/image11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7" Type="http://schemas.openxmlformats.org/officeDocument/2006/relationships/image" Target="../media/image17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6.png"/><Relationship Id="rId5" Type="http://schemas.openxmlformats.org/officeDocument/2006/relationships/image" Target="../media/image15.png"/><Relationship Id="rId4" Type="http://schemas.openxmlformats.org/officeDocument/2006/relationships/image" Target="../media/image14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1.png"/><Relationship Id="rId4" Type="http://schemas.openxmlformats.org/officeDocument/2006/relationships/image" Target="../media/image20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3.jpeg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7" Type="http://schemas.openxmlformats.org/officeDocument/2006/relationships/image" Target="../media/image26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5.jpeg"/><Relationship Id="rId5" Type="http://schemas.openxmlformats.org/officeDocument/2006/relationships/image" Target="../media/image14.jpeg"/><Relationship Id="rId4" Type="http://schemas.openxmlformats.org/officeDocument/2006/relationships/image" Target="../media/image24.jpe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32.png"/><Relationship Id="rId3" Type="http://schemas.openxmlformats.org/officeDocument/2006/relationships/image" Target="../media/image27.png"/><Relationship Id="rId7" Type="http://schemas.openxmlformats.org/officeDocument/2006/relationships/image" Target="../media/image31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0.png"/><Relationship Id="rId5" Type="http://schemas.openxmlformats.org/officeDocument/2006/relationships/image" Target="../media/image29.png"/><Relationship Id="rId4" Type="http://schemas.openxmlformats.org/officeDocument/2006/relationships/image" Target="../media/image28.pn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7" Type="http://schemas.openxmlformats.org/officeDocument/2006/relationships/image" Target="../media/image24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3.jpeg"/><Relationship Id="rId5" Type="http://schemas.openxmlformats.org/officeDocument/2006/relationships/image" Target="../media/image18.png"/><Relationship Id="rId4" Type="http://schemas.openxmlformats.org/officeDocument/2006/relationships/image" Target="../media/image14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7" Type="http://schemas.openxmlformats.org/officeDocument/2006/relationships/image" Target="../media/image40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9.jpeg"/><Relationship Id="rId5" Type="http://schemas.openxmlformats.org/officeDocument/2006/relationships/image" Target="../media/image38.jpeg"/><Relationship Id="rId4" Type="http://schemas.openxmlformats.org/officeDocument/2006/relationships/image" Target="../media/image37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jpeg"/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4.jpe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png"/><Relationship Id="rId7" Type="http://schemas.openxmlformats.org/officeDocument/2006/relationships/image" Target="../media/image50.png"/><Relationship Id="rId2" Type="http://schemas.openxmlformats.org/officeDocument/2006/relationships/image" Target="../media/image45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9.png"/><Relationship Id="rId5" Type="http://schemas.openxmlformats.org/officeDocument/2006/relationships/image" Target="../media/image48.png"/><Relationship Id="rId4" Type="http://schemas.openxmlformats.org/officeDocument/2006/relationships/image" Target="../media/image47.png"/></Relationships>
</file>

<file path=ppt/slides/_rels/slide19.xml.rels><?xml version="1.0" encoding="UTF-8" standalone="yes"?>
<Relationships xmlns="http://schemas.openxmlformats.org/package/2006/relationships"><Relationship Id="rId8" Type="http://schemas.openxmlformats.org/officeDocument/2006/relationships/image" Target="../media/image57.png"/><Relationship Id="rId3" Type="http://schemas.openxmlformats.org/officeDocument/2006/relationships/image" Target="../media/image52.png"/><Relationship Id="rId7" Type="http://schemas.openxmlformats.org/officeDocument/2006/relationships/image" Target="../media/image56.png"/><Relationship Id="rId12" Type="http://schemas.openxmlformats.org/officeDocument/2006/relationships/image" Target="../media/image61.png"/><Relationship Id="rId2" Type="http://schemas.openxmlformats.org/officeDocument/2006/relationships/image" Target="../media/image5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5.png"/><Relationship Id="rId11" Type="http://schemas.openxmlformats.org/officeDocument/2006/relationships/image" Target="../media/image60.jpeg"/><Relationship Id="rId5" Type="http://schemas.openxmlformats.org/officeDocument/2006/relationships/image" Target="../media/image54.png"/><Relationship Id="rId10" Type="http://schemas.openxmlformats.org/officeDocument/2006/relationships/image" Target="../media/image59.jpeg"/><Relationship Id="rId4" Type="http://schemas.openxmlformats.org/officeDocument/2006/relationships/image" Target="../media/image53.png"/><Relationship Id="rId9" Type="http://schemas.openxmlformats.org/officeDocument/2006/relationships/image" Target="../media/image58.jpeg"/></Relationships>
</file>

<file path=ppt/slides/_rels/slide20.xml.rels><?xml version="1.0" encoding="UTF-8" standalone="yes"?>
<Relationships xmlns="http://schemas.openxmlformats.org/package/2006/relationships"><Relationship Id="rId8" Type="http://schemas.openxmlformats.org/officeDocument/2006/relationships/image" Target="../media/image68.png"/><Relationship Id="rId3" Type="http://schemas.openxmlformats.org/officeDocument/2006/relationships/image" Target="../media/image63.jpeg"/><Relationship Id="rId7" Type="http://schemas.openxmlformats.org/officeDocument/2006/relationships/image" Target="../media/image67.png"/><Relationship Id="rId2" Type="http://schemas.openxmlformats.org/officeDocument/2006/relationships/image" Target="../media/image62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6.jpeg"/><Relationship Id="rId5" Type="http://schemas.openxmlformats.org/officeDocument/2006/relationships/image" Target="../media/image65.png"/><Relationship Id="rId4" Type="http://schemas.openxmlformats.org/officeDocument/2006/relationships/image" Target="../media/image64.png"/><Relationship Id="rId9" Type="http://schemas.openxmlformats.org/officeDocument/2006/relationships/image" Target="../media/image69.jpeg"/></Relationships>
</file>

<file path=ppt/slides/_rels/slide21.xml.rels><?xml version="1.0" encoding="UTF-8" standalone="yes"?>
<Relationships xmlns="http://schemas.openxmlformats.org/package/2006/relationships"><Relationship Id="rId117" Type="http://schemas.openxmlformats.org/officeDocument/2006/relationships/image" Target="../media/image185.png"/><Relationship Id="rId21" Type="http://schemas.openxmlformats.org/officeDocument/2006/relationships/image" Target="../media/image89.png"/><Relationship Id="rId42" Type="http://schemas.openxmlformats.org/officeDocument/2006/relationships/image" Target="../media/image110.png"/><Relationship Id="rId63" Type="http://schemas.openxmlformats.org/officeDocument/2006/relationships/image" Target="../media/image131.png"/><Relationship Id="rId84" Type="http://schemas.openxmlformats.org/officeDocument/2006/relationships/image" Target="../media/image152.png"/><Relationship Id="rId138" Type="http://schemas.openxmlformats.org/officeDocument/2006/relationships/image" Target="../media/image206.png"/><Relationship Id="rId159" Type="http://schemas.openxmlformats.org/officeDocument/2006/relationships/image" Target="../media/image227.png"/><Relationship Id="rId170" Type="http://schemas.openxmlformats.org/officeDocument/2006/relationships/image" Target="../media/image238.png"/><Relationship Id="rId191" Type="http://schemas.openxmlformats.org/officeDocument/2006/relationships/image" Target="../media/image259.png"/><Relationship Id="rId205" Type="http://schemas.openxmlformats.org/officeDocument/2006/relationships/image" Target="../media/image273.png"/><Relationship Id="rId107" Type="http://schemas.openxmlformats.org/officeDocument/2006/relationships/image" Target="../media/image175.png"/><Relationship Id="rId11" Type="http://schemas.openxmlformats.org/officeDocument/2006/relationships/image" Target="../media/image79.png"/><Relationship Id="rId32" Type="http://schemas.openxmlformats.org/officeDocument/2006/relationships/image" Target="../media/image100.png"/><Relationship Id="rId53" Type="http://schemas.openxmlformats.org/officeDocument/2006/relationships/image" Target="../media/image121.png"/><Relationship Id="rId74" Type="http://schemas.openxmlformats.org/officeDocument/2006/relationships/image" Target="../media/image142.png"/><Relationship Id="rId128" Type="http://schemas.openxmlformats.org/officeDocument/2006/relationships/image" Target="../media/image196.png"/><Relationship Id="rId149" Type="http://schemas.openxmlformats.org/officeDocument/2006/relationships/image" Target="../media/image217.png"/><Relationship Id="rId5" Type="http://schemas.openxmlformats.org/officeDocument/2006/relationships/image" Target="../media/image73.png"/><Relationship Id="rId95" Type="http://schemas.openxmlformats.org/officeDocument/2006/relationships/image" Target="../media/image163.png"/><Relationship Id="rId160" Type="http://schemas.openxmlformats.org/officeDocument/2006/relationships/image" Target="../media/image228.png"/><Relationship Id="rId181" Type="http://schemas.openxmlformats.org/officeDocument/2006/relationships/image" Target="../media/image249.png"/><Relationship Id="rId216" Type="http://schemas.openxmlformats.org/officeDocument/2006/relationships/image" Target="../media/image282.png"/><Relationship Id="rId22" Type="http://schemas.openxmlformats.org/officeDocument/2006/relationships/image" Target="../media/image90.png"/><Relationship Id="rId43" Type="http://schemas.openxmlformats.org/officeDocument/2006/relationships/image" Target="../media/image111.png"/><Relationship Id="rId64" Type="http://schemas.openxmlformats.org/officeDocument/2006/relationships/image" Target="../media/image132.png"/><Relationship Id="rId118" Type="http://schemas.openxmlformats.org/officeDocument/2006/relationships/image" Target="../media/image186.png"/><Relationship Id="rId139" Type="http://schemas.openxmlformats.org/officeDocument/2006/relationships/image" Target="../media/image207.png"/><Relationship Id="rId85" Type="http://schemas.openxmlformats.org/officeDocument/2006/relationships/image" Target="../media/image153.png"/><Relationship Id="rId150" Type="http://schemas.openxmlformats.org/officeDocument/2006/relationships/image" Target="../media/image218.png"/><Relationship Id="rId171" Type="http://schemas.openxmlformats.org/officeDocument/2006/relationships/image" Target="../media/image239.png"/><Relationship Id="rId192" Type="http://schemas.openxmlformats.org/officeDocument/2006/relationships/image" Target="../media/image260.png"/><Relationship Id="rId206" Type="http://schemas.openxmlformats.org/officeDocument/2006/relationships/image" Target="../media/image274.png"/><Relationship Id="rId12" Type="http://schemas.openxmlformats.org/officeDocument/2006/relationships/image" Target="../media/image80.png"/><Relationship Id="rId33" Type="http://schemas.openxmlformats.org/officeDocument/2006/relationships/image" Target="../media/image101.png"/><Relationship Id="rId108" Type="http://schemas.openxmlformats.org/officeDocument/2006/relationships/image" Target="../media/image176.png"/><Relationship Id="rId129" Type="http://schemas.openxmlformats.org/officeDocument/2006/relationships/image" Target="../media/image197.png"/><Relationship Id="rId54" Type="http://schemas.openxmlformats.org/officeDocument/2006/relationships/image" Target="../media/image122.png"/><Relationship Id="rId75" Type="http://schemas.openxmlformats.org/officeDocument/2006/relationships/image" Target="../media/image143.png"/><Relationship Id="rId96" Type="http://schemas.openxmlformats.org/officeDocument/2006/relationships/image" Target="../media/image164.png"/><Relationship Id="rId140" Type="http://schemas.openxmlformats.org/officeDocument/2006/relationships/image" Target="../media/image208.png"/><Relationship Id="rId161" Type="http://schemas.openxmlformats.org/officeDocument/2006/relationships/image" Target="../media/image229.png"/><Relationship Id="rId182" Type="http://schemas.openxmlformats.org/officeDocument/2006/relationships/image" Target="../media/image250.png"/><Relationship Id="rId217" Type="http://schemas.openxmlformats.org/officeDocument/2006/relationships/image" Target="../media/image283.png"/><Relationship Id="rId6" Type="http://schemas.openxmlformats.org/officeDocument/2006/relationships/image" Target="../media/image74.png"/><Relationship Id="rId23" Type="http://schemas.openxmlformats.org/officeDocument/2006/relationships/image" Target="../media/image91.png"/><Relationship Id="rId119" Type="http://schemas.openxmlformats.org/officeDocument/2006/relationships/image" Target="../media/image187.png"/><Relationship Id="rId44" Type="http://schemas.openxmlformats.org/officeDocument/2006/relationships/image" Target="../media/image112.png"/><Relationship Id="rId65" Type="http://schemas.openxmlformats.org/officeDocument/2006/relationships/image" Target="../media/image133.png"/><Relationship Id="rId86" Type="http://schemas.openxmlformats.org/officeDocument/2006/relationships/image" Target="../media/image154.png"/><Relationship Id="rId130" Type="http://schemas.openxmlformats.org/officeDocument/2006/relationships/image" Target="../media/image198.png"/><Relationship Id="rId151" Type="http://schemas.openxmlformats.org/officeDocument/2006/relationships/image" Target="../media/image219.png"/><Relationship Id="rId172" Type="http://schemas.openxmlformats.org/officeDocument/2006/relationships/image" Target="../media/image240.png"/><Relationship Id="rId193" Type="http://schemas.openxmlformats.org/officeDocument/2006/relationships/image" Target="../media/image261.png"/><Relationship Id="rId207" Type="http://schemas.openxmlformats.org/officeDocument/2006/relationships/image" Target="../media/image275.png"/><Relationship Id="rId13" Type="http://schemas.openxmlformats.org/officeDocument/2006/relationships/image" Target="../media/image81.png"/><Relationship Id="rId109" Type="http://schemas.openxmlformats.org/officeDocument/2006/relationships/image" Target="../media/image177.png"/><Relationship Id="rId34" Type="http://schemas.openxmlformats.org/officeDocument/2006/relationships/image" Target="../media/image102.png"/><Relationship Id="rId55" Type="http://schemas.openxmlformats.org/officeDocument/2006/relationships/image" Target="../media/image123.png"/><Relationship Id="rId76" Type="http://schemas.openxmlformats.org/officeDocument/2006/relationships/image" Target="../media/image144.png"/><Relationship Id="rId97" Type="http://schemas.openxmlformats.org/officeDocument/2006/relationships/image" Target="../media/image165.png"/><Relationship Id="rId120" Type="http://schemas.openxmlformats.org/officeDocument/2006/relationships/image" Target="../media/image188.png"/><Relationship Id="rId141" Type="http://schemas.openxmlformats.org/officeDocument/2006/relationships/image" Target="../media/image209.png"/><Relationship Id="rId7" Type="http://schemas.openxmlformats.org/officeDocument/2006/relationships/image" Target="../media/image75.png"/><Relationship Id="rId162" Type="http://schemas.openxmlformats.org/officeDocument/2006/relationships/image" Target="../media/image230.png"/><Relationship Id="rId183" Type="http://schemas.openxmlformats.org/officeDocument/2006/relationships/image" Target="../media/image251.png"/><Relationship Id="rId218" Type="http://schemas.openxmlformats.org/officeDocument/2006/relationships/image" Target="../media/image284.png"/><Relationship Id="rId24" Type="http://schemas.openxmlformats.org/officeDocument/2006/relationships/image" Target="../media/image92.png"/><Relationship Id="rId45" Type="http://schemas.openxmlformats.org/officeDocument/2006/relationships/image" Target="../media/image113.png"/><Relationship Id="rId66" Type="http://schemas.openxmlformats.org/officeDocument/2006/relationships/image" Target="../media/image134.png"/><Relationship Id="rId87" Type="http://schemas.openxmlformats.org/officeDocument/2006/relationships/image" Target="../media/image155.png"/><Relationship Id="rId110" Type="http://schemas.openxmlformats.org/officeDocument/2006/relationships/image" Target="../media/image178.png"/><Relationship Id="rId131" Type="http://schemas.openxmlformats.org/officeDocument/2006/relationships/image" Target="../media/image199.png"/><Relationship Id="rId152" Type="http://schemas.openxmlformats.org/officeDocument/2006/relationships/image" Target="../media/image220.png"/><Relationship Id="rId173" Type="http://schemas.openxmlformats.org/officeDocument/2006/relationships/image" Target="../media/image241.png"/><Relationship Id="rId194" Type="http://schemas.openxmlformats.org/officeDocument/2006/relationships/image" Target="../media/image262.png"/><Relationship Id="rId208" Type="http://schemas.openxmlformats.org/officeDocument/2006/relationships/image" Target="../media/image276.png"/><Relationship Id="rId14" Type="http://schemas.openxmlformats.org/officeDocument/2006/relationships/image" Target="../media/image82.png"/><Relationship Id="rId30" Type="http://schemas.openxmlformats.org/officeDocument/2006/relationships/image" Target="../media/image98.png"/><Relationship Id="rId35" Type="http://schemas.openxmlformats.org/officeDocument/2006/relationships/image" Target="../media/image103.png"/><Relationship Id="rId56" Type="http://schemas.openxmlformats.org/officeDocument/2006/relationships/image" Target="../media/image124.png"/><Relationship Id="rId77" Type="http://schemas.openxmlformats.org/officeDocument/2006/relationships/image" Target="../media/image145.png"/><Relationship Id="rId100" Type="http://schemas.openxmlformats.org/officeDocument/2006/relationships/image" Target="../media/image168.png"/><Relationship Id="rId105" Type="http://schemas.openxmlformats.org/officeDocument/2006/relationships/image" Target="../media/image173.png"/><Relationship Id="rId126" Type="http://schemas.openxmlformats.org/officeDocument/2006/relationships/image" Target="../media/image194.png"/><Relationship Id="rId147" Type="http://schemas.openxmlformats.org/officeDocument/2006/relationships/image" Target="../media/image215.png"/><Relationship Id="rId168" Type="http://schemas.openxmlformats.org/officeDocument/2006/relationships/image" Target="../media/image236.png"/><Relationship Id="rId8" Type="http://schemas.openxmlformats.org/officeDocument/2006/relationships/image" Target="../media/image76.png"/><Relationship Id="rId51" Type="http://schemas.openxmlformats.org/officeDocument/2006/relationships/image" Target="../media/image119.png"/><Relationship Id="rId72" Type="http://schemas.openxmlformats.org/officeDocument/2006/relationships/image" Target="../media/image140.png"/><Relationship Id="rId93" Type="http://schemas.openxmlformats.org/officeDocument/2006/relationships/image" Target="../media/image161.png"/><Relationship Id="rId98" Type="http://schemas.openxmlformats.org/officeDocument/2006/relationships/image" Target="../media/image166.png"/><Relationship Id="rId121" Type="http://schemas.openxmlformats.org/officeDocument/2006/relationships/image" Target="../media/image189.png"/><Relationship Id="rId142" Type="http://schemas.openxmlformats.org/officeDocument/2006/relationships/image" Target="../media/image210.png"/><Relationship Id="rId163" Type="http://schemas.openxmlformats.org/officeDocument/2006/relationships/image" Target="../media/image231.png"/><Relationship Id="rId184" Type="http://schemas.openxmlformats.org/officeDocument/2006/relationships/image" Target="../media/image252.png"/><Relationship Id="rId189" Type="http://schemas.openxmlformats.org/officeDocument/2006/relationships/image" Target="../media/image257.png"/><Relationship Id="rId219" Type="http://schemas.openxmlformats.org/officeDocument/2006/relationships/image" Target="../media/image285.png"/><Relationship Id="rId3" Type="http://schemas.openxmlformats.org/officeDocument/2006/relationships/image" Target="../media/image71.png"/><Relationship Id="rId214" Type="http://schemas.openxmlformats.org/officeDocument/2006/relationships/image" Target="../media/image280.png"/><Relationship Id="rId25" Type="http://schemas.openxmlformats.org/officeDocument/2006/relationships/image" Target="../media/image93.png"/><Relationship Id="rId46" Type="http://schemas.openxmlformats.org/officeDocument/2006/relationships/image" Target="../media/image114.png"/><Relationship Id="rId67" Type="http://schemas.openxmlformats.org/officeDocument/2006/relationships/image" Target="../media/image135.png"/><Relationship Id="rId116" Type="http://schemas.openxmlformats.org/officeDocument/2006/relationships/image" Target="../media/image184.png"/><Relationship Id="rId137" Type="http://schemas.openxmlformats.org/officeDocument/2006/relationships/image" Target="../media/image205.png"/><Relationship Id="rId158" Type="http://schemas.openxmlformats.org/officeDocument/2006/relationships/image" Target="../media/image226.png"/><Relationship Id="rId20" Type="http://schemas.openxmlformats.org/officeDocument/2006/relationships/image" Target="../media/image88.png"/><Relationship Id="rId41" Type="http://schemas.openxmlformats.org/officeDocument/2006/relationships/image" Target="../media/image109.png"/><Relationship Id="rId62" Type="http://schemas.openxmlformats.org/officeDocument/2006/relationships/image" Target="../media/image130.png"/><Relationship Id="rId83" Type="http://schemas.openxmlformats.org/officeDocument/2006/relationships/image" Target="../media/image151.png"/><Relationship Id="rId88" Type="http://schemas.openxmlformats.org/officeDocument/2006/relationships/image" Target="../media/image156.png"/><Relationship Id="rId111" Type="http://schemas.openxmlformats.org/officeDocument/2006/relationships/image" Target="../media/image179.png"/><Relationship Id="rId132" Type="http://schemas.openxmlformats.org/officeDocument/2006/relationships/image" Target="../media/image200.png"/><Relationship Id="rId153" Type="http://schemas.openxmlformats.org/officeDocument/2006/relationships/image" Target="../media/image221.png"/><Relationship Id="rId174" Type="http://schemas.openxmlformats.org/officeDocument/2006/relationships/image" Target="../media/image242.png"/><Relationship Id="rId179" Type="http://schemas.openxmlformats.org/officeDocument/2006/relationships/image" Target="../media/image247.png"/><Relationship Id="rId195" Type="http://schemas.openxmlformats.org/officeDocument/2006/relationships/image" Target="../media/image263.png"/><Relationship Id="rId209" Type="http://schemas.openxmlformats.org/officeDocument/2006/relationships/image" Target="../media/image19.png"/><Relationship Id="rId190" Type="http://schemas.openxmlformats.org/officeDocument/2006/relationships/image" Target="../media/image258.png"/><Relationship Id="rId204" Type="http://schemas.openxmlformats.org/officeDocument/2006/relationships/image" Target="../media/image272.png"/><Relationship Id="rId220" Type="http://schemas.openxmlformats.org/officeDocument/2006/relationships/image" Target="../media/image286.png"/><Relationship Id="rId15" Type="http://schemas.openxmlformats.org/officeDocument/2006/relationships/image" Target="../media/image83.png"/><Relationship Id="rId36" Type="http://schemas.openxmlformats.org/officeDocument/2006/relationships/image" Target="../media/image104.png"/><Relationship Id="rId57" Type="http://schemas.openxmlformats.org/officeDocument/2006/relationships/image" Target="../media/image125.png"/><Relationship Id="rId106" Type="http://schemas.openxmlformats.org/officeDocument/2006/relationships/image" Target="../media/image174.png"/><Relationship Id="rId127" Type="http://schemas.openxmlformats.org/officeDocument/2006/relationships/image" Target="../media/image195.png"/><Relationship Id="rId10" Type="http://schemas.openxmlformats.org/officeDocument/2006/relationships/image" Target="../media/image78.png"/><Relationship Id="rId31" Type="http://schemas.openxmlformats.org/officeDocument/2006/relationships/image" Target="../media/image99.png"/><Relationship Id="rId52" Type="http://schemas.openxmlformats.org/officeDocument/2006/relationships/image" Target="../media/image120.png"/><Relationship Id="rId73" Type="http://schemas.openxmlformats.org/officeDocument/2006/relationships/image" Target="../media/image141.png"/><Relationship Id="rId78" Type="http://schemas.openxmlformats.org/officeDocument/2006/relationships/image" Target="../media/image146.png"/><Relationship Id="rId94" Type="http://schemas.openxmlformats.org/officeDocument/2006/relationships/image" Target="../media/image162.png"/><Relationship Id="rId99" Type="http://schemas.openxmlformats.org/officeDocument/2006/relationships/image" Target="../media/image167.png"/><Relationship Id="rId101" Type="http://schemas.openxmlformats.org/officeDocument/2006/relationships/image" Target="../media/image169.png"/><Relationship Id="rId122" Type="http://schemas.openxmlformats.org/officeDocument/2006/relationships/image" Target="../media/image190.png"/><Relationship Id="rId143" Type="http://schemas.openxmlformats.org/officeDocument/2006/relationships/image" Target="../media/image211.png"/><Relationship Id="rId148" Type="http://schemas.openxmlformats.org/officeDocument/2006/relationships/image" Target="../media/image216.png"/><Relationship Id="rId164" Type="http://schemas.openxmlformats.org/officeDocument/2006/relationships/image" Target="../media/image232.png"/><Relationship Id="rId169" Type="http://schemas.openxmlformats.org/officeDocument/2006/relationships/image" Target="../media/image237.png"/><Relationship Id="rId185" Type="http://schemas.openxmlformats.org/officeDocument/2006/relationships/image" Target="../media/image253.png"/><Relationship Id="rId4" Type="http://schemas.openxmlformats.org/officeDocument/2006/relationships/image" Target="../media/image72.png"/><Relationship Id="rId9" Type="http://schemas.openxmlformats.org/officeDocument/2006/relationships/image" Target="../media/image77.png"/><Relationship Id="rId180" Type="http://schemas.openxmlformats.org/officeDocument/2006/relationships/image" Target="../media/image248.png"/><Relationship Id="rId210" Type="http://schemas.openxmlformats.org/officeDocument/2006/relationships/image" Target="../media/image21.png"/><Relationship Id="rId215" Type="http://schemas.openxmlformats.org/officeDocument/2006/relationships/image" Target="../media/image281.png"/><Relationship Id="rId26" Type="http://schemas.openxmlformats.org/officeDocument/2006/relationships/image" Target="../media/image94.png"/><Relationship Id="rId47" Type="http://schemas.openxmlformats.org/officeDocument/2006/relationships/image" Target="../media/image115.png"/><Relationship Id="rId68" Type="http://schemas.openxmlformats.org/officeDocument/2006/relationships/image" Target="../media/image136.png"/><Relationship Id="rId89" Type="http://schemas.openxmlformats.org/officeDocument/2006/relationships/image" Target="../media/image157.png"/><Relationship Id="rId112" Type="http://schemas.openxmlformats.org/officeDocument/2006/relationships/image" Target="../media/image180.png"/><Relationship Id="rId133" Type="http://schemas.openxmlformats.org/officeDocument/2006/relationships/image" Target="../media/image201.png"/><Relationship Id="rId154" Type="http://schemas.openxmlformats.org/officeDocument/2006/relationships/image" Target="../media/image222.png"/><Relationship Id="rId175" Type="http://schemas.openxmlformats.org/officeDocument/2006/relationships/image" Target="../media/image243.png"/><Relationship Id="rId196" Type="http://schemas.openxmlformats.org/officeDocument/2006/relationships/image" Target="../media/image264.png"/><Relationship Id="rId200" Type="http://schemas.openxmlformats.org/officeDocument/2006/relationships/image" Target="../media/image268.png"/><Relationship Id="rId16" Type="http://schemas.openxmlformats.org/officeDocument/2006/relationships/image" Target="../media/image84.png"/><Relationship Id="rId37" Type="http://schemas.openxmlformats.org/officeDocument/2006/relationships/image" Target="../media/image105.png"/><Relationship Id="rId58" Type="http://schemas.openxmlformats.org/officeDocument/2006/relationships/image" Target="../media/image126.png"/><Relationship Id="rId79" Type="http://schemas.openxmlformats.org/officeDocument/2006/relationships/image" Target="../media/image147.png"/><Relationship Id="rId102" Type="http://schemas.openxmlformats.org/officeDocument/2006/relationships/image" Target="../media/image170.png"/><Relationship Id="rId123" Type="http://schemas.openxmlformats.org/officeDocument/2006/relationships/image" Target="../media/image191.png"/><Relationship Id="rId144" Type="http://schemas.openxmlformats.org/officeDocument/2006/relationships/image" Target="../media/image212.png"/><Relationship Id="rId90" Type="http://schemas.openxmlformats.org/officeDocument/2006/relationships/image" Target="../media/image158.png"/><Relationship Id="rId165" Type="http://schemas.openxmlformats.org/officeDocument/2006/relationships/image" Target="../media/image233.png"/><Relationship Id="rId186" Type="http://schemas.openxmlformats.org/officeDocument/2006/relationships/image" Target="../media/image254.png"/><Relationship Id="rId211" Type="http://schemas.openxmlformats.org/officeDocument/2006/relationships/image" Target="../media/image277.png"/><Relationship Id="rId27" Type="http://schemas.openxmlformats.org/officeDocument/2006/relationships/image" Target="../media/image95.png"/><Relationship Id="rId48" Type="http://schemas.openxmlformats.org/officeDocument/2006/relationships/image" Target="../media/image116.png"/><Relationship Id="rId69" Type="http://schemas.openxmlformats.org/officeDocument/2006/relationships/image" Target="../media/image137.png"/><Relationship Id="rId113" Type="http://schemas.openxmlformats.org/officeDocument/2006/relationships/image" Target="../media/image181.png"/><Relationship Id="rId134" Type="http://schemas.openxmlformats.org/officeDocument/2006/relationships/image" Target="../media/image202.png"/><Relationship Id="rId80" Type="http://schemas.openxmlformats.org/officeDocument/2006/relationships/image" Target="../media/image148.png"/><Relationship Id="rId155" Type="http://schemas.openxmlformats.org/officeDocument/2006/relationships/image" Target="../media/image223.png"/><Relationship Id="rId176" Type="http://schemas.openxmlformats.org/officeDocument/2006/relationships/image" Target="../media/image244.png"/><Relationship Id="rId197" Type="http://schemas.openxmlformats.org/officeDocument/2006/relationships/image" Target="../media/image265.png"/><Relationship Id="rId201" Type="http://schemas.openxmlformats.org/officeDocument/2006/relationships/image" Target="../media/image269.png"/><Relationship Id="rId17" Type="http://schemas.openxmlformats.org/officeDocument/2006/relationships/image" Target="../media/image85.png"/><Relationship Id="rId38" Type="http://schemas.openxmlformats.org/officeDocument/2006/relationships/image" Target="../media/image106.png"/><Relationship Id="rId59" Type="http://schemas.openxmlformats.org/officeDocument/2006/relationships/image" Target="../media/image127.png"/><Relationship Id="rId103" Type="http://schemas.openxmlformats.org/officeDocument/2006/relationships/image" Target="../media/image171.png"/><Relationship Id="rId124" Type="http://schemas.openxmlformats.org/officeDocument/2006/relationships/image" Target="../media/image192.png"/><Relationship Id="rId70" Type="http://schemas.openxmlformats.org/officeDocument/2006/relationships/image" Target="../media/image138.png"/><Relationship Id="rId91" Type="http://schemas.openxmlformats.org/officeDocument/2006/relationships/image" Target="../media/image159.png"/><Relationship Id="rId145" Type="http://schemas.openxmlformats.org/officeDocument/2006/relationships/image" Target="../media/image213.png"/><Relationship Id="rId166" Type="http://schemas.openxmlformats.org/officeDocument/2006/relationships/image" Target="../media/image234.png"/><Relationship Id="rId187" Type="http://schemas.openxmlformats.org/officeDocument/2006/relationships/image" Target="../media/image255.png"/><Relationship Id="rId1" Type="http://schemas.openxmlformats.org/officeDocument/2006/relationships/slideLayout" Target="../slideLayouts/slideLayout2.xml"/><Relationship Id="rId212" Type="http://schemas.openxmlformats.org/officeDocument/2006/relationships/image" Target="../media/image278.png"/><Relationship Id="rId28" Type="http://schemas.openxmlformats.org/officeDocument/2006/relationships/image" Target="../media/image96.png"/><Relationship Id="rId49" Type="http://schemas.openxmlformats.org/officeDocument/2006/relationships/image" Target="../media/image117.png"/><Relationship Id="rId114" Type="http://schemas.openxmlformats.org/officeDocument/2006/relationships/image" Target="../media/image182.png"/><Relationship Id="rId60" Type="http://schemas.openxmlformats.org/officeDocument/2006/relationships/image" Target="../media/image128.png"/><Relationship Id="rId81" Type="http://schemas.openxmlformats.org/officeDocument/2006/relationships/image" Target="../media/image149.png"/><Relationship Id="rId135" Type="http://schemas.openxmlformats.org/officeDocument/2006/relationships/image" Target="../media/image203.png"/><Relationship Id="rId156" Type="http://schemas.openxmlformats.org/officeDocument/2006/relationships/image" Target="../media/image224.png"/><Relationship Id="rId177" Type="http://schemas.openxmlformats.org/officeDocument/2006/relationships/image" Target="../media/image245.png"/><Relationship Id="rId198" Type="http://schemas.openxmlformats.org/officeDocument/2006/relationships/image" Target="../media/image266.png"/><Relationship Id="rId202" Type="http://schemas.openxmlformats.org/officeDocument/2006/relationships/image" Target="../media/image270.png"/><Relationship Id="rId18" Type="http://schemas.openxmlformats.org/officeDocument/2006/relationships/image" Target="../media/image86.png"/><Relationship Id="rId39" Type="http://schemas.openxmlformats.org/officeDocument/2006/relationships/image" Target="../media/image107.png"/><Relationship Id="rId50" Type="http://schemas.openxmlformats.org/officeDocument/2006/relationships/image" Target="../media/image118.png"/><Relationship Id="rId104" Type="http://schemas.openxmlformats.org/officeDocument/2006/relationships/image" Target="../media/image172.png"/><Relationship Id="rId125" Type="http://schemas.openxmlformats.org/officeDocument/2006/relationships/image" Target="../media/image193.png"/><Relationship Id="rId146" Type="http://schemas.openxmlformats.org/officeDocument/2006/relationships/image" Target="../media/image214.png"/><Relationship Id="rId167" Type="http://schemas.openxmlformats.org/officeDocument/2006/relationships/image" Target="../media/image235.png"/><Relationship Id="rId188" Type="http://schemas.openxmlformats.org/officeDocument/2006/relationships/image" Target="../media/image256.png"/><Relationship Id="rId71" Type="http://schemas.openxmlformats.org/officeDocument/2006/relationships/image" Target="../media/image139.png"/><Relationship Id="rId92" Type="http://schemas.openxmlformats.org/officeDocument/2006/relationships/image" Target="../media/image160.png"/><Relationship Id="rId213" Type="http://schemas.openxmlformats.org/officeDocument/2006/relationships/image" Target="../media/image279.png"/><Relationship Id="rId2" Type="http://schemas.openxmlformats.org/officeDocument/2006/relationships/image" Target="../media/image70.png"/><Relationship Id="rId29" Type="http://schemas.openxmlformats.org/officeDocument/2006/relationships/image" Target="../media/image97.png"/><Relationship Id="rId40" Type="http://schemas.openxmlformats.org/officeDocument/2006/relationships/image" Target="../media/image108.png"/><Relationship Id="rId115" Type="http://schemas.openxmlformats.org/officeDocument/2006/relationships/image" Target="../media/image183.png"/><Relationship Id="rId136" Type="http://schemas.openxmlformats.org/officeDocument/2006/relationships/image" Target="../media/image204.png"/><Relationship Id="rId157" Type="http://schemas.openxmlformats.org/officeDocument/2006/relationships/image" Target="../media/image225.png"/><Relationship Id="rId178" Type="http://schemas.openxmlformats.org/officeDocument/2006/relationships/image" Target="../media/image246.png"/><Relationship Id="rId61" Type="http://schemas.openxmlformats.org/officeDocument/2006/relationships/image" Target="../media/image129.png"/><Relationship Id="rId82" Type="http://schemas.openxmlformats.org/officeDocument/2006/relationships/image" Target="../media/image150.png"/><Relationship Id="rId199" Type="http://schemas.openxmlformats.org/officeDocument/2006/relationships/image" Target="../media/image267.png"/><Relationship Id="rId203" Type="http://schemas.openxmlformats.org/officeDocument/2006/relationships/image" Target="../media/image271.png"/><Relationship Id="rId19" Type="http://schemas.openxmlformats.org/officeDocument/2006/relationships/image" Target="../media/image87.png"/></Relationships>
</file>

<file path=ppt/slides/_rels/slide22.xml.rels><?xml version="1.0" encoding="UTF-8" standalone="yes"?>
<Relationships xmlns="http://schemas.openxmlformats.org/package/2006/relationships"><Relationship Id="rId8" Type="http://schemas.openxmlformats.org/officeDocument/2006/relationships/image" Target="../media/image292.jpeg"/><Relationship Id="rId13" Type="http://schemas.openxmlformats.org/officeDocument/2006/relationships/image" Target="../media/image297.png"/><Relationship Id="rId3" Type="http://schemas.microsoft.com/office/2007/relationships/hdphoto" Target="../media/hdphoto1.wdp"/><Relationship Id="rId7" Type="http://schemas.openxmlformats.org/officeDocument/2006/relationships/image" Target="../media/image291.png"/><Relationship Id="rId12" Type="http://schemas.openxmlformats.org/officeDocument/2006/relationships/image" Target="../media/image296.jpeg"/><Relationship Id="rId2" Type="http://schemas.openxmlformats.org/officeDocument/2006/relationships/image" Target="../media/image287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90.jpeg"/><Relationship Id="rId11" Type="http://schemas.openxmlformats.org/officeDocument/2006/relationships/image" Target="../media/image295.jpeg"/><Relationship Id="rId5" Type="http://schemas.openxmlformats.org/officeDocument/2006/relationships/image" Target="../media/image289.jpeg"/><Relationship Id="rId15" Type="http://schemas.openxmlformats.org/officeDocument/2006/relationships/image" Target="../media/image299.png"/><Relationship Id="rId10" Type="http://schemas.openxmlformats.org/officeDocument/2006/relationships/image" Target="../media/image294.png"/><Relationship Id="rId4" Type="http://schemas.openxmlformats.org/officeDocument/2006/relationships/image" Target="../media/image288.png"/><Relationship Id="rId9" Type="http://schemas.openxmlformats.org/officeDocument/2006/relationships/image" Target="../media/image293.png"/><Relationship Id="rId14" Type="http://schemas.openxmlformats.org/officeDocument/2006/relationships/image" Target="../media/image298.png"/></Relationships>
</file>

<file path=ppt/slides/_rels/slide23.xml.rels><?xml version="1.0" encoding="UTF-8" standalone="yes"?>
<Relationships xmlns="http://schemas.openxmlformats.org/package/2006/relationships"><Relationship Id="rId8" Type="http://schemas.openxmlformats.org/officeDocument/2006/relationships/image" Target="../media/image306.jpeg"/><Relationship Id="rId13" Type="http://schemas.openxmlformats.org/officeDocument/2006/relationships/image" Target="../media/image311.jpeg"/><Relationship Id="rId3" Type="http://schemas.openxmlformats.org/officeDocument/2006/relationships/image" Target="../media/image301.png"/><Relationship Id="rId7" Type="http://schemas.openxmlformats.org/officeDocument/2006/relationships/image" Target="../media/image305.png"/><Relationship Id="rId12" Type="http://schemas.openxmlformats.org/officeDocument/2006/relationships/image" Target="../media/image310.png"/><Relationship Id="rId2" Type="http://schemas.openxmlformats.org/officeDocument/2006/relationships/image" Target="../media/image300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04.png"/><Relationship Id="rId11" Type="http://schemas.openxmlformats.org/officeDocument/2006/relationships/image" Target="../media/image309.png"/><Relationship Id="rId5" Type="http://schemas.openxmlformats.org/officeDocument/2006/relationships/image" Target="../media/image303.png"/><Relationship Id="rId10" Type="http://schemas.openxmlformats.org/officeDocument/2006/relationships/image" Target="../media/image308.png"/><Relationship Id="rId4" Type="http://schemas.openxmlformats.org/officeDocument/2006/relationships/image" Target="../media/image302.png"/><Relationship Id="rId9" Type="http://schemas.openxmlformats.org/officeDocument/2006/relationships/image" Target="../media/image307.jpeg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5" name="TextBox 3"/>
          <p:cNvSpPr txBox="1">
            <a:spLocks noChangeArrowheads="1"/>
          </p:cNvSpPr>
          <p:nvPr/>
        </p:nvSpPr>
        <p:spPr bwMode="auto">
          <a:xfrm>
            <a:off x="3419477" y="5437190"/>
            <a:ext cx="5400675" cy="10156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2000" b="1" dirty="0">
                <a:solidFill>
                  <a:srgbClr val="376092"/>
                </a:solidFill>
                <a:latin typeface="Tahoma" pitchFamily="34" charset="0"/>
                <a:cs typeface="Tahoma" pitchFamily="34" charset="0"/>
              </a:rPr>
              <a:t>Методология «электронного правительства» и развитие отрасли ИКТ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1520" y="3645024"/>
            <a:ext cx="8572500" cy="2781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TextBox 5"/>
          <p:cNvSpPr txBox="1"/>
          <p:nvPr/>
        </p:nvSpPr>
        <p:spPr>
          <a:xfrm>
            <a:off x="3749040" y="4371398"/>
            <a:ext cx="38564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>
                <a:solidFill>
                  <a:srgbClr val="00B0F0"/>
                </a:solidFill>
              </a:rPr>
              <a:t>*</a:t>
            </a:r>
            <a:endParaRPr lang="ru-RU" dirty="0">
              <a:solidFill>
                <a:srgbClr val="00B0F0"/>
              </a:solidFill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0" y="6253483"/>
            <a:ext cx="882830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200" dirty="0">
                <a:latin typeface="Times New Roman" pitchFamily="18" charset="0"/>
                <a:cs typeface="Times New Roman" pitchFamily="18" charset="0"/>
              </a:rPr>
              <a:t>*Осуществляется реорганизация АО «НИТ» путем присоединения к нему АО «НК «</a:t>
            </a:r>
            <a:r>
              <a:rPr lang="en-US" sz="1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Kazsatnet</a:t>
            </a:r>
            <a:r>
              <a:rPr lang="ru-RU" sz="1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» в соответствии с Постановлением Правительства Республики Казахстан от 11 ноября 2016 года № 696</a:t>
            </a:r>
            <a:r>
              <a:rPr lang="en-US" sz="1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«О реорганизации АО «НИТ» и АО «НК «</a:t>
            </a:r>
            <a:r>
              <a:rPr lang="en-US" sz="1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Kazsatnet</a:t>
            </a:r>
            <a:r>
              <a:rPr lang="ru-RU" sz="1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». </a:t>
            </a:r>
          </a:p>
        </p:txBody>
      </p:sp>
      <p:sp>
        <p:nvSpPr>
          <p:cNvPr id="2" name="Номер слайда 1"/>
          <p:cNvSpPr>
            <a:spLocks noGrp="1"/>
          </p:cNvSpPr>
          <p:nvPr>
            <p:ph type="sldNum" sz="quarter" idx="4294967295"/>
          </p:nvPr>
        </p:nvSpPr>
        <p:spPr>
          <a:xfrm>
            <a:off x="70104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AE47269F-7D97-4B21-A636-24C694E3DB5B}" type="slidenum">
              <a:rPr lang="ru-RU" smtClean="0"/>
              <a:pPr/>
              <a:t>2</a:t>
            </a:fld>
            <a:endParaRPr lang="ru-RU"/>
          </a:p>
        </p:txBody>
      </p:sp>
      <p:sp>
        <p:nvSpPr>
          <p:cNvPr id="49" name="Text Box 4"/>
          <p:cNvSpPr txBox="1">
            <a:spLocks noChangeArrowheads="1"/>
          </p:cNvSpPr>
          <p:nvPr/>
        </p:nvSpPr>
        <p:spPr bwMode="auto">
          <a:xfrm>
            <a:off x="1428728" y="1047027"/>
            <a:ext cx="5519536" cy="178728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90000" tIns="46800" rIns="90000" bIns="46800">
            <a:spAutoFit/>
          </a:bodyPr>
          <a:lstStyle/>
          <a:p>
            <a:pPr algn="just">
              <a:spcBef>
                <a:spcPts val="0"/>
              </a:spcBef>
            </a:pPr>
            <a:r>
              <a:rPr lang="ru-RU" sz="1400" b="1" i="1" dirty="0">
                <a:solidFill>
                  <a:schemeClr val="accent1"/>
                </a:solidFill>
                <a:latin typeface="Calibri Light" pitchFamily="34" charset="0"/>
              </a:rPr>
              <a:t>Сервисный интегратор «электронного правительства» </a:t>
            </a:r>
            <a:r>
              <a:rPr lang="en-US" sz="1400" b="1" i="1" dirty="0">
                <a:solidFill>
                  <a:schemeClr val="accent1"/>
                </a:solidFill>
                <a:latin typeface="Calibri Light" pitchFamily="34" charset="0"/>
              </a:rPr>
              <a:t>- </a:t>
            </a:r>
            <a:r>
              <a:rPr lang="ru-RU" sz="1400" b="1" i="1" dirty="0">
                <a:solidFill>
                  <a:schemeClr val="accent1"/>
                </a:solidFill>
                <a:latin typeface="Calibri Light" pitchFamily="34" charset="0"/>
              </a:rPr>
              <a:t>осуществляет методологическое развитие «электронного правительства», разработка архитектур ГО, организация создания </a:t>
            </a:r>
            <a:r>
              <a:rPr lang="ru-RU" sz="1400" b="1" i="1" dirty="0" err="1">
                <a:solidFill>
                  <a:schemeClr val="accent1"/>
                </a:solidFill>
                <a:latin typeface="Calibri Light" pitchFamily="34" charset="0"/>
              </a:rPr>
              <a:t>ИК-услуг</a:t>
            </a:r>
            <a:r>
              <a:rPr lang="ru-RU" sz="1400" b="1" i="1" dirty="0">
                <a:solidFill>
                  <a:schemeClr val="accent1"/>
                </a:solidFill>
                <a:latin typeface="Calibri Light" pitchFamily="34" charset="0"/>
              </a:rPr>
              <a:t> (СМИ)</a:t>
            </a:r>
          </a:p>
          <a:p>
            <a:pPr algn="just">
              <a:spcBef>
                <a:spcPct val="50000"/>
              </a:spcBef>
            </a:pPr>
            <a:endParaRPr lang="ru-RU" b="1" i="1" dirty="0">
              <a:solidFill>
                <a:schemeClr val="accent1"/>
              </a:solidFill>
              <a:latin typeface="Calibri Light" pitchFamily="34" charset="0"/>
            </a:endParaRPr>
          </a:p>
          <a:p>
            <a:pPr algn="l">
              <a:spcBef>
                <a:spcPct val="50000"/>
              </a:spcBef>
            </a:pPr>
            <a:r>
              <a:rPr lang="ru-RU" b="1" i="1" dirty="0">
                <a:solidFill>
                  <a:schemeClr val="accent1"/>
                </a:solidFill>
                <a:latin typeface="Calibri Light" pitchFamily="34" charset="0"/>
              </a:rPr>
              <a:t> </a:t>
            </a:r>
          </a:p>
        </p:txBody>
      </p:sp>
      <p:sp>
        <p:nvSpPr>
          <p:cNvPr id="50" name="Text Box 11"/>
          <p:cNvSpPr txBox="1">
            <a:spLocks noChangeArrowheads="1"/>
          </p:cNvSpPr>
          <p:nvPr/>
        </p:nvSpPr>
        <p:spPr bwMode="auto">
          <a:xfrm>
            <a:off x="1428728" y="2190035"/>
            <a:ext cx="5375520" cy="129484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90000" tIns="46800" rIns="90000" bIns="46800">
            <a:spAutoFit/>
          </a:bodyPr>
          <a:lstStyle/>
          <a:p>
            <a:pPr algn="just"/>
            <a:r>
              <a:rPr lang="ru-RU" altLang="ru-RU" sz="1400" b="1" i="1" dirty="0">
                <a:solidFill>
                  <a:schemeClr val="accent1"/>
                </a:solidFill>
                <a:latin typeface="Calibri Light" pitchFamily="34" charset="0"/>
              </a:rPr>
              <a:t>Национальный институт развития в области ИКТ </a:t>
            </a:r>
            <a:r>
              <a:rPr lang="en-US" altLang="ru-RU" sz="1400" b="1" i="1" dirty="0">
                <a:solidFill>
                  <a:schemeClr val="accent1"/>
                </a:solidFill>
                <a:latin typeface="Calibri Light" pitchFamily="34" charset="0"/>
              </a:rPr>
              <a:t>- </a:t>
            </a:r>
            <a:r>
              <a:rPr lang="ru-RU" altLang="ru-RU" sz="1400" b="1" i="1" dirty="0">
                <a:solidFill>
                  <a:schemeClr val="accent1"/>
                </a:solidFill>
                <a:latin typeface="Calibri Light" pitchFamily="34" charset="0"/>
              </a:rPr>
              <a:t>осуществляет меры государственной поддержки развития </a:t>
            </a:r>
            <a:r>
              <a:rPr lang="ru-RU" altLang="ru-RU" sz="1400" b="1" i="1" dirty="0" err="1">
                <a:solidFill>
                  <a:schemeClr val="accent1"/>
                </a:solidFill>
                <a:latin typeface="Calibri Light" pitchFamily="34" charset="0"/>
              </a:rPr>
              <a:t>ИКТ-отрасли</a:t>
            </a:r>
            <a:endParaRPr lang="ru-RU" altLang="ru-RU" sz="1400" b="1" i="1" dirty="0">
              <a:solidFill>
                <a:schemeClr val="accent1"/>
              </a:solidFill>
              <a:latin typeface="Calibri Light" pitchFamily="34" charset="0"/>
            </a:endParaRPr>
          </a:p>
          <a:p>
            <a:pPr algn="just"/>
            <a:endParaRPr lang="ru-RU" altLang="ru-RU" b="1" i="1" dirty="0">
              <a:solidFill>
                <a:schemeClr val="accent1"/>
              </a:solidFill>
              <a:latin typeface="Calibri Light" pitchFamily="34" charset="0"/>
            </a:endParaRPr>
          </a:p>
          <a:p>
            <a:pPr algn="just"/>
            <a:endParaRPr lang="ru-RU" altLang="ru-RU" b="1" i="1" dirty="0">
              <a:solidFill>
                <a:schemeClr val="accent1"/>
              </a:solidFill>
              <a:latin typeface="Calibri Light" pitchFamily="34" charset="0"/>
            </a:endParaRPr>
          </a:p>
        </p:txBody>
      </p:sp>
      <p:sp>
        <p:nvSpPr>
          <p:cNvPr id="52" name="Text Box 15"/>
          <p:cNvSpPr txBox="1">
            <a:spLocks noChangeArrowheads="1"/>
          </p:cNvSpPr>
          <p:nvPr/>
        </p:nvSpPr>
        <p:spPr bwMode="auto">
          <a:xfrm>
            <a:off x="1428728" y="3051534"/>
            <a:ext cx="5375520" cy="99476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90000" tIns="46800" rIns="90000" bIns="46800">
            <a:spAutoFit/>
          </a:bodyPr>
          <a:lstStyle/>
          <a:p>
            <a:pPr algn="just">
              <a:spcAft>
                <a:spcPts val="1500"/>
              </a:spcAft>
            </a:pPr>
            <a:r>
              <a:rPr lang="ru-RU" altLang="ru-RU" sz="1400" b="1" i="1" dirty="0">
                <a:solidFill>
                  <a:schemeClr val="accent1"/>
                </a:solidFill>
                <a:latin typeface="Calibri Light" pitchFamily="34" charset="0"/>
              </a:rPr>
              <a:t>Национальный Холдинг </a:t>
            </a:r>
            <a:r>
              <a:rPr lang="en-US" sz="1400" b="1" i="1" dirty="0">
                <a:solidFill>
                  <a:schemeClr val="accent1"/>
                </a:solidFill>
                <a:latin typeface="Calibri Light" pitchFamily="34" charset="0"/>
              </a:rPr>
              <a:t>- </a:t>
            </a:r>
            <a:r>
              <a:rPr lang="ru-RU" sz="1400" b="1" i="1" dirty="0">
                <a:solidFill>
                  <a:schemeClr val="accent1"/>
                </a:solidFill>
                <a:latin typeface="Calibri Light" pitchFamily="34" charset="0"/>
              </a:rPr>
              <a:t>осуществляет эффективное управление юридическими лицами </a:t>
            </a:r>
          </a:p>
          <a:p>
            <a:pPr algn="just">
              <a:spcAft>
                <a:spcPts val="1500"/>
              </a:spcAft>
            </a:pPr>
            <a:r>
              <a:rPr lang="ru-RU" b="1" i="1" dirty="0">
                <a:solidFill>
                  <a:schemeClr val="accent1"/>
                </a:solidFill>
                <a:latin typeface="Calibri Light" pitchFamily="34" charset="0"/>
              </a:rPr>
              <a:t> </a:t>
            </a:r>
            <a:endParaRPr lang="en-US" b="1" i="1" dirty="0">
              <a:solidFill>
                <a:schemeClr val="accent1"/>
              </a:solidFill>
              <a:latin typeface="Calibri Light" pitchFamily="34" charset="0"/>
            </a:endParaRPr>
          </a:p>
        </p:txBody>
      </p:sp>
      <p:cxnSp>
        <p:nvCxnSpPr>
          <p:cNvPr id="53" name="Прямая соединительная линия 52"/>
          <p:cNvCxnSpPr/>
          <p:nvPr/>
        </p:nvCxnSpPr>
        <p:spPr>
          <a:xfrm>
            <a:off x="285720" y="2118597"/>
            <a:ext cx="7022584" cy="14259"/>
          </a:xfrm>
          <a:prstGeom prst="line">
            <a:avLst/>
          </a:prstGeom>
          <a:ln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4" name="Прямая соединительная линия 53"/>
          <p:cNvCxnSpPr/>
          <p:nvPr/>
        </p:nvCxnSpPr>
        <p:spPr>
          <a:xfrm>
            <a:off x="285720" y="2995619"/>
            <a:ext cx="6950576" cy="1333"/>
          </a:xfrm>
          <a:prstGeom prst="line">
            <a:avLst/>
          </a:prstGeom>
          <a:ln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5" name="Прямая соединительная линия 54"/>
          <p:cNvCxnSpPr>
            <a:endCxn id="19" idx="2"/>
          </p:cNvCxnSpPr>
          <p:nvPr/>
        </p:nvCxnSpPr>
        <p:spPr>
          <a:xfrm>
            <a:off x="251520" y="3645024"/>
            <a:ext cx="7560840" cy="0"/>
          </a:xfrm>
          <a:prstGeom prst="line">
            <a:avLst/>
          </a:prstGeom>
          <a:ln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8" name="Text Box 4"/>
          <p:cNvSpPr txBox="1">
            <a:spLocks noChangeArrowheads="1"/>
          </p:cNvSpPr>
          <p:nvPr/>
        </p:nvSpPr>
        <p:spPr bwMode="auto">
          <a:xfrm>
            <a:off x="1500166" y="682384"/>
            <a:ext cx="6286544" cy="802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90000" tIns="46800" rIns="90000" bIns="46800">
            <a:spAutoFit/>
          </a:bodyPr>
          <a:lstStyle/>
          <a:p>
            <a:pPr algn="just">
              <a:spcBef>
                <a:spcPct val="50000"/>
              </a:spcBef>
            </a:pPr>
            <a:r>
              <a:rPr lang="ru-RU" sz="1600" b="1" i="1" dirty="0">
                <a:solidFill>
                  <a:schemeClr val="accent3">
                    <a:lumMod val="50000"/>
                  </a:schemeClr>
                </a:solidFill>
                <a:latin typeface="Calibri Light" pitchFamily="34" charset="0"/>
              </a:rPr>
              <a:t>Численность 167 человек</a:t>
            </a:r>
          </a:p>
          <a:p>
            <a:pPr algn="l">
              <a:spcBef>
                <a:spcPct val="50000"/>
              </a:spcBef>
            </a:pPr>
            <a:r>
              <a:rPr lang="ru-RU" sz="2000" b="1" i="1" dirty="0">
                <a:solidFill>
                  <a:schemeClr val="accent1"/>
                </a:solidFill>
                <a:latin typeface="Calibri Light" pitchFamily="34" charset="0"/>
              </a:rPr>
              <a:t> </a:t>
            </a:r>
          </a:p>
        </p:txBody>
      </p:sp>
      <p:cxnSp>
        <p:nvCxnSpPr>
          <p:cNvPr id="59" name="Прямая соединительная линия 58"/>
          <p:cNvCxnSpPr>
            <a:endCxn id="19" idx="0"/>
          </p:cNvCxnSpPr>
          <p:nvPr/>
        </p:nvCxnSpPr>
        <p:spPr>
          <a:xfrm>
            <a:off x="251520" y="980728"/>
            <a:ext cx="7560840" cy="0"/>
          </a:xfrm>
          <a:prstGeom prst="line">
            <a:avLst/>
          </a:prstGeom>
          <a:ln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60" name="Picture 2" descr="C:\Users\adoskaliyev\Desktop\SpatialPredictiveModelling.png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EBEBEC"/>
              </a:clrFrom>
              <a:clrTo>
                <a:srgbClr val="EBEBEC">
                  <a:alpha val="0"/>
                </a:srgbClr>
              </a:clrTo>
            </a:clrChange>
          </a:blip>
          <a:srcRect l="67391" t="14373" r="13044" b="78883"/>
          <a:stretch>
            <a:fillRect/>
          </a:stretch>
        </p:blipFill>
        <p:spPr bwMode="auto">
          <a:xfrm>
            <a:off x="285720" y="2924181"/>
            <a:ext cx="857256" cy="857256"/>
          </a:xfrm>
          <a:prstGeom prst="rect">
            <a:avLst/>
          </a:prstGeom>
          <a:noFill/>
        </p:spPr>
      </p:pic>
      <p:pic>
        <p:nvPicPr>
          <p:cNvPr id="62" name="Picture 2" descr="C:\Users\adoskaliyev\Desktop\SpatialPredictiveModelling.png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EBEBEC"/>
              </a:clrFrom>
              <a:clrTo>
                <a:srgbClr val="EBEBEC">
                  <a:alpha val="0"/>
                </a:srgbClr>
              </a:clrTo>
            </a:clrChange>
          </a:blip>
          <a:srcRect l="9783" t="14795" r="69565" b="79717"/>
          <a:stretch>
            <a:fillRect/>
          </a:stretch>
        </p:blipFill>
        <p:spPr bwMode="auto">
          <a:xfrm>
            <a:off x="285720" y="1138231"/>
            <a:ext cx="913004" cy="642942"/>
          </a:xfrm>
          <a:prstGeom prst="rect">
            <a:avLst/>
          </a:prstGeom>
          <a:noFill/>
        </p:spPr>
      </p:pic>
      <p:pic>
        <p:nvPicPr>
          <p:cNvPr id="65" name="Picture 4" descr="C:\Users\dsharipova\Desktop\19-05-gos-podder3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14281" y="2209801"/>
            <a:ext cx="1071571" cy="642941"/>
          </a:xfrm>
          <a:prstGeom prst="rect">
            <a:avLst/>
          </a:prstGeom>
          <a:noFill/>
        </p:spPr>
      </p:pic>
      <p:sp>
        <p:nvSpPr>
          <p:cNvPr id="4" name="Прямоугольник 3"/>
          <p:cNvSpPr/>
          <p:nvPr/>
        </p:nvSpPr>
        <p:spPr>
          <a:xfrm>
            <a:off x="2424810" y="215702"/>
            <a:ext cx="3860352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4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ru-RU" sz="24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АО «Холдинг «</a:t>
            </a:r>
            <a:r>
              <a:rPr lang="ru-RU" sz="2400" b="1" dirty="0" err="1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Зерде</a:t>
            </a:r>
            <a:r>
              <a:rPr lang="ru-RU" sz="24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»</a:t>
            </a:r>
            <a:endParaRPr lang="ru-RU" sz="2400" b="1" dirty="0">
              <a:solidFill>
                <a:schemeClr val="bg1"/>
              </a:solidFill>
            </a:endParaRPr>
          </a:p>
        </p:txBody>
      </p:sp>
      <p:sp>
        <p:nvSpPr>
          <p:cNvPr id="19" name="Правая фигурная скобка 18"/>
          <p:cNvSpPr/>
          <p:nvPr/>
        </p:nvSpPr>
        <p:spPr>
          <a:xfrm>
            <a:off x="7812360" y="980728"/>
            <a:ext cx="432048" cy="2664296"/>
          </a:xfrm>
          <a:prstGeom prst="rightBrace">
            <a:avLst>
              <a:gd name="adj1" fmla="val 8333"/>
              <a:gd name="adj2" fmla="val 50409"/>
            </a:avLst>
          </a:prstGeom>
          <a:ln w="25400">
            <a:solidFill>
              <a:schemeClr val="bg2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4" name="TextBox 23"/>
          <p:cNvSpPr txBox="1"/>
          <p:nvPr/>
        </p:nvSpPr>
        <p:spPr>
          <a:xfrm>
            <a:off x="8316416" y="836712"/>
            <a:ext cx="344966" cy="310854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600" dirty="0">
                <a:solidFill>
                  <a:srgbClr val="00B0F0"/>
                </a:solidFill>
              </a:rPr>
              <a:t>Д</a:t>
            </a:r>
          </a:p>
          <a:p>
            <a:r>
              <a:rPr lang="ru-RU" sz="1600" dirty="0">
                <a:solidFill>
                  <a:srgbClr val="00B0F0"/>
                </a:solidFill>
              </a:rPr>
              <a:t>Е</a:t>
            </a:r>
          </a:p>
          <a:p>
            <a:r>
              <a:rPr lang="ru-RU" sz="1600" dirty="0">
                <a:solidFill>
                  <a:srgbClr val="00B0F0"/>
                </a:solidFill>
              </a:rPr>
              <a:t>Я</a:t>
            </a:r>
          </a:p>
          <a:p>
            <a:r>
              <a:rPr lang="ru-RU" sz="1600" dirty="0">
                <a:solidFill>
                  <a:srgbClr val="00B0F0"/>
                </a:solidFill>
              </a:rPr>
              <a:t>Т</a:t>
            </a:r>
          </a:p>
          <a:p>
            <a:r>
              <a:rPr lang="ru-RU" sz="1600" dirty="0">
                <a:solidFill>
                  <a:srgbClr val="00B0F0"/>
                </a:solidFill>
              </a:rPr>
              <a:t>Е</a:t>
            </a:r>
          </a:p>
          <a:p>
            <a:r>
              <a:rPr lang="ru-RU" sz="1600" dirty="0">
                <a:solidFill>
                  <a:srgbClr val="00B0F0"/>
                </a:solidFill>
              </a:rPr>
              <a:t>Л</a:t>
            </a:r>
          </a:p>
          <a:p>
            <a:r>
              <a:rPr lang="ru-RU" sz="1600" dirty="0">
                <a:solidFill>
                  <a:srgbClr val="00B0F0"/>
                </a:solidFill>
              </a:rPr>
              <a:t>Ь</a:t>
            </a:r>
          </a:p>
          <a:p>
            <a:r>
              <a:rPr lang="ru-RU" sz="1600" dirty="0">
                <a:solidFill>
                  <a:srgbClr val="00B0F0"/>
                </a:solidFill>
              </a:rPr>
              <a:t>Н</a:t>
            </a:r>
          </a:p>
          <a:p>
            <a:r>
              <a:rPr lang="ru-RU" sz="1600" dirty="0">
                <a:solidFill>
                  <a:srgbClr val="00B0F0"/>
                </a:solidFill>
              </a:rPr>
              <a:t>О</a:t>
            </a:r>
          </a:p>
          <a:p>
            <a:r>
              <a:rPr lang="ru-RU" sz="1600" dirty="0">
                <a:solidFill>
                  <a:srgbClr val="00B0F0"/>
                </a:solidFill>
              </a:rPr>
              <a:t>С</a:t>
            </a:r>
          </a:p>
          <a:p>
            <a:r>
              <a:rPr lang="ru-RU" sz="1600" dirty="0">
                <a:solidFill>
                  <a:srgbClr val="00B0F0"/>
                </a:solidFill>
              </a:rPr>
              <a:t>Т</a:t>
            </a:r>
          </a:p>
          <a:p>
            <a:r>
              <a:rPr lang="ru-RU" sz="1600" dirty="0">
                <a:solidFill>
                  <a:srgbClr val="00B0F0"/>
                </a:solidFill>
              </a:rPr>
              <a:t>Ь</a:t>
            </a:r>
          </a:p>
        </p:txBody>
      </p:sp>
    </p:spTree>
    <p:extLst>
      <p:ext uri="{BB962C8B-B14F-4D97-AF65-F5344CB8AC3E}">
        <p14:creationId xmlns:p14="http://schemas.microsoft.com/office/powerpoint/2010/main" val="2356334059"/>
      </p:ext>
    </p:extLst>
  </p:cSld>
  <p:clrMapOvr>
    <a:masterClrMapping/>
  </p:clrMapOvr>
  <p:transition>
    <p:fade/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43" name="Text Box 4"/>
          <p:cNvSpPr txBox="1">
            <a:spLocks noChangeArrowheads="1"/>
          </p:cNvSpPr>
          <p:nvPr/>
        </p:nvSpPr>
        <p:spPr bwMode="auto">
          <a:xfrm>
            <a:off x="1731991" y="1360479"/>
            <a:ext cx="6840537" cy="3715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0000" tIns="46800" rIns="90000" bIns="46800">
            <a:spAutoFit/>
          </a:bodyPr>
          <a:lstStyle/>
          <a:p>
            <a:pPr algn="l">
              <a:spcBef>
                <a:spcPct val="50000"/>
              </a:spcBef>
            </a:pPr>
            <a:r>
              <a:rPr lang="en-US" b="1" i="1" dirty="0">
                <a:solidFill>
                  <a:schemeClr val="accent1"/>
                </a:solidFill>
                <a:latin typeface="Calibri Light" pitchFamily="34" charset="0"/>
              </a:rPr>
              <a:t>1.   </a:t>
            </a:r>
            <a:r>
              <a:rPr lang="ru-RU" b="1" i="1" dirty="0">
                <a:solidFill>
                  <a:schemeClr val="accent1"/>
                </a:solidFill>
                <a:latin typeface="Calibri Light" pitchFamily="34" charset="0"/>
              </a:rPr>
              <a:t>Внедрение сервисной модели информатизации</a:t>
            </a:r>
          </a:p>
        </p:txBody>
      </p:sp>
      <p:sp>
        <p:nvSpPr>
          <p:cNvPr id="61444" name="Text Box 11"/>
          <p:cNvSpPr txBox="1">
            <a:spLocks noChangeArrowheads="1"/>
          </p:cNvSpPr>
          <p:nvPr/>
        </p:nvSpPr>
        <p:spPr bwMode="auto">
          <a:xfrm>
            <a:off x="1714480" y="2003421"/>
            <a:ext cx="7215238" cy="6485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90000" tIns="46800" rIns="90000" bIns="46800">
            <a:spAutoFit/>
          </a:bodyPr>
          <a:lstStyle/>
          <a:p>
            <a:pPr algn="just"/>
            <a:r>
              <a:rPr lang="en-US" b="1" i="1" dirty="0">
                <a:solidFill>
                  <a:schemeClr val="accent1"/>
                </a:solidFill>
                <a:latin typeface="Calibri Light" pitchFamily="34" charset="0"/>
              </a:rPr>
              <a:t>2. </a:t>
            </a:r>
            <a:r>
              <a:rPr lang="ru-RU" b="1" i="1" dirty="0">
                <a:solidFill>
                  <a:schemeClr val="accent1"/>
                </a:solidFill>
                <a:latin typeface="Calibri Light" pitchFamily="34" charset="0"/>
              </a:rPr>
              <a:t>Разработка, сопровождение реализации и развитие архитектуры государственных органов</a:t>
            </a:r>
            <a:endParaRPr lang="ru-RU" altLang="ru-RU" b="1" i="1" dirty="0">
              <a:solidFill>
                <a:schemeClr val="accent1"/>
              </a:solidFill>
              <a:latin typeface="Calibri Light" pitchFamily="34" charset="0"/>
            </a:endParaRPr>
          </a:p>
        </p:txBody>
      </p:sp>
      <p:pic>
        <p:nvPicPr>
          <p:cNvPr id="61446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28596" y="1146165"/>
            <a:ext cx="857256" cy="85889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1455" name="Text Box 15"/>
          <p:cNvSpPr txBox="1">
            <a:spLocks noChangeArrowheads="1"/>
          </p:cNvSpPr>
          <p:nvPr/>
        </p:nvSpPr>
        <p:spPr bwMode="auto">
          <a:xfrm>
            <a:off x="1714480" y="2860677"/>
            <a:ext cx="7429520" cy="147950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90000" tIns="46800" rIns="90000" bIns="46800">
            <a:spAutoFit/>
          </a:bodyPr>
          <a:lstStyle/>
          <a:p>
            <a:pPr algn="just">
              <a:spcAft>
                <a:spcPts val="1500"/>
              </a:spcAft>
            </a:pPr>
            <a:r>
              <a:rPr lang="en-US" b="1" i="1" dirty="0">
                <a:solidFill>
                  <a:schemeClr val="accent1"/>
                </a:solidFill>
                <a:latin typeface="Calibri Light" pitchFamily="34" charset="0"/>
              </a:rPr>
              <a:t>3. </a:t>
            </a:r>
            <a:r>
              <a:rPr lang="ru-RU" b="1" i="1" dirty="0">
                <a:solidFill>
                  <a:schemeClr val="accent1"/>
                </a:solidFill>
                <a:latin typeface="Calibri Light" pitchFamily="34" charset="0"/>
              </a:rPr>
              <a:t>Экспертиза инвестиционного предложения, технико-экономического обоснования и финансово-экономического обоснования бюджетных инвестиций, в том числе технического задания на создание или развитие информационных </a:t>
            </a:r>
            <a:endParaRPr lang="en-US" b="1" i="1" dirty="0">
              <a:solidFill>
                <a:schemeClr val="accent1"/>
              </a:solidFill>
              <a:latin typeface="Calibri Light" pitchFamily="34" charset="0"/>
            </a:endParaRPr>
          </a:p>
        </p:txBody>
      </p:sp>
      <p:cxnSp>
        <p:nvCxnSpPr>
          <p:cNvPr id="17" name="Прямая соединительная линия 16"/>
          <p:cNvCxnSpPr/>
          <p:nvPr/>
        </p:nvCxnSpPr>
        <p:spPr>
          <a:xfrm>
            <a:off x="285720" y="2000240"/>
            <a:ext cx="8572560" cy="0"/>
          </a:xfrm>
          <a:prstGeom prst="line">
            <a:avLst/>
          </a:prstGeom>
          <a:ln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Прямая соединительная линия 17"/>
          <p:cNvCxnSpPr/>
          <p:nvPr/>
        </p:nvCxnSpPr>
        <p:spPr>
          <a:xfrm>
            <a:off x="285720" y="2857496"/>
            <a:ext cx="8572560" cy="0"/>
          </a:xfrm>
          <a:prstGeom prst="line">
            <a:avLst/>
          </a:prstGeom>
          <a:ln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Прямая соединительная линия 18"/>
          <p:cNvCxnSpPr/>
          <p:nvPr/>
        </p:nvCxnSpPr>
        <p:spPr>
          <a:xfrm>
            <a:off x="285720" y="4214818"/>
            <a:ext cx="8572560" cy="0"/>
          </a:xfrm>
          <a:prstGeom prst="line">
            <a:avLst/>
          </a:prstGeom>
          <a:ln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1" name="Прямоугольник 9"/>
          <p:cNvSpPr>
            <a:spLocks noChangeArrowheads="1"/>
          </p:cNvSpPr>
          <p:nvPr/>
        </p:nvSpPr>
        <p:spPr bwMode="auto">
          <a:xfrm>
            <a:off x="1714480" y="4233862"/>
            <a:ext cx="6929486" cy="92333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just">
              <a:spcAft>
                <a:spcPts val="0"/>
              </a:spcAft>
            </a:pPr>
            <a:r>
              <a:rPr lang="en-US" b="1" i="1" dirty="0">
                <a:solidFill>
                  <a:schemeClr val="accent1"/>
                </a:solidFill>
                <a:latin typeface="Calibri Light" pitchFamily="34" charset="0"/>
              </a:rPr>
              <a:t>4. </a:t>
            </a:r>
            <a:r>
              <a:rPr lang="ru-RU" b="1" i="1" dirty="0">
                <a:solidFill>
                  <a:schemeClr val="accent1"/>
                </a:solidFill>
                <a:latin typeface="Calibri Light" pitchFamily="34" charset="0"/>
              </a:rPr>
              <a:t>Проведение оценки эффективности деятельности государственных органов по применению ИКТ</a:t>
            </a:r>
            <a:endParaRPr lang="ru-RU" altLang="ru-RU" b="1" i="1" dirty="0">
              <a:solidFill>
                <a:schemeClr val="accent1"/>
              </a:solidFill>
              <a:latin typeface="Calibri Light" pitchFamily="34" charset="0"/>
            </a:endParaRPr>
          </a:p>
          <a:p>
            <a:pPr algn="just">
              <a:spcAft>
                <a:spcPts val="1500"/>
              </a:spcAft>
            </a:pPr>
            <a:endParaRPr lang="ru-RU" b="1" i="1" dirty="0">
              <a:solidFill>
                <a:schemeClr val="accent1"/>
              </a:solidFill>
              <a:latin typeface="Calibri Light" pitchFamily="34" charset="0"/>
            </a:endParaRPr>
          </a:p>
        </p:txBody>
      </p:sp>
      <p:cxnSp>
        <p:nvCxnSpPr>
          <p:cNvPr id="22" name="Прямая соединительная линия 21"/>
          <p:cNvCxnSpPr/>
          <p:nvPr/>
        </p:nvCxnSpPr>
        <p:spPr>
          <a:xfrm>
            <a:off x="285720" y="4929198"/>
            <a:ext cx="8572560" cy="0"/>
          </a:xfrm>
          <a:prstGeom prst="line">
            <a:avLst/>
          </a:prstGeom>
          <a:ln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4" name="Shape 475"/>
          <p:cNvPicPr preferRelativeResize="0"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85720" y="2071678"/>
            <a:ext cx="1050925" cy="76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7" name="Прямоугольник 26"/>
          <p:cNvSpPr/>
          <p:nvPr/>
        </p:nvSpPr>
        <p:spPr>
          <a:xfrm>
            <a:off x="1714480" y="4932379"/>
            <a:ext cx="6786610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spcAft>
                <a:spcPts val="1500"/>
              </a:spcAft>
            </a:pPr>
            <a:r>
              <a:rPr lang="en-US" b="1" i="1" dirty="0">
                <a:solidFill>
                  <a:schemeClr val="accent1"/>
                </a:solidFill>
                <a:latin typeface="Calibri Light" pitchFamily="34" charset="0"/>
              </a:rPr>
              <a:t>5. </a:t>
            </a:r>
            <a:r>
              <a:rPr lang="ru-RU" b="1" i="1" dirty="0">
                <a:solidFill>
                  <a:schemeClr val="accent1"/>
                </a:solidFill>
                <a:latin typeface="Calibri Light" pitchFamily="34" charset="0"/>
              </a:rPr>
              <a:t>Управление проектами по созданию и развитию объектов информатизации "электронного правительства"</a:t>
            </a:r>
            <a:endParaRPr lang="en-US" b="1" i="1" dirty="0">
              <a:solidFill>
                <a:schemeClr val="accent1"/>
              </a:solidFill>
              <a:latin typeface="Calibri Light" pitchFamily="34" charset="0"/>
            </a:endParaRPr>
          </a:p>
        </p:txBody>
      </p:sp>
      <p:cxnSp>
        <p:nvCxnSpPr>
          <p:cNvPr id="28" name="Прямая соединительная линия 27"/>
          <p:cNvCxnSpPr/>
          <p:nvPr/>
        </p:nvCxnSpPr>
        <p:spPr>
          <a:xfrm>
            <a:off x="285720" y="5786454"/>
            <a:ext cx="8572560" cy="0"/>
          </a:xfrm>
          <a:prstGeom prst="line">
            <a:avLst/>
          </a:prstGeom>
          <a:ln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9" name="Прямоугольник 28"/>
          <p:cNvSpPr/>
          <p:nvPr/>
        </p:nvSpPr>
        <p:spPr>
          <a:xfrm>
            <a:off x="1714480" y="5861073"/>
            <a:ext cx="678661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b="1" i="1" dirty="0">
                <a:solidFill>
                  <a:schemeClr val="accent1"/>
                </a:solidFill>
                <a:latin typeface="Calibri Light" pitchFamily="34" charset="0"/>
              </a:rPr>
              <a:t>6. </a:t>
            </a:r>
            <a:r>
              <a:rPr lang="ru-RU" b="1" i="1" dirty="0">
                <a:solidFill>
                  <a:schemeClr val="accent1"/>
                </a:solidFill>
                <a:latin typeface="Calibri Light" pitchFamily="34" charset="0"/>
              </a:rPr>
              <a:t>Организация интеграции информационных систем государственных органов</a:t>
            </a:r>
            <a:endParaRPr lang="ru-RU" altLang="ru-RU" b="1" i="1" dirty="0">
              <a:solidFill>
                <a:schemeClr val="accent1"/>
              </a:solidFill>
              <a:latin typeface="Calibri Light" pitchFamily="34" charset="0"/>
            </a:endParaRPr>
          </a:p>
        </p:txBody>
      </p:sp>
      <p:pic>
        <p:nvPicPr>
          <p:cNvPr id="31" name="Picture 6"/>
          <p:cNvPicPr>
            <a:picLocks noChangeAspect="1" noChangeArrowheads="1"/>
          </p:cNvPicPr>
          <p:nvPr/>
        </p:nvPicPr>
        <p:blipFill>
          <a:blip r:embed="rId5" cstate="print"/>
          <a:srcRect l="11963" t="16463" r="10327" b="17076"/>
          <a:stretch>
            <a:fillRect/>
          </a:stretch>
        </p:blipFill>
        <p:spPr bwMode="auto">
          <a:xfrm>
            <a:off x="428596" y="5857892"/>
            <a:ext cx="998537" cy="854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2" name="Рисунок 31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500034" y="2928934"/>
            <a:ext cx="768078" cy="743128"/>
          </a:xfrm>
          <a:prstGeom prst="rect">
            <a:avLst/>
          </a:prstGeom>
        </p:spPr>
      </p:pic>
      <p:grpSp>
        <p:nvGrpSpPr>
          <p:cNvPr id="33" name="Группа 806"/>
          <p:cNvGrpSpPr/>
          <p:nvPr/>
        </p:nvGrpSpPr>
        <p:grpSpPr>
          <a:xfrm>
            <a:off x="571472" y="4286256"/>
            <a:ext cx="785818" cy="571504"/>
            <a:chOff x="1973809" y="6892791"/>
            <a:chExt cx="778372" cy="518664"/>
          </a:xfrm>
        </p:grpSpPr>
        <p:sp>
          <p:nvSpPr>
            <p:cNvPr id="34" name="object 53"/>
            <p:cNvSpPr/>
            <p:nvPr/>
          </p:nvSpPr>
          <p:spPr>
            <a:xfrm>
              <a:off x="1973809" y="6892791"/>
              <a:ext cx="547497" cy="406145"/>
            </a:xfrm>
            <a:custGeom>
              <a:avLst/>
              <a:gdLst/>
              <a:ahLst/>
              <a:cxnLst/>
              <a:rect l="l" t="t" r="r" b="b"/>
              <a:pathLst>
                <a:path w="547497" h="406146">
                  <a:moveTo>
                    <a:pt x="547497" y="15976"/>
                  </a:moveTo>
                  <a:lnTo>
                    <a:pt x="547497" y="390207"/>
                  </a:lnTo>
                  <a:lnTo>
                    <a:pt x="547497" y="399021"/>
                  </a:lnTo>
                  <a:lnTo>
                    <a:pt x="540321" y="406145"/>
                  </a:lnTo>
                  <a:lnTo>
                    <a:pt x="531545" y="406145"/>
                  </a:lnTo>
                  <a:lnTo>
                    <a:pt x="15925" y="406145"/>
                  </a:lnTo>
                  <a:lnTo>
                    <a:pt x="7124" y="406145"/>
                  </a:lnTo>
                  <a:lnTo>
                    <a:pt x="0" y="399021"/>
                  </a:lnTo>
                  <a:lnTo>
                    <a:pt x="0" y="390207"/>
                  </a:lnTo>
                  <a:lnTo>
                    <a:pt x="0" y="15976"/>
                  </a:lnTo>
                  <a:lnTo>
                    <a:pt x="0" y="7162"/>
                  </a:lnTo>
                  <a:lnTo>
                    <a:pt x="7124" y="0"/>
                  </a:lnTo>
                  <a:lnTo>
                    <a:pt x="15925" y="0"/>
                  </a:lnTo>
                  <a:lnTo>
                    <a:pt x="531545" y="0"/>
                  </a:lnTo>
                  <a:lnTo>
                    <a:pt x="540321" y="0"/>
                  </a:lnTo>
                  <a:lnTo>
                    <a:pt x="547497" y="7162"/>
                  </a:lnTo>
                  <a:lnTo>
                    <a:pt x="547497" y="15976"/>
                  </a:lnTo>
                  <a:close/>
                </a:path>
              </a:pathLst>
            </a:custGeom>
            <a:ln w="37465">
              <a:solidFill>
                <a:srgbClr val="A62B4D"/>
              </a:solidFill>
            </a:ln>
          </p:spPr>
          <p:txBody>
            <a:bodyPr wrap="square" lIns="0" tIns="0" rIns="0" bIns="0" rtlCol="0">
              <a:noAutofit/>
            </a:bodyPr>
            <a:lstStyle/>
            <a:p>
              <a:endParaRPr/>
            </a:p>
          </p:txBody>
        </p:sp>
        <p:sp>
          <p:nvSpPr>
            <p:cNvPr id="35" name="object 54"/>
            <p:cNvSpPr/>
            <p:nvPr/>
          </p:nvSpPr>
          <p:spPr>
            <a:xfrm>
              <a:off x="2247563" y="6976021"/>
              <a:ext cx="200583" cy="205473"/>
            </a:xfrm>
            <a:custGeom>
              <a:avLst/>
              <a:gdLst/>
              <a:ahLst/>
              <a:cxnLst/>
              <a:rect l="l" t="t" r="r" b="b"/>
              <a:pathLst>
                <a:path w="200583" h="205473">
                  <a:moveTo>
                    <a:pt x="0" y="205473"/>
                  </a:moveTo>
                  <a:lnTo>
                    <a:pt x="92583" y="83007"/>
                  </a:lnTo>
                  <a:lnTo>
                    <a:pt x="127431" y="119837"/>
                  </a:lnTo>
                  <a:lnTo>
                    <a:pt x="200583" y="0"/>
                  </a:lnTo>
                </a:path>
              </a:pathLst>
            </a:custGeom>
            <a:ln w="24968">
              <a:solidFill>
                <a:srgbClr val="A62B4D"/>
              </a:solidFill>
            </a:ln>
          </p:spPr>
          <p:txBody>
            <a:bodyPr wrap="square" lIns="0" tIns="0" rIns="0" bIns="0" rtlCol="0">
              <a:noAutofit/>
            </a:bodyPr>
            <a:lstStyle/>
            <a:p>
              <a:endParaRPr/>
            </a:p>
          </p:txBody>
        </p:sp>
        <p:sp>
          <p:nvSpPr>
            <p:cNvPr id="36" name="object 55"/>
            <p:cNvSpPr/>
            <p:nvPr/>
          </p:nvSpPr>
          <p:spPr>
            <a:xfrm>
              <a:off x="2448153" y="7030621"/>
              <a:ext cx="304028" cy="380834"/>
            </a:xfrm>
            <a:custGeom>
              <a:avLst/>
              <a:gdLst/>
              <a:ahLst/>
              <a:cxnLst/>
              <a:rect l="l" t="t" r="r" b="b"/>
              <a:pathLst>
                <a:path w="304028" h="380834">
                  <a:moveTo>
                    <a:pt x="12484" y="0"/>
                  </a:moveTo>
                  <a:lnTo>
                    <a:pt x="0" y="37465"/>
                  </a:lnTo>
                  <a:lnTo>
                    <a:pt x="133184" y="85318"/>
                  </a:lnTo>
                  <a:lnTo>
                    <a:pt x="151917" y="380834"/>
                  </a:lnTo>
                  <a:lnTo>
                    <a:pt x="255968" y="380834"/>
                  </a:lnTo>
                  <a:lnTo>
                    <a:pt x="255968" y="228917"/>
                  </a:lnTo>
                  <a:lnTo>
                    <a:pt x="275160" y="219591"/>
                  </a:lnTo>
                  <a:lnTo>
                    <a:pt x="300986" y="184355"/>
                  </a:lnTo>
                  <a:lnTo>
                    <a:pt x="303137" y="124420"/>
                  </a:lnTo>
                  <a:lnTo>
                    <a:pt x="304028" y="85318"/>
                  </a:lnTo>
                  <a:lnTo>
                    <a:pt x="304002" y="61313"/>
                  </a:lnTo>
                  <a:lnTo>
                    <a:pt x="297860" y="17401"/>
                  </a:lnTo>
                  <a:lnTo>
                    <a:pt x="291405" y="9335"/>
                  </a:lnTo>
                  <a:lnTo>
                    <a:pt x="254717" y="9335"/>
                  </a:lnTo>
                  <a:lnTo>
                    <a:pt x="12484" y="0"/>
                  </a:lnTo>
                  <a:close/>
                </a:path>
                <a:path w="304028" h="380834">
                  <a:moveTo>
                    <a:pt x="279354" y="5801"/>
                  </a:moveTo>
                  <a:lnTo>
                    <a:pt x="272281" y="6202"/>
                  </a:lnTo>
                  <a:lnTo>
                    <a:pt x="264091" y="7458"/>
                  </a:lnTo>
                  <a:lnTo>
                    <a:pt x="254717" y="9335"/>
                  </a:lnTo>
                  <a:lnTo>
                    <a:pt x="291405" y="9335"/>
                  </a:lnTo>
                  <a:lnTo>
                    <a:pt x="290427" y="8494"/>
                  </a:lnTo>
                  <a:lnTo>
                    <a:pt x="285380" y="6487"/>
                  </a:lnTo>
                  <a:lnTo>
                    <a:pt x="279354" y="5801"/>
                  </a:lnTo>
                  <a:close/>
                </a:path>
              </a:pathLst>
            </a:custGeom>
            <a:solidFill>
              <a:srgbClr val="A62B4D"/>
            </a:solidFill>
          </p:spPr>
          <p:txBody>
            <a:bodyPr wrap="square" lIns="0" tIns="0" rIns="0" bIns="0" rtlCol="0">
              <a:noAutofit/>
            </a:bodyPr>
            <a:lstStyle/>
            <a:p>
              <a:endParaRPr/>
            </a:p>
          </p:txBody>
        </p:sp>
        <p:sp>
          <p:nvSpPr>
            <p:cNvPr id="37" name="object 56"/>
            <p:cNvSpPr/>
            <p:nvPr/>
          </p:nvSpPr>
          <p:spPr>
            <a:xfrm>
              <a:off x="2599171" y="6906840"/>
              <a:ext cx="113280" cy="123024"/>
            </a:xfrm>
            <a:custGeom>
              <a:avLst/>
              <a:gdLst/>
              <a:ahLst/>
              <a:cxnLst/>
              <a:rect l="l" t="t" r="r" b="b"/>
              <a:pathLst>
                <a:path w="113280" h="123024">
                  <a:moveTo>
                    <a:pt x="46061" y="0"/>
                  </a:moveTo>
                  <a:lnTo>
                    <a:pt x="13173" y="21686"/>
                  </a:lnTo>
                  <a:lnTo>
                    <a:pt x="0" y="63747"/>
                  </a:lnTo>
                  <a:lnTo>
                    <a:pt x="1930" y="77580"/>
                  </a:lnTo>
                  <a:lnTo>
                    <a:pt x="23599" y="110515"/>
                  </a:lnTo>
                  <a:lnTo>
                    <a:pt x="65467" y="123024"/>
                  </a:lnTo>
                  <a:lnTo>
                    <a:pt x="78415" y="118995"/>
                  </a:lnTo>
                  <a:lnTo>
                    <a:pt x="106904" y="90153"/>
                  </a:lnTo>
                  <a:lnTo>
                    <a:pt x="113280" y="61349"/>
                  </a:lnTo>
                  <a:lnTo>
                    <a:pt x="113167" y="57371"/>
                  </a:lnTo>
                  <a:lnTo>
                    <a:pt x="98632" y="20761"/>
                  </a:lnTo>
                  <a:lnTo>
                    <a:pt x="62345" y="1137"/>
                  </a:lnTo>
                  <a:lnTo>
                    <a:pt x="46061" y="0"/>
                  </a:lnTo>
                  <a:close/>
                </a:path>
              </a:pathLst>
            </a:custGeom>
            <a:solidFill>
              <a:srgbClr val="A62B4D"/>
            </a:solidFill>
          </p:spPr>
          <p:txBody>
            <a:bodyPr wrap="square" lIns="0" tIns="0" rIns="0" bIns="0" rtlCol="0">
              <a:noAutofit/>
            </a:bodyPr>
            <a:lstStyle/>
            <a:p>
              <a:endParaRPr/>
            </a:p>
          </p:txBody>
        </p:sp>
        <p:sp>
          <p:nvSpPr>
            <p:cNvPr id="38" name="object 57"/>
            <p:cNvSpPr/>
            <p:nvPr/>
          </p:nvSpPr>
          <p:spPr>
            <a:xfrm>
              <a:off x="2062840" y="7010161"/>
              <a:ext cx="181419" cy="0"/>
            </a:xfrm>
            <a:custGeom>
              <a:avLst/>
              <a:gdLst/>
              <a:ahLst/>
              <a:cxnLst/>
              <a:rect l="l" t="t" r="r" b="b"/>
              <a:pathLst>
                <a:path w="181419">
                  <a:moveTo>
                    <a:pt x="0" y="0"/>
                  </a:moveTo>
                  <a:lnTo>
                    <a:pt x="181419" y="0"/>
                  </a:lnTo>
                </a:path>
              </a:pathLst>
            </a:custGeom>
            <a:ln w="24968">
              <a:solidFill>
                <a:srgbClr val="A62B4D"/>
              </a:solidFill>
            </a:ln>
          </p:spPr>
          <p:txBody>
            <a:bodyPr wrap="square" lIns="0" tIns="0" rIns="0" bIns="0" rtlCol="0">
              <a:noAutofit/>
            </a:bodyPr>
            <a:lstStyle/>
            <a:p>
              <a:endParaRPr/>
            </a:p>
          </p:txBody>
        </p:sp>
        <p:sp>
          <p:nvSpPr>
            <p:cNvPr id="39" name="object 58"/>
            <p:cNvSpPr/>
            <p:nvPr/>
          </p:nvSpPr>
          <p:spPr>
            <a:xfrm>
              <a:off x="2062840" y="7078763"/>
              <a:ext cx="181419" cy="0"/>
            </a:xfrm>
            <a:custGeom>
              <a:avLst/>
              <a:gdLst/>
              <a:ahLst/>
              <a:cxnLst/>
              <a:rect l="l" t="t" r="r" b="b"/>
              <a:pathLst>
                <a:path w="181419">
                  <a:moveTo>
                    <a:pt x="0" y="0"/>
                  </a:moveTo>
                  <a:lnTo>
                    <a:pt x="181419" y="0"/>
                  </a:lnTo>
                </a:path>
              </a:pathLst>
            </a:custGeom>
            <a:ln w="24968">
              <a:solidFill>
                <a:srgbClr val="A62B4D"/>
              </a:solidFill>
            </a:ln>
          </p:spPr>
          <p:txBody>
            <a:bodyPr wrap="square" lIns="0" tIns="0" rIns="0" bIns="0" rtlCol="0">
              <a:noAutofit/>
            </a:bodyPr>
            <a:lstStyle/>
            <a:p>
              <a:endParaRPr/>
            </a:p>
          </p:txBody>
        </p:sp>
        <p:sp>
          <p:nvSpPr>
            <p:cNvPr id="40" name="object 59"/>
            <p:cNvSpPr/>
            <p:nvPr/>
          </p:nvSpPr>
          <p:spPr>
            <a:xfrm>
              <a:off x="2062840" y="7141268"/>
              <a:ext cx="142633" cy="0"/>
            </a:xfrm>
            <a:custGeom>
              <a:avLst/>
              <a:gdLst/>
              <a:ahLst/>
              <a:cxnLst/>
              <a:rect l="l" t="t" r="r" b="b"/>
              <a:pathLst>
                <a:path w="142633">
                  <a:moveTo>
                    <a:pt x="0" y="0"/>
                  </a:moveTo>
                  <a:lnTo>
                    <a:pt x="142633" y="0"/>
                  </a:lnTo>
                </a:path>
              </a:pathLst>
            </a:custGeom>
            <a:ln w="24968">
              <a:solidFill>
                <a:srgbClr val="A62B4D"/>
              </a:solidFill>
            </a:ln>
          </p:spPr>
          <p:txBody>
            <a:bodyPr wrap="square" lIns="0" tIns="0" rIns="0" bIns="0" rtlCol="0">
              <a:noAutofit/>
            </a:bodyPr>
            <a:lstStyle/>
            <a:p>
              <a:endParaRPr/>
            </a:p>
          </p:txBody>
        </p:sp>
      </p:grpSp>
      <p:pic>
        <p:nvPicPr>
          <p:cNvPr id="41" name="Рисунок 40"/>
          <p:cNvPicPr>
            <a:picLocks noChangeAspect="1"/>
          </p:cNvPicPr>
          <p:nvPr/>
        </p:nvPicPr>
        <p:blipFill>
          <a:blip r:embed="rId7" cstate="print">
            <a:extLst>
              <a:ext uri="{BEBA8EAE-BF5A-486C-A8C5-ECC9F3942E4B}">
                <a14:imgProps xmlns:a14="http://schemas.microsoft.com/office/drawing/2010/main">
                  <a14:imgLayer>
                    <a14:imgEffect>
                      <a14:saturation sat="0"/>
                    </a14:imgEffect>
                    <a14:imgEffect>
                      <a14:brightnessContrast bright="20000" contrast="-4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500034" y="5072074"/>
            <a:ext cx="799896" cy="685695"/>
          </a:xfrm>
          <a:prstGeom prst="rect">
            <a:avLst/>
          </a:prstGeom>
        </p:spPr>
      </p:pic>
      <p:sp>
        <p:nvSpPr>
          <p:cNvPr id="30" name="Номер слайда 29"/>
          <p:cNvSpPr>
            <a:spLocks noGrp="1"/>
          </p:cNvSpPr>
          <p:nvPr>
            <p:ph type="sldNum" sz="quarter" idx="4294967295"/>
          </p:nvPr>
        </p:nvSpPr>
        <p:spPr>
          <a:xfrm>
            <a:off x="70104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258653C8-B17B-45E0-8AC5-457BB4239C4A}" type="slidenum">
              <a:rPr lang="ru-RU" smtClean="0"/>
              <a:pPr>
                <a:defRPr/>
              </a:pPr>
              <a:t>3</a:t>
            </a:fld>
            <a:endParaRPr lang="ru-RU"/>
          </a:p>
        </p:txBody>
      </p:sp>
      <p:sp>
        <p:nvSpPr>
          <p:cNvPr id="43" name="Прямоугольник 42"/>
          <p:cNvSpPr/>
          <p:nvPr/>
        </p:nvSpPr>
        <p:spPr>
          <a:xfrm>
            <a:off x="500034" y="714356"/>
            <a:ext cx="8643966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ru-RU" sz="1400" b="1" i="1" dirty="0">
                <a:solidFill>
                  <a:schemeClr val="bg2">
                    <a:lumMod val="25000"/>
                  </a:schemeClr>
                </a:solidFill>
                <a:latin typeface="Calibri Light" pitchFamily="34" charset="0"/>
              </a:rPr>
              <a:t>Постановлением Правительства РК от 11 апреля 2016 года №207 определен Холдинг</a:t>
            </a:r>
          </a:p>
        </p:txBody>
      </p:sp>
      <p:sp>
        <p:nvSpPr>
          <p:cNvPr id="2" name="Прямоугольник 1"/>
          <p:cNvSpPr/>
          <p:nvPr/>
        </p:nvSpPr>
        <p:spPr>
          <a:xfrm>
            <a:off x="428596" y="288910"/>
            <a:ext cx="7166599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en-US" altLang="ru-RU" sz="16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I. </a:t>
            </a:r>
            <a:r>
              <a:rPr lang="ru-RU" altLang="ru-RU" sz="16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СЕРВИСНЫЙ ИНТЕГРАТОР «ЭЛЕКТРОННОГО ПРАВИТЕЛЬСТВА»</a:t>
            </a:r>
          </a:p>
          <a:p>
            <a:pPr algn="ctr">
              <a:defRPr/>
            </a:pPr>
            <a:endParaRPr lang="ru-RU" altLang="ru-RU" sz="1600" b="1" dirty="0">
              <a:solidFill>
                <a:schemeClr val="bg1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</p:spTree>
  </p:cSld>
  <p:clrMapOvr>
    <a:masterClrMapping/>
  </p:clrMapOvr>
  <p:transition>
    <p:fade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43" name="Text Box 4"/>
          <p:cNvSpPr txBox="1">
            <a:spLocks noChangeArrowheads="1"/>
          </p:cNvSpPr>
          <p:nvPr/>
        </p:nvSpPr>
        <p:spPr bwMode="auto">
          <a:xfrm>
            <a:off x="1643042" y="1428736"/>
            <a:ext cx="7500958" cy="147950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90000" tIns="46800" rIns="90000" bIns="46800">
            <a:spAutoFit/>
          </a:bodyPr>
          <a:lstStyle/>
          <a:p>
            <a:pPr algn="just"/>
            <a:r>
              <a:rPr lang="en-US" b="1" i="1" dirty="0">
                <a:solidFill>
                  <a:schemeClr val="accent1"/>
                </a:solidFill>
                <a:latin typeface="Calibri Light" pitchFamily="34" charset="0"/>
              </a:rPr>
              <a:t>1. </a:t>
            </a:r>
            <a:r>
              <a:rPr lang="ru-RU" b="1" i="1" dirty="0">
                <a:solidFill>
                  <a:schemeClr val="accent1"/>
                </a:solidFill>
                <a:latin typeface="Calibri Light" pitchFamily="34" charset="0"/>
              </a:rPr>
              <a:t>Системно-техническое обслуживание и сопровождение </a:t>
            </a:r>
            <a:r>
              <a:rPr lang="ru-RU" b="1" i="1" dirty="0" err="1">
                <a:solidFill>
                  <a:schemeClr val="accent1"/>
                </a:solidFill>
                <a:latin typeface="Calibri Light" pitchFamily="34" charset="0"/>
              </a:rPr>
              <a:t>интернет-ресурсов</a:t>
            </a:r>
            <a:r>
              <a:rPr lang="ru-RU" b="1" i="1" dirty="0">
                <a:solidFill>
                  <a:schemeClr val="accent1"/>
                </a:solidFill>
                <a:latin typeface="Calibri Light" pitchFamily="34" charset="0"/>
              </a:rPr>
              <a:t> государственных органов и объектов информационно-коммуникационной инфраструктуры "электронного правительства" в соответствии с перечнем, утвержденным уполномоченным органом</a:t>
            </a:r>
            <a:endParaRPr lang="ru-RU" altLang="ru-RU" b="1" i="1" dirty="0">
              <a:solidFill>
                <a:schemeClr val="accent1"/>
              </a:solidFill>
              <a:latin typeface="Calibri Light" pitchFamily="34" charset="0"/>
            </a:endParaRPr>
          </a:p>
        </p:txBody>
      </p:sp>
      <p:sp>
        <p:nvSpPr>
          <p:cNvPr id="61455" name="Text Box 15"/>
          <p:cNvSpPr txBox="1">
            <a:spLocks noChangeArrowheads="1"/>
          </p:cNvSpPr>
          <p:nvPr/>
        </p:nvSpPr>
        <p:spPr bwMode="auto">
          <a:xfrm>
            <a:off x="1643042" y="3143248"/>
            <a:ext cx="7429520" cy="6485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90000" tIns="46800" rIns="90000" bIns="46800">
            <a:spAutoFit/>
          </a:bodyPr>
          <a:lstStyle/>
          <a:p>
            <a:pPr algn="just"/>
            <a:r>
              <a:rPr lang="en-US" b="1" i="1" dirty="0">
                <a:solidFill>
                  <a:schemeClr val="accent1"/>
                </a:solidFill>
                <a:latin typeface="Calibri Light" pitchFamily="34" charset="0"/>
              </a:rPr>
              <a:t>2. </a:t>
            </a:r>
            <a:r>
              <a:rPr lang="ru-RU" b="1" i="1" dirty="0">
                <a:solidFill>
                  <a:schemeClr val="accent1"/>
                </a:solidFill>
                <a:latin typeface="Calibri Light" pitchFamily="34" charset="0"/>
              </a:rPr>
              <a:t>Оказание информационно-коммуникационных услуг государственным органам в соответствии с каталогом </a:t>
            </a:r>
            <a:endParaRPr lang="ru-RU" altLang="ru-RU" b="1" i="1" dirty="0">
              <a:solidFill>
                <a:schemeClr val="accent1"/>
              </a:solidFill>
              <a:latin typeface="Calibri Light" pitchFamily="34" charset="0"/>
            </a:endParaRPr>
          </a:p>
        </p:txBody>
      </p:sp>
      <p:cxnSp>
        <p:nvCxnSpPr>
          <p:cNvPr id="17" name="Прямая соединительная линия 16"/>
          <p:cNvCxnSpPr/>
          <p:nvPr/>
        </p:nvCxnSpPr>
        <p:spPr>
          <a:xfrm>
            <a:off x="285720" y="3000372"/>
            <a:ext cx="8572560" cy="0"/>
          </a:xfrm>
          <a:prstGeom prst="line">
            <a:avLst/>
          </a:prstGeom>
          <a:ln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Прямая соединительная линия 18"/>
          <p:cNvCxnSpPr/>
          <p:nvPr/>
        </p:nvCxnSpPr>
        <p:spPr>
          <a:xfrm>
            <a:off x="285720" y="4071942"/>
            <a:ext cx="8572560" cy="0"/>
          </a:xfrm>
          <a:prstGeom prst="line">
            <a:avLst/>
          </a:prstGeom>
          <a:ln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1" name="Прямоугольник 9"/>
          <p:cNvSpPr>
            <a:spLocks noChangeArrowheads="1"/>
          </p:cNvSpPr>
          <p:nvPr/>
        </p:nvSpPr>
        <p:spPr bwMode="auto">
          <a:xfrm>
            <a:off x="1643042" y="4034387"/>
            <a:ext cx="7358114" cy="120032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just"/>
            <a:r>
              <a:rPr lang="en-US" b="1" i="1" dirty="0">
                <a:solidFill>
                  <a:schemeClr val="accent1"/>
                </a:solidFill>
                <a:latin typeface="Calibri Light" pitchFamily="34" charset="0"/>
              </a:rPr>
              <a:t>3. </a:t>
            </a:r>
            <a:r>
              <a:rPr lang="ru-RU" b="1" i="1" dirty="0">
                <a:solidFill>
                  <a:schemeClr val="accent1"/>
                </a:solidFill>
                <a:latin typeface="Calibri Light" pitchFamily="34" charset="0"/>
              </a:rPr>
              <a:t>Создание и развитие информационно-коммуникационной платформы "электронного правительства" и единой транспортной среды государственных органов</a:t>
            </a:r>
            <a:endParaRPr lang="ru-RU" altLang="ru-RU" b="1" i="1" dirty="0">
              <a:solidFill>
                <a:schemeClr val="accent1"/>
              </a:solidFill>
              <a:latin typeface="Calibri Light" pitchFamily="34" charset="0"/>
            </a:endParaRPr>
          </a:p>
          <a:p>
            <a:pPr algn="just">
              <a:spcAft>
                <a:spcPts val="1500"/>
              </a:spcAft>
            </a:pPr>
            <a:endParaRPr lang="ru-RU" b="1" i="1" dirty="0">
              <a:solidFill>
                <a:schemeClr val="accent1"/>
              </a:solidFill>
              <a:latin typeface="Calibri Light" pitchFamily="34" charset="0"/>
            </a:endParaRPr>
          </a:p>
        </p:txBody>
      </p:sp>
      <p:cxnSp>
        <p:nvCxnSpPr>
          <p:cNvPr id="22" name="Прямая соединительная линия 21"/>
          <p:cNvCxnSpPr/>
          <p:nvPr/>
        </p:nvCxnSpPr>
        <p:spPr>
          <a:xfrm>
            <a:off x="285720" y="5214950"/>
            <a:ext cx="8572560" cy="0"/>
          </a:xfrm>
          <a:prstGeom prst="line">
            <a:avLst/>
          </a:prstGeom>
          <a:ln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7" name="Прямоугольник 26"/>
          <p:cNvSpPr/>
          <p:nvPr/>
        </p:nvSpPr>
        <p:spPr>
          <a:xfrm>
            <a:off x="1643042" y="5270857"/>
            <a:ext cx="7215238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spcAft>
                <a:spcPts val="1500"/>
              </a:spcAft>
            </a:pPr>
            <a:r>
              <a:rPr lang="en-US" b="1" i="1" dirty="0">
                <a:solidFill>
                  <a:schemeClr val="accent1"/>
                </a:solidFill>
                <a:latin typeface="Calibri Light" pitchFamily="34" charset="0"/>
              </a:rPr>
              <a:t>4. </a:t>
            </a:r>
            <a:r>
              <a:rPr lang="ru-RU" b="1" i="1" dirty="0">
                <a:solidFill>
                  <a:schemeClr val="accent1"/>
                </a:solidFill>
                <a:latin typeface="Calibri Light" pitchFamily="34" charset="0"/>
              </a:rPr>
              <a:t>Создание единой платформы </a:t>
            </a:r>
            <a:r>
              <a:rPr lang="ru-RU" b="1" i="1" dirty="0" err="1">
                <a:solidFill>
                  <a:schemeClr val="accent1"/>
                </a:solidFill>
                <a:latin typeface="Calibri Light" pitchFamily="34" charset="0"/>
              </a:rPr>
              <a:t>интернет-ресурсов</a:t>
            </a:r>
            <a:r>
              <a:rPr lang="ru-RU" b="1" i="1" dirty="0">
                <a:solidFill>
                  <a:schemeClr val="accent1"/>
                </a:solidFill>
                <a:latin typeface="Calibri Light" pitchFamily="34" charset="0"/>
              </a:rPr>
              <a:t> государственных органов, предназначенной для размещения </a:t>
            </a:r>
            <a:r>
              <a:rPr lang="ru-RU" b="1" i="1" dirty="0" err="1">
                <a:solidFill>
                  <a:schemeClr val="accent1"/>
                </a:solidFill>
                <a:latin typeface="Calibri Light" pitchFamily="34" charset="0"/>
              </a:rPr>
              <a:t>интернет-ресурсов</a:t>
            </a:r>
            <a:r>
              <a:rPr lang="ru-RU" b="1" i="1" dirty="0">
                <a:solidFill>
                  <a:schemeClr val="accent1"/>
                </a:solidFill>
                <a:latin typeface="Calibri Light" pitchFamily="34" charset="0"/>
              </a:rPr>
              <a:t> государственных органов</a:t>
            </a:r>
            <a:endParaRPr lang="en-US" b="1" i="1" dirty="0">
              <a:solidFill>
                <a:schemeClr val="accent1"/>
              </a:solidFill>
              <a:latin typeface="Calibri Light" pitchFamily="34" charset="0"/>
            </a:endParaRPr>
          </a:p>
        </p:txBody>
      </p:sp>
      <p:pic>
        <p:nvPicPr>
          <p:cNvPr id="30" name="Picture 6" descr="&amp;Kcy;&amp;acy;&amp;rcy;&amp;tcy;&amp;icy;&amp;ncy;&amp;kcy;&amp;icy; &amp;pcy;&amp;ocy; &amp;zcy;&amp;acy;&amp;pcy;&amp;rcy;&amp;ocy;&amp;scy;&amp;ucy; internet of things icon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28596" y="4186814"/>
            <a:ext cx="1071570" cy="885260"/>
          </a:xfrm>
          <a:prstGeom prst="rect">
            <a:avLst/>
          </a:prstGeom>
          <a:noFill/>
        </p:spPr>
      </p:pic>
      <p:grpSp>
        <p:nvGrpSpPr>
          <p:cNvPr id="33" name="Группа 867"/>
          <p:cNvGrpSpPr/>
          <p:nvPr/>
        </p:nvGrpSpPr>
        <p:grpSpPr>
          <a:xfrm>
            <a:off x="357158" y="3071810"/>
            <a:ext cx="1071570" cy="928694"/>
            <a:chOff x="374584" y="4857760"/>
            <a:chExt cx="1035098" cy="1191125"/>
          </a:xfrm>
        </p:grpSpPr>
        <p:grpSp>
          <p:nvGrpSpPr>
            <p:cNvPr id="42" name="Группа 863"/>
            <p:cNvGrpSpPr/>
            <p:nvPr/>
          </p:nvGrpSpPr>
          <p:grpSpPr>
            <a:xfrm>
              <a:off x="428596" y="4857760"/>
              <a:ext cx="925924" cy="896647"/>
              <a:chOff x="4287753" y="3906208"/>
              <a:chExt cx="1114433" cy="1017917"/>
            </a:xfrm>
          </p:grpSpPr>
          <p:sp>
            <p:nvSpPr>
              <p:cNvPr id="44" name="Овал 43"/>
              <p:cNvSpPr/>
              <p:nvPr/>
            </p:nvSpPr>
            <p:spPr>
              <a:xfrm>
                <a:off x="4287753" y="3906208"/>
                <a:ext cx="1114433" cy="1017917"/>
              </a:xfrm>
              <a:prstGeom prst="ellipse">
                <a:avLst/>
              </a:prstGeom>
              <a:solidFill>
                <a:srgbClr val="5767B4"/>
              </a:solidFill>
              <a:ln w="28575"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pic>
            <p:nvPicPr>
              <p:cNvPr id="45" name="Picture 12" descr="https://cdn4.iconfinder.com/data/icons/seo-communication/512/mobile_cloud-128.png"/>
              <p:cNvPicPr>
                <a:picLocks noChangeAspect="1" noChangeArrowheads="1"/>
              </p:cNvPicPr>
              <p:nvPr/>
            </p:nvPicPr>
            <p:blipFill>
              <a:blip r:embed="rId3" cstate="print">
                <a:biLevel thresh="25000"/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4524949" y="4097430"/>
                <a:ext cx="657179" cy="657180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  <p:sp>
          <p:nvSpPr>
            <p:cNvPr id="43" name="TextBox 42"/>
            <p:cNvSpPr txBox="1"/>
            <p:nvPr/>
          </p:nvSpPr>
          <p:spPr>
            <a:xfrm>
              <a:off x="374584" y="5649847"/>
              <a:ext cx="1035098" cy="399038"/>
            </a:xfrm>
            <a:prstGeom prst="roundRect">
              <a:avLst/>
            </a:prstGeom>
            <a:solidFill>
              <a:srgbClr val="5767B4"/>
            </a:solidFill>
            <a:ln w="28575">
              <a:solidFill>
                <a:schemeClr val="bg1"/>
              </a:solidFill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ru-RU" sz="800" dirty="0">
                  <a:solidFill>
                    <a:schemeClr val="bg1"/>
                  </a:solidFill>
                  <a:latin typeface="Century Gothic" panose="020B0502020202020204" pitchFamily="34" charset="0"/>
                </a:rPr>
                <a:t>Услуги</a:t>
              </a:r>
              <a:endParaRPr lang="en-US" sz="800" dirty="0">
                <a:solidFill>
                  <a:schemeClr val="bg1"/>
                </a:solidFill>
                <a:latin typeface="Century Gothic" panose="020B0502020202020204" pitchFamily="34" charset="0"/>
              </a:endParaRPr>
            </a:p>
          </p:txBody>
        </p:sp>
      </p:grpSp>
      <p:pic>
        <p:nvPicPr>
          <p:cNvPr id="58" name="Picture 3" descr="C:\Users\adoskaliyev\Desktop\SpatialPredictiveModelling.png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EBEBEC"/>
              </a:clrFrom>
              <a:clrTo>
                <a:srgbClr val="EBEBEC">
                  <a:alpha val="0"/>
                </a:srgbClr>
              </a:clrTo>
            </a:clrChange>
          </a:blip>
          <a:srcRect l="41795" t="30482" r="38718" b="63543"/>
          <a:stretch>
            <a:fillRect/>
          </a:stretch>
        </p:blipFill>
        <p:spPr bwMode="auto">
          <a:xfrm>
            <a:off x="285720" y="1643050"/>
            <a:ext cx="1230865" cy="1000132"/>
          </a:xfrm>
          <a:prstGeom prst="rect">
            <a:avLst/>
          </a:prstGeom>
          <a:noFill/>
        </p:spPr>
      </p:pic>
      <p:grpSp>
        <p:nvGrpSpPr>
          <p:cNvPr id="59" name="Группа 871"/>
          <p:cNvGrpSpPr/>
          <p:nvPr/>
        </p:nvGrpSpPr>
        <p:grpSpPr>
          <a:xfrm>
            <a:off x="571472" y="5357826"/>
            <a:ext cx="714380" cy="714380"/>
            <a:chOff x="214282" y="4857760"/>
            <a:chExt cx="913366" cy="902582"/>
          </a:xfrm>
        </p:grpSpPr>
        <p:sp>
          <p:nvSpPr>
            <p:cNvPr id="60" name="Овал 59"/>
            <p:cNvSpPr/>
            <p:nvPr/>
          </p:nvSpPr>
          <p:spPr>
            <a:xfrm>
              <a:off x="214282" y="4857760"/>
              <a:ext cx="913366" cy="902582"/>
            </a:xfrm>
            <a:prstGeom prst="ellipse">
              <a:avLst/>
            </a:prstGeom>
            <a:solidFill>
              <a:srgbClr val="5185BD"/>
            </a:solidFill>
            <a:ln w="28575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pic>
          <p:nvPicPr>
            <p:cNvPr id="61" name="Picture 6" descr="http://justx3m.ru/media/wysiwyg/map-location-placeholder-pin-on-map-flat-icons-1410266411nk4g8.png"/>
            <p:cNvPicPr>
              <a:picLocks noChangeAspect="1" noChangeArrowheads="1"/>
            </p:cNvPicPr>
            <p:nvPr/>
          </p:nvPicPr>
          <p:blipFill>
            <a:blip r:embed="rId5" cstate="print">
              <a:lum bright="99000"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83202" y="4940386"/>
              <a:ext cx="608923" cy="59859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sp>
        <p:nvSpPr>
          <p:cNvPr id="23" name="Номер слайда 22"/>
          <p:cNvSpPr>
            <a:spLocks noGrp="1"/>
          </p:cNvSpPr>
          <p:nvPr>
            <p:ph type="sldNum" sz="quarter" idx="4294967295"/>
          </p:nvPr>
        </p:nvSpPr>
        <p:spPr>
          <a:xfrm>
            <a:off x="70104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258653C8-B17B-45E0-8AC5-457BB4239C4A}" type="slidenum">
              <a:rPr lang="ru-RU" smtClean="0"/>
              <a:pPr>
                <a:defRPr/>
              </a:pPr>
              <a:t>4</a:t>
            </a:fld>
            <a:endParaRPr lang="ru-RU"/>
          </a:p>
        </p:txBody>
      </p:sp>
      <p:sp>
        <p:nvSpPr>
          <p:cNvPr id="25" name="Прямоугольник 24"/>
          <p:cNvSpPr/>
          <p:nvPr/>
        </p:nvSpPr>
        <p:spPr>
          <a:xfrm>
            <a:off x="885032" y="1002790"/>
            <a:ext cx="7858180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ru-RU" sz="1400" b="1" i="1" dirty="0">
                <a:solidFill>
                  <a:schemeClr val="bg2">
                    <a:lumMod val="25000"/>
                  </a:schemeClr>
                </a:solidFill>
                <a:latin typeface="Calibri Light" pitchFamily="34" charset="0"/>
              </a:rPr>
              <a:t>Постановлением Правительства РК от 11 апреля 2016 года №207</a:t>
            </a:r>
            <a:r>
              <a:rPr lang="ru-RU" altLang="ru-RU" sz="1400" b="1" i="1" dirty="0">
                <a:solidFill>
                  <a:schemeClr val="bg2">
                    <a:lumMod val="25000"/>
                  </a:schemeClr>
                </a:solidFill>
                <a:latin typeface="Calibri Light" pitchFamily="34" charset="0"/>
              </a:rPr>
              <a:t>  определен АО «НИТ» </a:t>
            </a:r>
            <a:r>
              <a:rPr lang="ru-RU" sz="1400" b="1" i="1" dirty="0">
                <a:solidFill>
                  <a:schemeClr val="bg2">
                    <a:lumMod val="25000"/>
                  </a:schemeClr>
                </a:solidFill>
                <a:latin typeface="Calibri Light" pitchFamily="34" charset="0"/>
              </a:rPr>
              <a:t> </a:t>
            </a:r>
          </a:p>
        </p:txBody>
      </p:sp>
      <p:sp>
        <p:nvSpPr>
          <p:cNvPr id="2" name="Прямоугольник 1"/>
          <p:cNvSpPr/>
          <p:nvPr/>
        </p:nvSpPr>
        <p:spPr>
          <a:xfrm>
            <a:off x="357158" y="173996"/>
            <a:ext cx="7200800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en-US" altLang="ru-RU" sz="1600" b="1" dirty="0">
                <a:solidFill>
                  <a:schemeClr val="bg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II. </a:t>
            </a:r>
            <a:r>
              <a:rPr lang="ru-RU" altLang="ru-RU" sz="1600" b="1" dirty="0">
                <a:solidFill>
                  <a:schemeClr val="bg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ОПЕРАТОР ИНФОРМАЦИОННО-КОММУНИКАЦИОННОЙ </a:t>
            </a:r>
          </a:p>
          <a:p>
            <a:pPr algn="ctr">
              <a:defRPr/>
            </a:pPr>
            <a:r>
              <a:rPr lang="ru-RU" altLang="ru-RU" sz="1600" b="1" dirty="0">
                <a:solidFill>
                  <a:schemeClr val="bg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ИНФРАСТРУКТУРЫ «ЭЛЕКТРОННОГО ПРАВИТЕЛЬСТВА»</a:t>
            </a:r>
          </a:p>
        </p:txBody>
      </p:sp>
    </p:spTree>
  </p:cSld>
  <p:clrMapOvr>
    <a:masterClrMapping/>
  </p:clrMapOvr>
  <p:transition>
    <p:fade/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43" name="Text Box 4"/>
          <p:cNvSpPr txBox="1">
            <a:spLocks noChangeArrowheads="1"/>
          </p:cNvSpPr>
          <p:nvPr/>
        </p:nvSpPr>
        <p:spPr bwMode="auto">
          <a:xfrm>
            <a:off x="1475656" y="1268760"/>
            <a:ext cx="7500958" cy="71006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90000" tIns="46800" rIns="90000" bIns="46800">
            <a:spAutoFit/>
          </a:bodyPr>
          <a:lstStyle/>
          <a:p>
            <a:pPr algn="just"/>
            <a:r>
              <a:rPr lang="en-US" sz="2000" b="1" i="1" dirty="0">
                <a:solidFill>
                  <a:schemeClr val="accent1"/>
                </a:solidFill>
                <a:latin typeface="Calibri Light" pitchFamily="34" charset="0"/>
              </a:rPr>
              <a:t>1. </a:t>
            </a:r>
            <a:r>
              <a:rPr lang="ru-RU" sz="2000" b="1" i="1" dirty="0">
                <a:solidFill>
                  <a:schemeClr val="accent1"/>
                </a:solidFill>
                <a:latin typeface="Calibri Light" pitchFamily="34" charset="0"/>
              </a:rPr>
              <a:t>Реализация мер государственной поддержки развития отрасли ИКТ</a:t>
            </a:r>
            <a:endParaRPr lang="ru-RU" altLang="ru-RU" sz="2000" b="1" i="1" dirty="0">
              <a:solidFill>
                <a:schemeClr val="accent1"/>
              </a:solidFill>
              <a:latin typeface="Calibri Light" pitchFamily="34" charset="0"/>
            </a:endParaRPr>
          </a:p>
        </p:txBody>
      </p:sp>
      <p:sp>
        <p:nvSpPr>
          <p:cNvPr id="61455" name="Text Box 15"/>
          <p:cNvSpPr txBox="1">
            <a:spLocks noChangeArrowheads="1"/>
          </p:cNvSpPr>
          <p:nvPr/>
        </p:nvSpPr>
        <p:spPr bwMode="auto">
          <a:xfrm>
            <a:off x="1500166" y="2143116"/>
            <a:ext cx="7429520" cy="40229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90000" tIns="46800" rIns="90000" bIns="46800">
            <a:spAutoFit/>
          </a:bodyPr>
          <a:lstStyle/>
          <a:p>
            <a:pPr algn="just"/>
            <a:r>
              <a:rPr lang="en-US" sz="2000" b="1" i="1" dirty="0">
                <a:solidFill>
                  <a:schemeClr val="accent1"/>
                </a:solidFill>
                <a:latin typeface="Calibri Light" pitchFamily="34" charset="0"/>
              </a:rPr>
              <a:t>2.   </a:t>
            </a:r>
            <a:r>
              <a:rPr lang="ru-RU" sz="2000" b="1" i="1" dirty="0">
                <a:solidFill>
                  <a:schemeClr val="accent1"/>
                </a:solidFill>
                <a:latin typeface="Calibri Light" pitchFamily="34" charset="0"/>
              </a:rPr>
              <a:t>Анализ развития отрасли ИКТ</a:t>
            </a:r>
            <a:endParaRPr lang="ru-RU" altLang="ru-RU" sz="2000" b="1" i="1" dirty="0">
              <a:solidFill>
                <a:schemeClr val="accent1"/>
              </a:solidFill>
              <a:latin typeface="Calibri Light" pitchFamily="34" charset="0"/>
            </a:endParaRPr>
          </a:p>
        </p:txBody>
      </p:sp>
      <p:cxnSp>
        <p:nvCxnSpPr>
          <p:cNvPr id="17" name="Прямая соединительная линия 16"/>
          <p:cNvCxnSpPr/>
          <p:nvPr/>
        </p:nvCxnSpPr>
        <p:spPr>
          <a:xfrm>
            <a:off x="285720" y="1928802"/>
            <a:ext cx="8572560" cy="0"/>
          </a:xfrm>
          <a:prstGeom prst="line">
            <a:avLst/>
          </a:prstGeom>
          <a:ln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Прямая соединительная линия 18"/>
          <p:cNvCxnSpPr/>
          <p:nvPr/>
        </p:nvCxnSpPr>
        <p:spPr>
          <a:xfrm>
            <a:off x="285720" y="2857496"/>
            <a:ext cx="8572560" cy="0"/>
          </a:xfrm>
          <a:prstGeom prst="line">
            <a:avLst/>
          </a:prstGeom>
          <a:ln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1" name="Прямоугольник 9"/>
          <p:cNvSpPr>
            <a:spLocks noChangeArrowheads="1"/>
          </p:cNvSpPr>
          <p:nvPr/>
        </p:nvSpPr>
        <p:spPr bwMode="auto">
          <a:xfrm>
            <a:off x="1500166" y="2984841"/>
            <a:ext cx="7358114" cy="10156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just"/>
            <a:r>
              <a:rPr lang="en-US" sz="2000" b="1" i="1" dirty="0">
                <a:solidFill>
                  <a:schemeClr val="accent1"/>
                </a:solidFill>
                <a:latin typeface="Calibri Light" pitchFamily="34" charset="0"/>
              </a:rPr>
              <a:t>3. </a:t>
            </a:r>
            <a:r>
              <a:rPr lang="ru-RU" sz="2000" b="1" i="1" dirty="0">
                <a:solidFill>
                  <a:schemeClr val="accent1"/>
                </a:solidFill>
                <a:latin typeface="Calibri Light" pitchFamily="34" charset="0"/>
              </a:rPr>
              <a:t>Разработка нормативной документации по стандартизации в отрасли ИКТ</a:t>
            </a:r>
            <a:endParaRPr lang="ru-RU" altLang="ru-RU" sz="2000" b="1" i="1" dirty="0">
              <a:solidFill>
                <a:schemeClr val="accent1"/>
              </a:solidFill>
              <a:latin typeface="Calibri Light" pitchFamily="34" charset="0"/>
            </a:endParaRPr>
          </a:p>
          <a:p>
            <a:pPr algn="just">
              <a:spcAft>
                <a:spcPts val="1500"/>
              </a:spcAft>
            </a:pPr>
            <a:endParaRPr lang="ru-RU" sz="2000" b="1" i="1" dirty="0">
              <a:solidFill>
                <a:schemeClr val="accent1"/>
              </a:solidFill>
              <a:latin typeface="Calibri Light" pitchFamily="34" charset="0"/>
            </a:endParaRPr>
          </a:p>
        </p:txBody>
      </p:sp>
      <p:cxnSp>
        <p:nvCxnSpPr>
          <p:cNvPr id="22" name="Прямая соединительная линия 21"/>
          <p:cNvCxnSpPr/>
          <p:nvPr/>
        </p:nvCxnSpPr>
        <p:spPr>
          <a:xfrm>
            <a:off x="285720" y="3913535"/>
            <a:ext cx="8572560" cy="0"/>
          </a:xfrm>
          <a:prstGeom prst="line">
            <a:avLst/>
          </a:prstGeom>
          <a:ln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7" name="Прямоугольник 26"/>
          <p:cNvSpPr/>
          <p:nvPr/>
        </p:nvSpPr>
        <p:spPr>
          <a:xfrm>
            <a:off x="1500166" y="3965584"/>
            <a:ext cx="7215238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altLang="ru-RU" sz="2000" b="1" i="1" dirty="0">
                <a:solidFill>
                  <a:schemeClr val="accent1"/>
                </a:solidFill>
                <a:latin typeface="Calibri Light" pitchFamily="34" charset="0"/>
              </a:rPr>
              <a:t>4. </a:t>
            </a:r>
            <a:r>
              <a:rPr lang="ru-RU" altLang="ru-RU" sz="2000" b="1" i="1" dirty="0">
                <a:solidFill>
                  <a:schemeClr val="accent1"/>
                </a:solidFill>
                <a:latin typeface="Calibri Light" pitchFamily="34" charset="0"/>
              </a:rPr>
              <a:t>Совершенствование нормативных правовых актов в области ИКТ</a:t>
            </a:r>
          </a:p>
        </p:txBody>
      </p:sp>
      <p:cxnSp>
        <p:nvCxnSpPr>
          <p:cNvPr id="28" name="Прямая соединительная линия 27"/>
          <p:cNvCxnSpPr/>
          <p:nvPr/>
        </p:nvCxnSpPr>
        <p:spPr>
          <a:xfrm>
            <a:off x="285720" y="4929198"/>
            <a:ext cx="8572560" cy="0"/>
          </a:xfrm>
          <a:prstGeom prst="line">
            <a:avLst/>
          </a:prstGeom>
          <a:ln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4" name="Прямоугольник 23"/>
          <p:cNvSpPr/>
          <p:nvPr/>
        </p:nvSpPr>
        <p:spPr>
          <a:xfrm>
            <a:off x="1571604" y="5143512"/>
            <a:ext cx="7215238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altLang="ru-RU" sz="2000" b="1" i="1" dirty="0">
                <a:solidFill>
                  <a:schemeClr val="accent1"/>
                </a:solidFill>
                <a:latin typeface="Calibri Light" pitchFamily="34" charset="0"/>
              </a:rPr>
              <a:t>5. </a:t>
            </a:r>
            <a:r>
              <a:rPr lang="ru-RU" altLang="ru-RU" sz="2000" b="1" i="1" dirty="0">
                <a:solidFill>
                  <a:schemeClr val="accent1"/>
                </a:solidFill>
                <a:latin typeface="Calibri Light" pitchFamily="34" charset="0"/>
              </a:rPr>
              <a:t>Разработка</a:t>
            </a:r>
            <a:r>
              <a:rPr lang="en-US" altLang="ru-RU" sz="2000" b="1" i="1" dirty="0">
                <a:solidFill>
                  <a:schemeClr val="accent1"/>
                </a:solidFill>
                <a:latin typeface="Calibri Light" pitchFamily="34" charset="0"/>
              </a:rPr>
              <a:t> </a:t>
            </a:r>
            <a:r>
              <a:rPr lang="ru-RU" altLang="ru-RU" sz="2000" b="1" i="1" dirty="0">
                <a:solidFill>
                  <a:schemeClr val="accent1"/>
                </a:solidFill>
                <a:latin typeface="Calibri Light" pitchFamily="34" charset="0"/>
              </a:rPr>
              <a:t>проекта  Государственной программы Цифровой Казахстан 2021</a:t>
            </a:r>
          </a:p>
        </p:txBody>
      </p:sp>
      <p:pic>
        <p:nvPicPr>
          <p:cNvPr id="25" name="Рисунок 2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5720" y="5286388"/>
            <a:ext cx="1214414" cy="311696"/>
          </a:xfrm>
          <a:prstGeom prst="rect">
            <a:avLst/>
          </a:prstGeom>
        </p:spPr>
      </p:pic>
      <p:pic>
        <p:nvPicPr>
          <p:cNvPr id="29" name="Picture 4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57158" y="4037022"/>
            <a:ext cx="958850" cy="8207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1" name="Picture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28596" y="2984841"/>
            <a:ext cx="831850" cy="833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pSp>
        <p:nvGrpSpPr>
          <p:cNvPr id="32" name="Группа 806"/>
          <p:cNvGrpSpPr/>
          <p:nvPr/>
        </p:nvGrpSpPr>
        <p:grpSpPr>
          <a:xfrm>
            <a:off x="500034" y="2214554"/>
            <a:ext cx="785818" cy="571504"/>
            <a:chOff x="1973809" y="6892791"/>
            <a:chExt cx="778372" cy="518664"/>
          </a:xfrm>
        </p:grpSpPr>
        <p:sp>
          <p:nvSpPr>
            <p:cNvPr id="33" name="object 53"/>
            <p:cNvSpPr/>
            <p:nvPr/>
          </p:nvSpPr>
          <p:spPr>
            <a:xfrm>
              <a:off x="1973809" y="6892791"/>
              <a:ext cx="547497" cy="406145"/>
            </a:xfrm>
            <a:custGeom>
              <a:avLst/>
              <a:gdLst/>
              <a:ahLst/>
              <a:cxnLst/>
              <a:rect l="l" t="t" r="r" b="b"/>
              <a:pathLst>
                <a:path w="547497" h="406146">
                  <a:moveTo>
                    <a:pt x="547497" y="15976"/>
                  </a:moveTo>
                  <a:lnTo>
                    <a:pt x="547497" y="390207"/>
                  </a:lnTo>
                  <a:lnTo>
                    <a:pt x="547497" y="399021"/>
                  </a:lnTo>
                  <a:lnTo>
                    <a:pt x="540321" y="406145"/>
                  </a:lnTo>
                  <a:lnTo>
                    <a:pt x="531545" y="406145"/>
                  </a:lnTo>
                  <a:lnTo>
                    <a:pt x="15925" y="406145"/>
                  </a:lnTo>
                  <a:lnTo>
                    <a:pt x="7124" y="406145"/>
                  </a:lnTo>
                  <a:lnTo>
                    <a:pt x="0" y="399021"/>
                  </a:lnTo>
                  <a:lnTo>
                    <a:pt x="0" y="390207"/>
                  </a:lnTo>
                  <a:lnTo>
                    <a:pt x="0" y="15976"/>
                  </a:lnTo>
                  <a:lnTo>
                    <a:pt x="0" y="7162"/>
                  </a:lnTo>
                  <a:lnTo>
                    <a:pt x="7124" y="0"/>
                  </a:lnTo>
                  <a:lnTo>
                    <a:pt x="15925" y="0"/>
                  </a:lnTo>
                  <a:lnTo>
                    <a:pt x="531545" y="0"/>
                  </a:lnTo>
                  <a:lnTo>
                    <a:pt x="540321" y="0"/>
                  </a:lnTo>
                  <a:lnTo>
                    <a:pt x="547497" y="7162"/>
                  </a:lnTo>
                  <a:lnTo>
                    <a:pt x="547497" y="15976"/>
                  </a:lnTo>
                  <a:close/>
                </a:path>
              </a:pathLst>
            </a:custGeom>
            <a:ln w="37465">
              <a:solidFill>
                <a:srgbClr val="A62B4D"/>
              </a:solidFill>
            </a:ln>
          </p:spPr>
          <p:txBody>
            <a:bodyPr wrap="square" lIns="0" tIns="0" rIns="0" bIns="0" rtlCol="0">
              <a:noAutofit/>
            </a:bodyPr>
            <a:lstStyle/>
            <a:p>
              <a:endParaRPr/>
            </a:p>
          </p:txBody>
        </p:sp>
        <p:sp>
          <p:nvSpPr>
            <p:cNvPr id="34" name="object 54"/>
            <p:cNvSpPr/>
            <p:nvPr/>
          </p:nvSpPr>
          <p:spPr>
            <a:xfrm>
              <a:off x="2247563" y="6976021"/>
              <a:ext cx="200583" cy="205473"/>
            </a:xfrm>
            <a:custGeom>
              <a:avLst/>
              <a:gdLst/>
              <a:ahLst/>
              <a:cxnLst/>
              <a:rect l="l" t="t" r="r" b="b"/>
              <a:pathLst>
                <a:path w="200583" h="205473">
                  <a:moveTo>
                    <a:pt x="0" y="205473"/>
                  </a:moveTo>
                  <a:lnTo>
                    <a:pt x="92583" y="83007"/>
                  </a:lnTo>
                  <a:lnTo>
                    <a:pt x="127431" y="119837"/>
                  </a:lnTo>
                  <a:lnTo>
                    <a:pt x="200583" y="0"/>
                  </a:lnTo>
                </a:path>
              </a:pathLst>
            </a:custGeom>
            <a:ln w="24968">
              <a:solidFill>
                <a:srgbClr val="A62B4D"/>
              </a:solidFill>
            </a:ln>
          </p:spPr>
          <p:txBody>
            <a:bodyPr wrap="square" lIns="0" tIns="0" rIns="0" bIns="0" rtlCol="0">
              <a:noAutofit/>
            </a:bodyPr>
            <a:lstStyle/>
            <a:p>
              <a:endParaRPr/>
            </a:p>
          </p:txBody>
        </p:sp>
        <p:sp>
          <p:nvSpPr>
            <p:cNvPr id="35" name="object 55"/>
            <p:cNvSpPr/>
            <p:nvPr/>
          </p:nvSpPr>
          <p:spPr>
            <a:xfrm>
              <a:off x="2448153" y="7030621"/>
              <a:ext cx="304028" cy="380834"/>
            </a:xfrm>
            <a:custGeom>
              <a:avLst/>
              <a:gdLst/>
              <a:ahLst/>
              <a:cxnLst/>
              <a:rect l="l" t="t" r="r" b="b"/>
              <a:pathLst>
                <a:path w="304028" h="380834">
                  <a:moveTo>
                    <a:pt x="12484" y="0"/>
                  </a:moveTo>
                  <a:lnTo>
                    <a:pt x="0" y="37465"/>
                  </a:lnTo>
                  <a:lnTo>
                    <a:pt x="133184" y="85318"/>
                  </a:lnTo>
                  <a:lnTo>
                    <a:pt x="151917" y="380834"/>
                  </a:lnTo>
                  <a:lnTo>
                    <a:pt x="255968" y="380834"/>
                  </a:lnTo>
                  <a:lnTo>
                    <a:pt x="255968" y="228917"/>
                  </a:lnTo>
                  <a:lnTo>
                    <a:pt x="275160" y="219591"/>
                  </a:lnTo>
                  <a:lnTo>
                    <a:pt x="300986" y="184355"/>
                  </a:lnTo>
                  <a:lnTo>
                    <a:pt x="303137" y="124420"/>
                  </a:lnTo>
                  <a:lnTo>
                    <a:pt x="304028" y="85318"/>
                  </a:lnTo>
                  <a:lnTo>
                    <a:pt x="304002" y="61313"/>
                  </a:lnTo>
                  <a:lnTo>
                    <a:pt x="297860" y="17401"/>
                  </a:lnTo>
                  <a:lnTo>
                    <a:pt x="291405" y="9335"/>
                  </a:lnTo>
                  <a:lnTo>
                    <a:pt x="254717" y="9335"/>
                  </a:lnTo>
                  <a:lnTo>
                    <a:pt x="12484" y="0"/>
                  </a:lnTo>
                  <a:close/>
                </a:path>
                <a:path w="304028" h="380834">
                  <a:moveTo>
                    <a:pt x="279354" y="5801"/>
                  </a:moveTo>
                  <a:lnTo>
                    <a:pt x="272281" y="6202"/>
                  </a:lnTo>
                  <a:lnTo>
                    <a:pt x="264091" y="7458"/>
                  </a:lnTo>
                  <a:lnTo>
                    <a:pt x="254717" y="9335"/>
                  </a:lnTo>
                  <a:lnTo>
                    <a:pt x="291405" y="9335"/>
                  </a:lnTo>
                  <a:lnTo>
                    <a:pt x="290427" y="8494"/>
                  </a:lnTo>
                  <a:lnTo>
                    <a:pt x="285380" y="6487"/>
                  </a:lnTo>
                  <a:lnTo>
                    <a:pt x="279354" y="5801"/>
                  </a:lnTo>
                  <a:close/>
                </a:path>
              </a:pathLst>
            </a:custGeom>
            <a:solidFill>
              <a:srgbClr val="A62B4D"/>
            </a:solidFill>
          </p:spPr>
          <p:txBody>
            <a:bodyPr wrap="square" lIns="0" tIns="0" rIns="0" bIns="0" rtlCol="0">
              <a:noAutofit/>
            </a:bodyPr>
            <a:lstStyle/>
            <a:p>
              <a:endParaRPr/>
            </a:p>
          </p:txBody>
        </p:sp>
        <p:sp>
          <p:nvSpPr>
            <p:cNvPr id="36" name="object 56"/>
            <p:cNvSpPr/>
            <p:nvPr/>
          </p:nvSpPr>
          <p:spPr>
            <a:xfrm>
              <a:off x="2599171" y="6906840"/>
              <a:ext cx="113280" cy="123024"/>
            </a:xfrm>
            <a:custGeom>
              <a:avLst/>
              <a:gdLst/>
              <a:ahLst/>
              <a:cxnLst/>
              <a:rect l="l" t="t" r="r" b="b"/>
              <a:pathLst>
                <a:path w="113280" h="123024">
                  <a:moveTo>
                    <a:pt x="46061" y="0"/>
                  </a:moveTo>
                  <a:lnTo>
                    <a:pt x="13173" y="21686"/>
                  </a:lnTo>
                  <a:lnTo>
                    <a:pt x="0" y="63747"/>
                  </a:lnTo>
                  <a:lnTo>
                    <a:pt x="1930" y="77580"/>
                  </a:lnTo>
                  <a:lnTo>
                    <a:pt x="23599" y="110515"/>
                  </a:lnTo>
                  <a:lnTo>
                    <a:pt x="65467" y="123024"/>
                  </a:lnTo>
                  <a:lnTo>
                    <a:pt x="78415" y="118995"/>
                  </a:lnTo>
                  <a:lnTo>
                    <a:pt x="106904" y="90153"/>
                  </a:lnTo>
                  <a:lnTo>
                    <a:pt x="113280" y="61349"/>
                  </a:lnTo>
                  <a:lnTo>
                    <a:pt x="113167" y="57371"/>
                  </a:lnTo>
                  <a:lnTo>
                    <a:pt x="98632" y="20761"/>
                  </a:lnTo>
                  <a:lnTo>
                    <a:pt x="62345" y="1137"/>
                  </a:lnTo>
                  <a:lnTo>
                    <a:pt x="46061" y="0"/>
                  </a:lnTo>
                  <a:close/>
                </a:path>
              </a:pathLst>
            </a:custGeom>
            <a:solidFill>
              <a:srgbClr val="A62B4D"/>
            </a:solidFill>
          </p:spPr>
          <p:txBody>
            <a:bodyPr wrap="square" lIns="0" tIns="0" rIns="0" bIns="0" rtlCol="0">
              <a:noAutofit/>
            </a:bodyPr>
            <a:lstStyle/>
            <a:p>
              <a:endParaRPr/>
            </a:p>
          </p:txBody>
        </p:sp>
        <p:sp>
          <p:nvSpPr>
            <p:cNvPr id="37" name="object 57"/>
            <p:cNvSpPr/>
            <p:nvPr/>
          </p:nvSpPr>
          <p:spPr>
            <a:xfrm>
              <a:off x="2062840" y="7010161"/>
              <a:ext cx="181419" cy="0"/>
            </a:xfrm>
            <a:custGeom>
              <a:avLst/>
              <a:gdLst/>
              <a:ahLst/>
              <a:cxnLst/>
              <a:rect l="l" t="t" r="r" b="b"/>
              <a:pathLst>
                <a:path w="181419">
                  <a:moveTo>
                    <a:pt x="0" y="0"/>
                  </a:moveTo>
                  <a:lnTo>
                    <a:pt x="181419" y="0"/>
                  </a:lnTo>
                </a:path>
              </a:pathLst>
            </a:custGeom>
            <a:ln w="24968">
              <a:solidFill>
                <a:srgbClr val="A62B4D"/>
              </a:solidFill>
            </a:ln>
          </p:spPr>
          <p:txBody>
            <a:bodyPr wrap="square" lIns="0" tIns="0" rIns="0" bIns="0" rtlCol="0">
              <a:noAutofit/>
            </a:bodyPr>
            <a:lstStyle/>
            <a:p>
              <a:endParaRPr/>
            </a:p>
          </p:txBody>
        </p:sp>
        <p:sp>
          <p:nvSpPr>
            <p:cNvPr id="38" name="object 58"/>
            <p:cNvSpPr/>
            <p:nvPr/>
          </p:nvSpPr>
          <p:spPr>
            <a:xfrm>
              <a:off x="2062840" y="7078763"/>
              <a:ext cx="181419" cy="0"/>
            </a:xfrm>
            <a:custGeom>
              <a:avLst/>
              <a:gdLst/>
              <a:ahLst/>
              <a:cxnLst/>
              <a:rect l="l" t="t" r="r" b="b"/>
              <a:pathLst>
                <a:path w="181419">
                  <a:moveTo>
                    <a:pt x="0" y="0"/>
                  </a:moveTo>
                  <a:lnTo>
                    <a:pt x="181419" y="0"/>
                  </a:lnTo>
                </a:path>
              </a:pathLst>
            </a:custGeom>
            <a:ln w="24968">
              <a:solidFill>
                <a:srgbClr val="A62B4D"/>
              </a:solidFill>
            </a:ln>
          </p:spPr>
          <p:txBody>
            <a:bodyPr wrap="square" lIns="0" tIns="0" rIns="0" bIns="0" rtlCol="0">
              <a:noAutofit/>
            </a:bodyPr>
            <a:lstStyle/>
            <a:p>
              <a:endParaRPr/>
            </a:p>
          </p:txBody>
        </p:sp>
        <p:sp>
          <p:nvSpPr>
            <p:cNvPr id="39" name="object 59"/>
            <p:cNvSpPr/>
            <p:nvPr/>
          </p:nvSpPr>
          <p:spPr>
            <a:xfrm>
              <a:off x="2062840" y="7141268"/>
              <a:ext cx="142633" cy="0"/>
            </a:xfrm>
            <a:custGeom>
              <a:avLst/>
              <a:gdLst/>
              <a:ahLst/>
              <a:cxnLst/>
              <a:rect l="l" t="t" r="r" b="b"/>
              <a:pathLst>
                <a:path w="142633">
                  <a:moveTo>
                    <a:pt x="0" y="0"/>
                  </a:moveTo>
                  <a:lnTo>
                    <a:pt x="142633" y="0"/>
                  </a:lnTo>
                </a:path>
              </a:pathLst>
            </a:custGeom>
            <a:ln w="24968">
              <a:solidFill>
                <a:srgbClr val="A62B4D"/>
              </a:solidFill>
            </a:ln>
          </p:spPr>
          <p:txBody>
            <a:bodyPr wrap="square" lIns="0" tIns="0" rIns="0" bIns="0" rtlCol="0">
              <a:noAutofit/>
            </a:bodyPr>
            <a:lstStyle/>
            <a:p>
              <a:endParaRPr/>
            </a:p>
          </p:txBody>
        </p:sp>
      </p:grpSp>
      <p:grpSp>
        <p:nvGrpSpPr>
          <p:cNvPr id="40" name="Группа 814"/>
          <p:cNvGrpSpPr/>
          <p:nvPr/>
        </p:nvGrpSpPr>
        <p:grpSpPr>
          <a:xfrm>
            <a:off x="428596" y="1142984"/>
            <a:ext cx="785818" cy="714380"/>
            <a:chOff x="5930154" y="8621119"/>
            <a:chExt cx="714597" cy="689200"/>
          </a:xfrm>
        </p:grpSpPr>
        <p:sp>
          <p:nvSpPr>
            <p:cNvPr id="41" name="object 79"/>
            <p:cNvSpPr/>
            <p:nvPr/>
          </p:nvSpPr>
          <p:spPr>
            <a:xfrm>
              <a:off x="5930154" y="8621119"/>
              <a:ext cx="714597" cy="689200"/>
            </a:xfrm>
            <a:custGeom>
              <a:avLst/>
              <a:gdLst/>
              <a:ahLst/>
              <a:cxnLst/>
              <a:rect l="l" t="t" r="r" b="b"/>
              <a:pathLst>
                <a:path w="714597" h="689200">
                  <a:moveTo>
                    <a:pt x="170408" y="27381"/>
                  </a:moveTo>
                  <a:lnTo>
                    <a:pt x="126059" y="59461"/>
                  </a:lnTo>
                  <a:lnTo>
                    <a:pt x="85446" y="99887"/>
                  </a:lnTo>
                  <a:lnTo>
                    <a:pt x="52498" y="145266"/>
                  </a:lnTo>
                  <a:lnTo>
                    <a:pt x="27386" y="194574"/>
                  </a:lnTo>
                  <a:lnTo>
                    <a:pt x="10279" y="246785"/>
                  </a:lnTo>
                  <a:lnTo>
                    <a:pt x="1347" y="300871"/>
                  </a:lnTo>
                  <a:lnTo>
                    <a:pt x="0" y="328298"/>
                  </a:lnTo>
                  <a:lnTo>
                    <a:pt x="759" y="355809"/>
                  </a:lnTo>
                  <a:lnTo>
                    <a:pt x="8686" y="410571"/>
                  </a:lnTo>
                  <a:lnTo>
                    <a:pt x="25297" y="464132"/>
                  </a:lnTo>
                  <a:lnTo>
                    <a:pt x="50761" y="515467"/>
                  </a:lnTo>
                  <a:lnTo>
                    <a:pt x="84895" y="563113"/>
                  </a:lnTo>
                  <a:lnTo>
                    <a:pt x="125313" y="603738"/>
                  </a:lnTo>
                  <a:lnTo>
                    <a:pt x="170689" y="636693"/>
                  </a:lnTo>
                  <a:lnTo>
                    <a:pt x="219996" y="661810"/>
                  </a:lnTo>
                  <a:lnTo>
                    <a:pt x="272207" y="678919"/>
                  </a:lnTo>
                  <a:lnTo>
                    <a:pt x="326296" y="687852"/>
                  </a:lnTo>
                  <a:lnTo>
                    <a:pt x="353723" y="689200"/>
                  </a:lnTo>
                  <a:lnTo>
                    <a:pt x="381236" y="688440"/>
                  </a:lnTo>
                  <a:lnTo>
                    <a:pt x="436000" y="680514"/>
                  </a:lnTo>
                  <a:lnTo>
                    <a:pt x="489562" y="663904"/>
                  </a:lnTo>
                  <a:lnTo>
                    <a:pt x="502920" y="657939"/>
                  </a:lnTo>
                  <a:lnTo>
                    <a:pt x="354047" y="657939"/>
                  </a:lnTo>
                  <a:lnTo>
                    <a:pt x="329016" y="656713"/>
                  </a:lnTo>
                  <a:lnTo>
                    <a:pt x="279652" y="648568"/>
                  </a:lnTo>
                  <a:lnTo>
                    <a:pt x="232003" y="632959"/>
                  </a:lnTo>
                  <a:lnTo>
                    <a:pt x="187004" y="610040"/>
                  </a:lnTo>
                  <a:lnTo>
                    <a:pt x="145593" y="579965"/>
                  </a:lnTo>
                  <a:lnTo>
                    <a:pt x="108707" y="542885"/>
                  </a:lnTo>
                  <a:lnTo>
                    <a:pt x="77554" y="499399"/>
                  </a:lnTo>
                  <a:lnTo>
                    <a:pt x="54314" y="452555"/>
                  </a:lnTo>
                  <a:lnTo>
                    <a:pt x="39156" y="403678"/>
                  </a:lnTo>
                  <a:lnTo>
                    <a:pt x="31925" y="353705"/>
                  </a:lnTo>
                  <a:lnTo>
                    <a:pt x="31232" y="328600"/>
                  </a:lnTo>
                  <a:lnTo>
                    <a:pt x="32464" y="303573"/>
                  </a:lnTo>
                  <a:lnTo>
                    <a:pt x="40618" y="254217"/>
                  </a:lnTo>
                  <a:lnTo>
                    <a:pt x="56233" y="206575"/>
                  </a:lnTo>
                  <a:lnTo>
                    <a:pt x="79152" y="161582"/>
                  </a:lnTo>
                  <a:lnTo>
                    <a:pt x="109220" y="120176"/>
                  </a:lnTo>
                  <a:lnTo>
                    <a:pt x="146282" y="83293"/>
                  </a:lnTo>
                  <a:lnTo>
                    <a:pt x="172695" y="63144"/>
                  </a:lnTo>
                  <a:lnTo>
                    <a:pt x="175375" y="61315"/>
                  </a:lnTo>
                  <a:lnTo>
                    <a:pt x="170408" y="27381"/>
                  </a:lnTo>
                  <a:close/>
                </a:path>
                <a:path w="714597" h="689200">
                  <a:moveTo>
                    <a:pt x="583112" y="54919"/>
                  </a:moveTo>
                  <a:lnTo>
                    <a:pt x="529352" y="54919"/>
                  </a:lnTo>
                  <a:lnTo>
                    <a:pt x="539862" y="61722"/>
                  </a:lnTo>
                  <a:lnTo>
                    <a:pt x="550142" y="68952"/>
                  </a:lnTo>
                  <a:lnTo>
                    <a:pt x="588658" y="102111"/>
                  </a:lnTo>
                  <a:lnTo>
                    <a:pt x="614414" y="131377"/>
                  </a:lnTo>
                  <a:lnTo>
                    <a:pt x="637024" y="164327"/>
                  </a:lnTo>
                  <a:lnTo>
                    <a:pt x="660263" y="211170"/>
                  </a:lnTo>
                  <a:lnTo>
                    <a:pt x="675424" y="260045"/>
                  </a:lnTo>
                  <a:lnTo>
                    <a:pt x="682660" y="310016"/>
                  </a:lnTo>
                  <a:lnTo>
                    <a:pt x="683355" y="335120"/>
                  </a:lnTo>
                  <a:lnTo>
                    <a:pt x="682127" y="360146"/>
                  </a:lnTo>
                  <a:lnTo>
                    <a:pt x="673979" y="409501"/>
                  </a:lnTo>
                  <a:lnTo>
                    <a:pt x="658371" y="457144"/>
                  </a:lnTo>
                  <a:lnTo>
                    <a:pt x="635458" y="502139"/>
                  </a:lnTo>
                  <a:lnTo>
                    <a:pt x="605395" y="543550"/>
                  </a:lnTo>
                  <a:lnTo>
                    <a:pt x="568335" y="580441"/>
                  </a:lnTo>
                  <a:lnTo>
                    <a:pt x="524863" y="611596"/>
                  </a:lnTo>
                  <a:lnTo>
                    <a:pt x="478016" y="634836"/>
                  </a:lnTo>
                  <a:lnTo>
                    <a:pt x="429135" y="650000"/>
                  </a:lnTo>
                  <a:lnTo>
                    <a:pt x="379155" y="657241"/>
                  </a:lnTo>
                  <a:lnTo>
                    <a:pt x="354047" y="657939"/>
                  </a:lnTo>
                  <a:lnTo>
                    <a:pt x="502920" y="657939"/>
                  </a:lnTo>
                  <a:lnTo>
                    <a:pt x="540895" y="638441"/>
                  </a:lnTo>
                  <a:lnTo>
                    <a:pt x="588536" y="604301"/>
                  </a:lnTo>
                  <a:lnTo>
                    <a:pt x="629154" y="563871"/>
                  </a:lnTo>
                  <a:lnTo>
                    <a:pt x="662104" y="518487"/>
                  </a:lnTo>
                  <a:lnTo>
                    <a:pt x="687217" y="469175"/>
                  </a:lnTo>
                  <a:lnTo>
                    <a:pt x="704322" y="416961"/>
                  </a:lnTo>
                  <a:lnTo>
                    <a:pt x="713252" y="362871"/>
                  </a:lnTo>
                  <a:lnTo>
                    <a:pt x="714597" y="335444"/>
                  </a:lnTo>
                  <a:lnTo>
                    <a:pt x="713835" y="307932"/>
                  </a:lnTo>
                  <a:lnTo>
                    <a:pt x="705904" y="253170"/>
                  </a:lnTo>
                  <a:lnTo>
                    <a:pt x="689289" y="199611"/>
                  </a:lnTo>
                  <a:lnTo>
                    <a:pt x="663821" y="148282"/>
                  </a:lnTo>
                  <a:lnTo>
                    <a:pt x="635710" y="107944"/>
                  </a:lnTo>
                  <a:lnTo>
                    <a:pt x="609765" y="78977"/>
                  </a:lnTo>
                  <a:lnTo>
                    <a:pt x="591078" y="61573"/>
                  </a:lnTo>
                  <a:lnTo>
                    <a:pt x="583112" y="54919"/>
                  </a:lnTo>
                  <a:close/>
                </a:path>
                <a:path w="714597" h="689200">
                  <a:moveTo>
                    <a:pt x="480569" y="0"/>
                  </a:moveTo>
                  <a:lnTo>
                    <a:pt x="506299" y="70103"/>
                  </a:lnTo>
                  <a:lnTo>
                    <a:pt x="529352" y="54919"/>
                  </a:lnTo>
                  <a:lnTo>
                    <a:pt x="583112" y="54919"/>
                  </a:lnTo>
                  <a:lnTo>
                    <a:pt x="550776" y="31405"/>
                  </a:lnTo>
                  <a:lnTo>
                    <a:pt x="540157" y="24841"/>
                  </a:lnTo>
                  <a:lnTo>
                    <a:pt x="555092" y="4838"/>
                  </a:lnTo>
                  <a:lnTo>
                    <a:pt x="480569" y="0"/>
                  </a:lnTo>
                  <a:close/>
                </a:path>
              </a:pathLst>
            </a:custGeom>
            <a:solidFill>
              <a:srgbClr val="A62B4D"/>
            </a:solidFill>
          </p:spPr>
          <p:txBody>
            <a:bodyPr wrap="square" lIns="0" tIns="0" rIns="0" bIns="0" rtlCol="0">
              <a:noAutofit/>
            </a:bodyPr>
            <a:lstStyle/>
            <a:p>
              <a:endParaRPr/>
            </a:p>
          </p:txBody>
        </p:sp>
        <p:sp>
          <p:nvSpPr>
            <p:cNvPr id="42" name="object 80"/>
            <p:cNvSpPr/>
            <p:nvPr/>
          </p:nvSpPr>
          <p:spPr>
            <a:xfrm>
              <a:off x="6380149" y="8963914"/>
              <a:ext cx="194317" cy="175497"/>
            </a:xfrm>
            <a:custGeom>
              <a:avLst/>
              <a:gdLst/>
              <a:ahLst/>
              <a:cxnLst/>
              <a:rect l="l" t="t" r="r" b="b"/>
              <a:pathLst>
                <a:path w="194317" h="175497">
                  <a:moveTo>
                    <a:pt x="30007" y="0"/>
                  </a:moveTo>
                  <a:lnTo>
                    <a:pt x="16833" y="5171"/>
                  </a:lnTo>
                  <a:lnTo>
                    <a:pt x="6088" y="12588"/>
                  </a:lnTo>
                  <a:lnTo>
                    <a:pt x="0" y="22992"/>
                  </a:lnTo>
                  <a:lnTo>
                    <a:pt x="12529" y="29612"/>
                  </a:lnTo>
                  <a:lnTo>
                    <a:pt x="23895" y="37411"/>
                  </a:lnTo>
                  <a:lnTo>
                    <a:pt x="33601" y="46479"/>
                  </a:lnTo>
                  <a:lnTo>
                    <a:pt x="41149" y="56907"/>
                  </a:lnTo>
                  <a:lnTo>
                    <a:pt x="46043" y="68785"/>
                  </a:lnTo>
                  <a:lnTo>
                    <a:pt x="47785" y="82203"/>
                  </a:lnTo>
                  <a:lnTo>
                    <a:pt x="47785" y="151710"/>
                  </a:lnTo>
                  <a:lnTo>
                    <a:pt x="47086" y="160664"/>
                  </a:lnTo>
                  <a:lnTo>
                    <a:pt x="49759" y="173846"/>
                  </a:lnTo>
                  <a:lnTo>
                    <a:pt x="62239" y="175064"/>
                  </a:lnTo>
                  <a:lnTo>
                    <a:pt x="75953" y="175497"/>
                  </a:lnTo>
                  <a:lnTo>
                    <a:pt x="108994" y="175474"/>
                  </a:lnTo>
                  <a:lnTo>
                    <a:pt x="151610" y="174128"/>
                  </a:lnTo>
                  <a:lnTo>
                    <a:pt x="187963" y="154556"/>
                  </a:lnTo>
                  <a:lnTo>
                    <a:pt x="194317" y="111934"/>
                  </a:lnTo>
                  <a:lnTo>
                    <a:pt x="194317" y="55838"/>
                  </a:lnTo>
                  <a:lnTo>
                    <a:pt x="192795" y="44613"/>
                  </a:lnTo>
                  <a:lnTo>
                    <a:pt x="187351" y="32976"/>
                  </a:lnTo>
                  <a:lnTo>
                    <a:pt x="178636" y="23292"/>
                  </a:lnTo>
                  <a:lnTo>
                    <a:pt x="175991" y="21466"/>
                  </a:lnTo>
                  <a:lnTo>
                    <a:pt x="76017" y="21466"/>
                  </a:lnTo>
                  <a:lnTo>
                    <a:pt x="63028" y="18900"/>
                  </a:lnTo>
                  <a:lnTo>
                    <a:pt x="50991" y="14141"/>
                  </a:lnTo>
                  <a:lnTo>
                    <a:pt x="39965" y="7678"/>
                  </a:lnTo>
                  <a:lnTo>
                    <a:pt x="30007" y="0"/>
                  </a:lnTo>
                  <a:close/>
                </a:path>
                <a:path w="194317" h="175497">
                  <a:moveTo>
                    <a:pt x="125376" y="3124"/>
                  </a:moveTo>
                  <a:lnTo>
                    <a:pt x="117153" y="10750"/>
                  </a:lnTo>
                  <a:lnTo>
                    <a:pt x="106168" y="16594"/>
                  </a:lnTo>
                  <a:lnTo>
                    <a:pt x="92447" y="20289"/>
                  </a:lnTo>
                  <a:lnTo>
                    <a:pt x="76017" y="21466"/>
                  </a:lnTo>
                  <a:lnTo>
                    <a:pt x="175991" y="21466"/>
                  </a:lnTo>
                  <a:lnTo>
                    <a:pt x="167365" y="15512"/>
                  </a:lnTo>
                  <a:lnTo>
                    <a:pt x="154255" y="9590"/>
                  </a:lnTo>
                  <a:lnTo>
                    <a:pt x="140020" y="5476"/>
                  </a:lnTo>
                  <a:lnTo>
                    <a:pt x="125376" y="3124"/>
                  </a:lnTo>
                  <a:close/>
                </a:path>
              </a:pathLst>
            </a:custGeom>
            <a:solidFill>
              <a:srgbClr val="009AC7"/>
            </a:solidFill>
          </p:spPr>
          <p:txBody>
            <a:bodyPr wrap="square" lIns="0" tIns="0" rIns="0" bIns="0" rtlCol="0">
              <a:noAutofit/>
            </a:bodyPr>
            <a:lstStyle/>
            <a:p>
              <a:endParaRPr/>
            </a:p>
          </p:txBody>
        </p:sp>
        <p:sp>
          <p:nvSpPr>
            <p:cNvPr id="46" name="object 81"/>
            <p:cNvSpPr/>
            <p:nvPr/>
          </p:nvSpPr>
          <p:spPr>
            <a:xfrm>
              <a:off x="6416939" y="8834007"/>
              <a:ext cx="91335" cy="126202"/>
            </a:xfrm>
            <a:custGeom>
              <a:avLst/>
              <a:gdLst/>
              <a:ahLst/>
              <a:cxnLst/>
              <a:rect l="l" t="t" r="r" b="b"/>
              <a:pathLst>
                <a:path w="91335" h="126202">
                  <a:moveTo>
                    <a:pt x="45612" y="0"/>
                  </a:moveTo>
                  <a:lnTo>
                    <a:pt x="6533" y="21594"/>
                  </a:lnTo>
                  <a:lnTo>
                    <a:pt x="0" y="67648"/>
                  </a:lnTo>
                  <a:lnTo>
                    <a:pt x="3110" y="83389"/>
                  </a:lnTo>
                  <a:lnTo>
                    <a:pt x="28053" y="118391"/>
                  </a:lnTo>
                  <a:lnTo>
                    <a:pt x="48025" y="126202"/>
                  </a:lnTo>
                  <a:lnTo>
                    <a:pt x="57041" y="122953"/>
                  </a:lnTo>
                  <a:lnTo>
                    <a:pt x="83828" y="92979"/>
                  </a:lnTo>
                  <a:lnTo>
                    <a:pt x="91335" y="60780"/>
                  </a:lnTo>
                  <a:lnTo>
                    <a:pt x="90555" y="44554"/>
                  </a:lnTo>
                  <a:lnTo>
                    <a:pt x="74715" y="8254"/>
                  </a:lnTo>
                  <a:lnTo>
                    <a:pt x="45612" y="0"/>
                  </a:lnTo>
                  <a:close/>
                </a:path>
              </a:pathLst>
            </a:custGeom>
            <a:solidFill>
              <a:srgbClr val="009AC7"/>
            </a:solidFill>
          </p:spPr>
          <p:txBody>
            <a:bodyPr wrap="square" lIns="0" tIns="0" rIns="0" bIns="0" rtlCol="0">
              <a:noAutofit/>
            </a:bodyPr>
            <a:lstStyle/>
            <a:p>
              <a:endParaRPr/>
            </a:p>
          </p:txBody>
        </p:sp>
        <p:sp>
          <p:nvSpPr>
            <p:cNvPr id="47" name="object 82"/>
            <p:cNvSpPr/>
            <p:nvPr/>
          </p:nvSpPr>
          <p:spPr>
            <a:xfrm>
              <a:off x="6383846" y="8737663"/>
              <a:ext cx="61127" cy="84476"/>
            </a:xfrm>
            <a:custGeom>
              <a:avLst/>
              <a:gdLst/>
              <a:ahLst/>
              <a:cxnLst/>
              <a:rect l="l" t="t" r="r" b="b"/>
              <a:pathLst>
                <a:path w="61127" h="84476">
                  <a:moveTo>
                    <a:pt x="30479" y="0"/>
                  </a:moveTo>
                  <a:lnTo>
                    <a:pt x="765" y="28739"/>
                  </a:lnTo>
                  <a:lnTo>
                    <a:pt x="0" y="45903"/>
                  </a:lnTo>
                  <a:lnTo>
                    <a:pt x="4120" y="61094"/>
                  </a:lnTo>
                  <a:lnTo>
                    <a:pt x="12300" y="73378"/>
                  </a:lnTo>
                  <a:lnTo>
                    <a:pt x="22438" y="81568"/>
                  </a:lnTo>
                  <a:lnTo>
                    <a:pt x="32433" y="84476"/>
                  </a:lnTo>
                  <a:lnTo>
                    <a:pt x="41645" y="80094"/>
                  </a:lnTo>
                  <a:lnTo>
                    <a:pt x="50986" y="70617"/>
                  </a:lnTo>
                  <a:lnTo>
                    <a:pt x="58223" y="57045"/>
                  </a:lnTo>
                  <a:lnTo>
                    <a:pt x="61127" y="40376"/>
                  </a:lnTo>
                  <a:lnTo>
                    <a:pt x="59892" y="24600"/>
                  </a:lnTo>
                  <a:lnTo>
                    <a:pt x="55451" y="11773"/>
                  </a:lnTo>
                  <a:lnTo>
                    <a:pt x="46187" y="3153"/>
                  </a:lnTo>
                  <a:lnTo>
                    <a:pt x="30479" y="0"/>
                  </a:lnTo>
                  <a:close/>
                </a:path>
              </a:pathLst>
            </a:custGeom>
            <a:solidFill>
              <a:srgbClr val="A62B4D"/>
            </a:solidFill>
          </p:spPr>
          <p:txBody>
            <a:bodyPr wrap="square" lIns="0" tIns="0" rIns="0" bIns="0" rtlCol="0">
              <a:noAutofit/>
            </a:bodyPr>
            <a:lstStyle/>
            <a:p>
              <a:endParaRPr/>
            </a:p>
          </p:txBody>
        </p:sp>
        <p:sp>
          <p:nvSpPr>
            <p:cNvPr id="48" name="object 83"/>
            <p:cNvSpPr/>
            <p:nvPr/>
          </p:nvSpPr>
          <p:spPr>
            <a:xfrm>
              <a:off x="6159276" y="8984605"/>
              <a:ext cx="256476" cy="202313"/>
            </a:xfrm>
            <a:custGeom>
              <a:avLst/>
              <a:gdLst/>
              <a:ahLst/>
              <a:cxnLst/>
              <a:rect l="l" t="t" r="r" b="b"/>
              <a:pathLst>
                <a:path w="256476" h="202313">
                  <a:moveTo>
                    <a:pt x="63514" y="2727"/>
                  </a:moveTo>
                  <a:lnTo>
                    <a:pt x="25415" y="21231"/>
                  </a:lnTo>
                  <a:lnTo>
                    <a:pt x="1880" y="51845"/>
                  </a:lnTo>
                  <a:lnTo>
                    <a:pt x="0" y="65242"/>
                  </a:lnTo>
                  <a:lnTo>
                    <a:pt x="1" y="129526"/>
                  </a:lnTo>
                  <a:lnTo>
                    <a:pt x="22466" y="171352"/>
                  </a:lnTo>
                  <a:lnTo>
                    <a:pt x="68742" y="196086"/>
                  </a:lnTo>
                  <a:lnTo>
                    <a:pt x="120878" y="202313"/>
                  </a:lnTo>
                  <a:lnTo>
                    <a:pt x="166784" y="202240"/>
                  </a:lnTo>
                  <a:lnTo>
                    <a:pt x="207834" y="200715"/>
                  </a:lnTo>
                  <a:lnTo>
                    <a:pt x="246807" y="183226"/>
                  </a:lnTo>
                  <a:lnTo>
                    <a:pt x="256474" y="129526"/>
                  </a:lnTo>
                  <a:lnTo>
                    <a:pt x="256476" y="65242"/>
                  </a:lnTo>
                  <a:lnTo>
                    <a:pt x="255067" y="53589"/>
                  </a:lnTo>
                  <a:lnTo>
                    <a:pt x="250228" y="41629"/>
                  </a:lnTo>
                  <a:lnTo>
                    <a:pt x="242503" y="31268"/>
                  </a:lnTo>
                  <a:lnTo>
                    <a:pt x="236534" y="25995"/>
                  </a:lnTo>
                  <a:lnTo>
                    <a:pt x="122797" y="25995"/>
                  </a:lnTo>
                  <a:lnTo>
                    <a:pt x="110279" y="24088"/>
                  </a:lnTo>
                  <a:lnTo>
                    <a:pt x="98226" y="20443"/>
                  </a:lnTo>
                  <a:lnTo>
                    <a:pt x="86503" y="15424"/>
                  </a:lnTo>
                  <a:lnTo>
                    <a:pt x="74978" y="9397"/>
                  </a:lnTo>
                  <a:lnTo>
                    <a:pt x="63514" y="2727"/>
                  </a:lnTo>
                  <a:close/>
                </a:path>
                <a:path w="256476" h="202313">
                  <a:moveTo>
                    <a:pt x="180908" y="0"/>
                  </a:moveTo>
                  <a:lnTo>
                    <a:pt x="138901" y="24854"/>
                  </a:lnTo>
                  <a:lnTo>
                    <a:pt x="122797" y="25995"/>
                  </a:lnTo>
                  <a:lnTo>
                    <a:pt x="236534" y="25995"/>
                  </a:lnTo>
                  <a:lnTo>
                    <a:pt x="232472" y="22407"/>
                  </a:lnTo>
                  <a:lnTo>
                    <a:pt x="220716" y="14947"/>
                  </a:lnTo>
                  <a:lnTo>
                    <a:pt x="207816" y="8792"/>
                  </a:lnTo>
                  <a:lnTo>
                    <a:pt x="194353" y="3842"/>
                  </a:lnTo>
                  <a:lnTo>
                    <a:pt x="180908" y="0"/>
                  </a:lnTo>
                  <a:close/>
                </a:path>
              </a:pathLst>
            </a:custGeom>
            <a:solidFill>
              <a:srgbClr val="A62B4D"/>
            </a:solidFill>
          </p:spPr>
          <p:txBody>
            <a:bodyPr wrap="square" lIns="0" tIns="0" rIns="0" bIns="0" rtlCol="0">
              <a:noAutofit/>
            </a:bodyPr>
            <a:lstStyle/>
            <a:p>
              <a:endParaRPr/>
            </a:p>
          </p:txBody>
        </p:sp>
        <p:sp>
          <p:nvSpPr>
            <p:cNvPr id="49" name="object 84"/>
            <p:cNvSpPr/>
            <p:nvPr/>
          </p:nvSpPr>
          <p:spPr>
            <a:xfrm>
              <a:off x="6191380" y="8776675"/>
              <a:ext cx="192277" cy="127368"/>
            </a:xfrm>
            <a:custGeom>
              <a:avLst/>
              <a:gdLst/>
              <a:ahLst/>
              <a:cxnLst/>
              <a:rect l="l" t="t" r="r" b="b"/>
              <a:pathLst>
                <a:path w="192277" h="127368">
                  <a:moveTo>
                    <a:pt x="44345" y="0"/>
                  </a:moveTo>
                  <a:lnTo>
                    <a:pt x="9178" y="21642"/>
                  </a:lnTo>
                  <a:lnTo>
                    <a:pt x="0" y="45674"/>
                  </a:lnTo>
                  <a:lnTo>
                    <a:pt x="67" y="94496"/>
                  </a:lnTo>
                  <a:lnTo>
                    <a:pt x="2124" y="102355"/>
                  </a:lnTo>
                  <a:lnTo>
                    <a:pt x="9540" y="115129"/>
                  </a:lnTo>
                  <a:lnTo>
                    <a:pt x="25637" y="127368"/>
                  </a:lnTo>
                  <a:lnTo>
                    <a:pt x="26524" y="111566"/>
                  </a:lnTo>
                  <a:lnTo>
                    <a:pt x="28514" y="96784"/>
                  </a:lnTo>
                  <a:lnTo>
                    <a:pt x="44277" y="60806"/>
                  </a:lnTo>
                  <a:lnTo>
                    <a:pt x="81420" y="42095"/>
                  </a:lnTo>
                  <a:lnTo>
                    <a:pt x="100038" y="40744"/>
                  </a:lnTo>
                  <a:lnTo>
                    <a:pt x="191439" y="40744"/>
                  </a:lnTo>
                  <a:lnTo>
                    <a:pt x="190272" y="33884"/>
                  </a:lnTo>
                  <a:lnTo>
                    <a:pt x="183802" y="22927"/>
                  </a:lnTo>
                  <a:lnTo>
                    <a:pt x="176062" y="16337"/>
                  </a:lnTo>
                  <a:lnTo>
                    <a:pt x="92702" y="16337"/>
                  </a:lnTo>
                  <a:lnTo>
                    <a:pt x="80746" y="14447"/>
                  </a:lnTo>
                  <a:lnTo>
                    <a:pt x="69013" y="10664"/>
                  </a:lnTo>
                  <a:lnTo>
                    <a:pt x="57035" y="5634"/>
                  </a:lnTo>
                  <a:lnTo>
                    <a:pt x="44345" y="0"/>
                  </a:lnTo>
                  <a:close/>
                </a:path>
                <a:path w="192277" h="127368">
                  <a:moveTo>
                    <a:pt x="191439" y="40744"/>
                  </a:moveTo>
                  <a:lnTo>
                    <a:pt x="100038" y="40744"/>
                  </a:lnTo>
                  <a:lnTo>
                    <a:pt x="117029" y="42686"/>
                  </a:lnTo>
                  <a:lnTo>
                    <a:pt x="131031" y="47151"/>
                  </a:lnTo>
                  <a:lnTo>
                    <a:pt x="164682" y="84545"/>
                  </a:lnTo>
                  <a:lnTo>
                    <a:pt x="177002" y="125119"/>
                  </a:lnTo>
                  <a:lnTo>
                    <a:pt x="186634" y="116828"/>
                  </a:lnTo>
                  <a:lnTo>
                    <a:pt x="190652" y="108032"/>
                  </a:lnTo>
                  <a:lnTo>
                    <a:pt x="192210" y="94496"/>
                  </a:lnTo>
                  <a:lnTo>
                    <a:pt x="192277" y="45674"/>
                  </a:lnTo>
                  <a:lnTo>
                    <a:pt x="191439" y="40744"/>
                  </a:lnTo>
                  <a:close/>
                </a:path>
                <a:path w="192277" h="127368">
                  <a:moveTo>
                    <a:pt x="130771" y="3025"/>
                  </a:moveTo>
                  <a:lnTo>
                    <a:pt x="121033" y="10118"/>
                  </a:lnTo>
                  <a:lnTo>
                    <a:pt x="108256" y="14733"/>
                  </a:lnTo>
                  <a:lnTo>
                    <a:pt x="92702" y="16337"/>
                  </a:lnTo>
                  <a:lnTo>
                    <a:pt x="176062" y="16337"/>
                  </a:lnTo>
                  <a:lnTo>
                    <a:pt x="173727" y="14349"/>
                  </a:lnTo>
                  <a:lnTo>
                    <a:pt x="160937" y="8163"/>
                  </a:lnTo>
                  <a:lnTo>
                    <a:pt x="146322" y="4383"/>
                  </a:lnTo>
                  <a:lnTo>
                    <a:pt x="130771" y="3025"/>
                  </a:lnTo>
                  <a:close/>
                </a:path>
              </a:pathLst>
            </a:custGeom>
            <a:solidFill>
              <a:srgbClr val="009AC7"/>
            </a:solidFill>
          </p:spPr>
          <p:txBody>
            <a:bodyPr wrap="square" lIns="0" tIns="0" rIns="0" bIns="0" rtlCol="0">
              <a:noAutofit/>
            </a:bodyPr>
            <a:lstStyle/>
            <a:p>
              <a:endParaRPr/>
            </a:p>
          </p:txBody>
        </p:sp>
        <p:sp>
          <p:nvSpPr>
            <p:cNvPr id="50" name="object 85"/>
            <p:cNvSpPr/>
            <p:nvPr/>
          </p:nvSpPr>
          <p:spPr>
            <a:xfrm>
              <a:off x="6235119" y="8837067"/>
              <a:ext cx="104804" cy="144743"/>
            </a:xfrm>
            <a:custGeom>
              <a:avLst/>
              <a:gdLst/>
              <a:ahLst/>
              <a:cxnLst/>
              <a:rect l="l" t="t" r="r" b="b"/>
              <a:pathLst>
                <a:path w="104804" h="144743">
                  <a:moveTo>
                    <a:pt x="52391" y="0"/>
                  </a:moveTo>
                  <a:lnTo>
                    <a:pt x="12128" y="16598"/>
                  </a:lnTo>
                  <a:lnTo>
                    <a:pt x="485" y="56724"/>
                  </a:lnTo>
                  <a:lnTo>
                    <a:pt x="0" y="73475"/>
                  </a:lnTo>
                  <a:lnTo>
                    <a:pt x="2113" y="89843"/>
                  </a:lnTo>
                  <a:lnTo>
                    <a:pt x="24236" y="129117"/>
                  </a:lnTo>
                  <a:lnTo>
                    <a:pt x="53004" y="144743"/>
                  </a:lnTo>
                  <a:lnTo>
                    <a:pt x="61845" y="142590"/>
                  </a:lnTo>
                  <a:lnTo>
                    <a:pt x="90388" y="117118"/>
                  </a:lnTo>
                  <a:lnTo>
                    <a:pt x="104804" y="71756"/>
                  </a:lnTo>
                  <a:lnTo>
                    <a:pt x="104263" y="55289"/>
                  </a:lnTo>
                  <a:lnTo>
                    <a:pt x="92075" y="15749"/>
                  </a:lnTo>
                  <a:lnTo>
                    <a:pt x="52391" y="0"/>
                  </a:lnTo>
                  <a:close/>
                </a:path>
              </a:pathLst>
            </a:custGeom>
            <a:solidFill>
              <a:srgbClr val="A62B4D"/>
            </a:solidFill>
          </p:spPr>
          <p:txBody>
            <a:bodyPr wrap="square" lIns="0" tIns="0" rIns="0" bIns="0" rtlCol="0">
              <a:noAutofit/>
            </a:bodyPr>
            <a:lstStyle/>
            <a:p>
              <a:endParaRPr/>
            </a:p>
          </p:txBody>
        </p:sp>
        <p:sp>
          <p:nvSpPr>
            <p:cNvPr id="51" name="object 86"/>
            <p:cNvSpPr/>
            <p:nvPr/>
          </p:nvSpPr>
          <p:spPr>
            <a:xfrm>
              <a:off x="6248947" y="8662831"/>
              <a:ext cx="77812" cy="107831"/>
            </a:xfrm>
            <a:custGeom>
              <a:avLst/>
              <a:gdLst/>
              <a:ahLst/>
              <a:cxnLst/>
              <a:rect l="l" t="t" r="r" b="b"/>
              <a:pathLst>
                <a:path w="77812" h="107831">
                  <a:moveTo>
                    <a:pt x="38563" y="0"/>
                  </a:moveTo>
                  <a:lnTo>
                    <a:pt x="2188" y="28945"/>
                  </a:lnTo>
                  <a:lnTo>
                    <a:pt x="0" y="63076"/>
                  </a:lnTo>
                  <a:lnTo>
                    <a:pt x="4494" y="77717"/>
                  </a:lnTo>
                  <a:lnTo>
                    <a:pt x="12172" y="90191"/>
                  </a:lnTo>
                  <a:lnTo>
                    <a:pt x="21933" y="99820"/>
                  </a:lnTo>
                  <a:lnTo>
                    <a:pt x="32679" y="105926"/>
                  </a:lnTo>
                  <a:lnTo>
                    <a:pt x="43309" y="107831"/>
                  </a:lnTo>
                  <a:lnTo>
                    <a:pt x="52418" y="103068"/>
                  </a:lnTo>
                  <a:lnTo>
                    <a:pt x="61672" y="94386"/>
                  </a:lnTo>
                  <a:lnTo>
                    <a:pt x="69822" y="82265"/>
                  </a:lnTo>
                  <a:lnTo>
                    <a:pt x="75618" y="67184"/>
                  </a:lnTo>
                  <a:lnTo>
                    <a:pt x="77812" y="49623"/>
                  </a:lnTo>
                  <a:lnTo>
                    <a:pt x="76628" y="33799"/>
                  </a:lnTo>
                  <a:lnTo>
                    <a:pt x="73099" y="20160"/>
                  </a:lnTo>
                  <a:lnTo>
                    <a:pt x="66236" y="9470"/>
                  </a:lnTo>
                  <a:lnTo>
                    <a:pt x="55053" y="2495"/>
                  </a:lnTo>
                  <a:lnTo>
                    <a:pt x="38563" y="0"/>
                  </a:lnTo>
                  <a:close/>
                </a:path>
              </a:pathLst>
            </a:custGeom>
            <a:solidFill>
              <a:srgbClr val="009AC7"/>
            </a:solidFill>
          </p:spPr>
          <p:txBody>
            <a:bodyPr wrap="square" lIns="0" tIns="0" rIns="0" bIns="0" rtlCol="0">
              <a:noAutofit/>
            </a:bodyPr>
            <a:lstStyle/>
            <a:p>
              <a:endParaRPr/>
            </a:p>
          </p:txBody>
        </p:sp>
        <p:sp>
          <p:nvSpPr>
            <p:cNvPr id="52" name="object 87"/>
            <p:cNvSpPr/>
            <p:nvPr/>
          </p:nvSpPr>
          <p:spPr>
            <a:xfrm>
              <a:off x="6131105" y="8737663"/>
              <a:ext cx="61079" cy="84479"/>
            </a:xfrm>
            <a:custGeom>
              <a:avLst/>
              <a:gdLst/>
              <a:ahLst/>
              <a:cxnLst/>
              <a:rect l="l" t="t" r="r" b="b"/>
              <a:pathLst>
                <a:path w="61079" h="84479">
                  <a:moveTo>
                    <a:pt x="30456" y="0"/>
                  </a:moveTo>
                  <a:lnTo>
                    <a:pt x="766" y="28710"/>
                  </a:lnTo>
                  <a:lnTo>
                    <a:pt x="0" y="45869"/>
                  </a:lnTo>
                  <a:lnTo>
                    <a:pt x="4112" y="61072"/>
                  </a:lnTo>
                  <a:lnTo>
                    <a:pt x="12287" y="73368"/>
                  </a:lnTo>
                  <a:lnTo>
                    <a:pt x="22417" y="81567"/>
                  </a:lnTo>
                  <a:lnTo>
                    <a:pt x="32393" y="84479"/>
                  </a:lnTo>
                  <a:lnTo>
                    <a:pt x="41607" y="80107"/>
                  </a:lnTo>
                  <a:lnTo>
                    <a:pt x="50944" y="70633"/>
                  </a:lnTo>
                  <a:lnTo>
                    <a:pt x="58178" y="57062"/>
                  </a:lnTo>
                  <a:lnTo>
                    <a:pt x="61079" y="40395"/>
                  </a:lnTo>
                  <a:lnTo>
                    <a:pt x="59855" y="24613"/>
                  </a:lnTo>
                  <a:lnTo>
                    <a:pt x="55430" y="11779"/>
                  </a:lnTo>
                  <a:lnTo>
                    <a:pt x="46175" y="3154"/>
                  </a:lnTo>
                  <a:lnTo>
                    <a:pt x="30456" y="0"/>
                  </a:lnTo>
                  <a:close/>
                </a:path>
              </a:pathLst>
            </a:custGeom>
            <a:solidFill>
              <a:srgbClr val="A62B4D"/>
            </a:solidFill>
          </p:spPr>
          <p:txBody>
            <a:bodyPr wrap="square" lIns="0" tIns="0" rIns="0" bIns="0" rtlCol="0">
              <a:noAutofit/>
            </a:bodyPr>
            <a:lstStyle/>
            <a:p>
              <a:endParaRPr/>
            </a:p>
          </p:txBody>
        </p:sp>
        <p:sp>
          <p:nvSpPr>
            <p:cNvPr id="53" name="object 88"/>
            <p:cNvSpPr/>
            <p:nvPr/>
          </p:nvSpPr>
          <p:spPr>
            <a:xfrm>
              <a:off x="5998329" y="8960358"/>
              <a:ext cx="193983" cy="177228"/>
            </a:xfrm>
            <a:custGeom>
              <a:avLst/>
              <a:gdLst/>
              <a:ahLst/>
              <a:cxnLst/>
              <a:rect l="l" t="t" r="r" b="b"/>
              <a:pathLst>
                <a:path w="193983" h="177228">
                  <a:moveTo>
                    <a:pt x="54008" y="3560"/>
                  </a:moveTo>
                  <a:lnTo>
                    <a:pt x="16959" y="23330"/>
                  </a:lnTo>
                  <a:lnTo>
                    <a:pt x="0" y="57581"/>
                  </a:lnTo>
                  <a:lnTo>
                    <a:pt x="111" y="114648"/>
                  </a:lnTo>
                  <a:lnTo>
                    <a:pt x="23541" y="153716"/>
                  </a:lnTo>
                  <a:lnTo>
                    <a:pt x="77354" y="175340"/>
                  </a:lnTo>
                  <a:lnTo>
                    <a:pt x="105486" y="177228"/>
                  </a:lnTo>
                  <a:lnTo>
                    <a:pt x="128541" y="177000"/>
                  </a:lnTo>
                  <a:lnTo>
                    <a:pt x="141348" y="175996"/>
                  </a:lnTo>
                  <a:lnTo>
                    <a:pt x="152946" y="174282"/>
                  </a:lnTo>
                  <a:lnTo>
                    <a:pt x="147231" y="162407"/>
                  </a:lnTo>
                  <a:lnTo>
                    <a:pt x="146553" y="153716"/>
                  </a:lnTo>
                  <a:lnTo>
                    <a:pt x="147271" y="75085"/>
                  </a:lnTo>
                  <a:lnTo>
                    <a:pt x="165524" y="40849"/>
                  </a:lnTo>
                  <a:lnTo>
                    <a:pt x="184425" y="22751"/>
                  </a:lnTo>
                  <a:lnTo>
                    <a:pt x="101583" y="22751"/>
                  </a:lnTo>
                  <a:lnTo>
                    <a:pt x="89509" y="19892"/>
                  </a:lnTo>
                  <a:lnTo>
                    <a:pt x="77720" y="15423"/>
                  </a:lnTo>
                  <a:lnTo>
                    <a:pt x="65968" y="9819"/>
                  </a:lnTo>
                  <a:lnTo>
                    <a:pt x="54008" y="3560"/>
                  </a:lnTo>
                  <a:close/>
                </a:path>
                <a:path w="193983" h="177228">
                  <a:moveTo>
                    <a:pt x="158330" y="0"/>
                  </a:moveTo>
                  <a:lnTo>
                    <a:pt x="119051" y="21976"/>
                  </a:lnTo>
                  <a:lnTo>
                    <a:pt x="101583" y="22751"/>
                  </a:lnTo>
                  <a:lnTo>
                    <a:pt x="184425" y="22751"/>
                  </a:lnTo>
                  <a:lnTo>
                    <a:pt x="193983" y="14242"/>
                  </a:lnTo>
                  <a:lnTo>
                    <a:pt x="182442" y="8436"/>
                  </a:lnTo>
                  <a:lnTo>
                    <a:pt x="170369" y="3722"/>
                  </a:lnTo>
                  <a:lnTo>
                    <a:pt x="158330" y="0"/>
                  </a:lnTo>
                  <a:close/>
                </a:path>
              </a:pathLst>
            </a:custGeom>
            <a:solidFill>
              <a:srgbClr val="009AC7"/>
            </a:solidFill>
          </p:spPr>
          <p:txBody>
            <a:bodyPr wrap="square" lIns="0" tIns="0" rIns="0" bIns="0" rtlCol="0">
              <a:noAutofit/>
            </a:bodyPr>
            <a:lstStyle/>
            <a:p>
              <a:endParaRPr/>
            </a:p>
          </p:txBody>
        </p:sp>
        <p:sp>
          <p:nvSpPr>
            <p:cNvPr id="54" name="object 89"/>
            <p:cNvSpPr/>
            <p:nvPr/>
          </p:nvSpPr>
          <p:spPr>
            <a:xfrm>
              <a:off x="6064672" y="8832226"/>
              <a:ext cx="91349" cy="126180"/>
            </a:xfrm>
            <a:custGeom>
              <a:avLst/>
              <a:gdLst/>
              <a:ahLst/>
              <a:cxnLst/>
              <a:rect l="l" t="t" r="r" b="b"/>
              <a:pathLst>
                <a:path w="91349" h="126180">
                  <a:moveTo>
                    <a:pt x="45639" y="0"/>
                  </a:moveTo>
                  <a:lnTo>
                    <a:pt x="6542" y="21587"/>
                  </a:lnTo>
                  <a:lnTo>
                    <a:pt x="0" y="67624"/>
                  </a:lnTo>
                  <a:lnTo>
                    <a:pt x="3109" y="83373"/>
                  </a:lnTo>
                  <a:lnTo>
                    <a:pt x="28057" y="118373"/>
                  </a:lnTo>
                  <a:lnTo>
                    <a:pt x="48028" y="126180"/>
                  </a:lnTo>
                  <a:lnTo>
                    <a:pt x="57044" y="122944"/>
                  </a:lnTo>
                  <a:lnTo>
                    <a:pt x="83838" y="92995"/>
                  </a:lnTo>
                  <a:lnTo>
                    <a:pt x="91349" y="60791"/>
                  </a:lnTo>
                  <a:lnTo>
                    <a:pt x="90568" y="44565"/>
                  </a:lnTo>
                  <a:lnTo>
                    <a:pt x="74720" y="8258"/>
                  </a:lnTo>
                  <a:lnTo>
                    <a:pt x="45639" y="0"/>
                  </a:lnTo>
                  <a:close/>
                </a:path>
              </a:pathLst>
            </a:custGeom>
            <a:solidFill>
              <a:srgbClr val="009AC7"/>
            </a:solidFill>
          </p:spPr>
          <p:txBody>
            <a:bodyPr wrap="square" lIns="0" tIns="0" rIns="0" bIns="0" rtlCol="0">
              <a:noAutofit/>
            </a:bodyPr>
            <a:lstStyle/>
            <a:p>
              <a:endParaRPr/>
            </a:p>
          </p:txBody>
        </p:sp>
      </p:grpSp>
      <p:sp>
        <p:nvSpPr>
          <p:cNvPr id="43" name="Номер слайда 42"/>
          <p:cNvSpPr>
            <a:spLocks noGrp="1"/>
          </p:cNvSpPr>
          <p:nvPr>
            <p:ph type="sldNum" sz="quarter" idx="4294967295"/>
          </p:nvPr>
        </p:nvSpPr>
        <p:spPr>
          <a:xfrm>
            <a:off x="70104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258653C8-B17B-45E0-8AC5-457BB4239C4A}" type="slidenum">
              <a:rPr lang="ru-RU" smtClean="0"/>
              <a:pPr>
                <a:defRPr/>
              </a:pPr>
              <a:t>5</a:t>
            </a:fld>
            <a:endParaRPr lang="ru-RU"/>
          </a:p>
        </p:txBody>
      </p:sp>
      <p:sp>
        <p:nvSpPr>
          <p:cNvPr id="45" name="Прямоугольник 44"/>
          <p:cNvSpPr/>
          <p:nvPr/>
        </p:nvSpPr>
        <p:spPr>
          <a:xfrm>
            <a:off x="1308091" y="861545"/>
            <a:ext cx="8001056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altLang="ru-RU" sz="1400" b="1" i="1" dirty="0">
                <a:solidFill>
                  <a:schemeClr val="bg2">
                    <a:lumMod val="25000"/>
                  </a:schemeClr>
                </a:solidFill>
                <a:latin typeface="Calibri Light" pitchFamily="34" charset="0"/>
              </a:rPr>
              <a:t>Постановлением Правительства РК от 11 ноября 2016 года №695 определен Холдинг</a:t>
            </a:r>
            <a:endParaRPr lang="ru-RU" sz="1400" b="1" i="1" dirty="0">
              <a:solidFill>
                <a:schemeClr val="bg2">
                  <a:lumMod val="25000"/>
                </a:schemeClr>
              </a:solidFill>
              <a:latin typeface="Calibri Light" pitchFamily="34" charset="0"/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733914" y="294435"/>
            <a:ext cx="6617562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en-US" altLang="ru-RU" sz="1600" b="1" dirty="0">
                <a:solidFill>
                  <a:schemeClr val="bg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III. </a:t>
            </a:r>
            <a:r>
              <a:rPr lang="ru-RU" altLang="ru-RU" sz="1600" b="1" dirty="0">
                <a:solidFill>
                  <a:schemeClr val="bg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НАЦИОНАЛЬНЫЙ ИНСТИТУТ РАЗВИТИЯ В ОБЛАСТИ ИКТ</a:t>
            </a:r>
          </a:p>
        </p:txBody>
      </p:sp>
    </p:spTree>
  </p:cSld>
  <p:clrMapOvr>
    <a:masterClrMapping/>
  </p:clrMapOvr>
  <p:transition>
    <p:fade/>
  </p:transition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49" name="Содержимое 2"/>
          <p:cNvSpPr>
            <a:spLocks noGrp="1"/>
          </p:cNvSpPr>
          <p:nvPr>
            <p:ph idx="4294967295"/>
          </p:nvPr>
        </p:nvSpPr>
        <p:spPr>
          <a:xfrm>
            <a:off x="500063" y="214313"/>
            <a:ext cx="8643937" cy="6072187"/>
          </a:xfrm>
          <a:prstGeom prst="rect">
            <a:avLst/>
          </a:prstGeom>
        </p:spPr>
        <p:txBody>
          <a:bodyPr/>
          <a:lstStyle/>
          <a:p>
            <a:pPr marL="0" indent="0" algn="ctr">
              <a:buFont typeface="Arial" charset="0"/>
              <a:buNone/>
            </a:pPr>
            <a:endParaRPr lang="ru-RU" altLang="ru-RU" sz="2000" dirty="0">
              <a:solidFill>
                <a:schemeClr val="tx2"/>
              </a:solidFill>
              <a:latin typeface="Arial" charset="0"/>
            </a:endParaRPr>
          </a:p>
          <a:p>
            <a:pPr marL="0" indent="0" algn="ctr">
              <a:buFont typeface="Arial" charset="0"/>
              <a:buNone/>
            </a:pPr>
            <a:endParaRPr lang="ru-RU" altLang="ru-RU" sz="1400" dirty="0">
              <a:solidFill>
                <a:schemeClr val="tx2"/>
              </a:solidFill>
              <a:latin typeface="Arial" charset="0"/>
            </a:endParaRPr>
          </a:p>
          <a:p>
            <a:pPr marL="0" indent="0" algn="ctr">
              <a:buFont typeface="Arial" charset="0"/>
              <a:buNone/>
            </a:pPr>
            <a:endParaRPr lang="ru-RU" altLang="ru-RU" sz="1400" dirty="0">
              <a:solidFill>
                <a:schemeClr val="tx2"/>
              </a:solidFill>
              <a:latin typeface="Arial" charset="0"/>
            </a:endParaRPr>
          </a:p>
          <a:p>
            <a:pPr marL="0" indent="0" algn="ctr">
              <a:buFont typeface="Arial" charset="0"/>
              <a:buNone/>
            </a:pPr>
            <a:endParaRPr lang="ru-RU" altLang="ru-RU" sz="1600" i="1" dirty="0">
              <a:latin typeface="Calibri Light" pitchFamily="34" charset="0"/>
              <a:cs typeface="Arial" charset="0"/>
            </a:endParaRPr>
          </a:p>
        </p:txBody>
      </p:sp>
      <p:sp>
        <p:nvSpPr>
          <p:cNvPr id="8" name="Номер слайда 7"/>
          <p:cNvSpPr>
            <a:spLocks noGrp="1"/>
          </p:cNvSpPr>
          <p:nvPr>
            <p:ph type="sldNum" sz="quarter" idx="4294967295"/>
          </p:nvPr>
        </p:nvSpPr>
        <p:spPr>
          <a:xfrm>
            <a:off x="70104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5B6C82D6-08DC-423E-996B-69C90586D387}" type="slidenum">
              <a:rPr lang="ru-RU" smtClean="0"/>
              <a:pPr>
                <a:defRPr/>
              </a:pPr>
              <a:t>6</a:t>
            </a:fld>
            <a:endParaRPr lang="ru-RU" dirty="0"/>
          </a:p>
        </p:txBody>
      </p:sp>
      <p:sp>
        <p:nvSpPr>
          <p:cNvPr id="9" name="Прямоугольник 8"/>
          <p:cNvSpPr/>
          <p:nvPr/>
        </p:nvSpPr>
        <p:spPr>
          <a:xfrm>
            <a:off x="214282" y="1000108"/>
            <a:ext cx="8715436" cy="504753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buFont typeface="Arial" charset="0"/>
              <a:buNone/>
            </a:pPr>
            <a:r>
              <a:rPr lang="ru-RU" altLang="ru-RU" sz="1400" i="1" dirty="0">
                <a:latin typeface="Calibri Light" pitchFamily="34" charset="0"/>
              </a:rPr>
              <a:t> </a:t>
            </a:r>
            <a:r>
              <a:rPr lang="ru-RU" altLang="ru-RU" b="1" dirty="0">
                <a:solidFill>
                  <a:schemeClr val="tx2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Законы Республики Казахстан:</a:t>
            </a:r>
            <a:endParaRPr lang="ru-RU" altLang="ru-RU" sz="1400" b="1" dirty="0">
              <a:solidFill>
                <a:schemeClr val="tx2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 algn="just"/>
            <a:r>
              <a:rPr lang="ru-RU" altLang="ru-RU" sz="1600" i="1" dirty="0">
                <a:latin typeface="Calibri Light" pitchFamily="34" charset="0"/>
              </a:rPr>
              <a:t>1</a:t>
            </a:r>
            <a:r>
              <a:rPr lang="en-US" altLang="ru-RU" sz="1600" i="1" dirty="0">
                <a:latin typeface="Calibri Light" pitchFamily="34" charset="0"/>
              </a:rPr>
              <a:t>. </a:t>
            </a:r>
            <a:r>
              <a:rPr lang="ru-RU" altLang="ru-RU" sz="1600" i="1" dirty="0">
                <a:latin typeface="Calibri Light" pitchFamily="34" charset="0"/>
              </a:rPr>
              <a:t>«Об информатизации», от 24 ноября 2015 года № 418 (общественные отношения в сфере информатизации, возникающие между ГО физ. и </a:t>
            </a:r>
            <a:r>
              <a:rPr lang="ru-RU" altLang="ru-RU" sz="1600" i="1" dirty="0" err="1">
                <a:latin typeface="Calibri Light" pitchFamily="34" charset="0"/>
              </a:rPr>
              <a:t>юрид</a:t>
            </a:r>
            <a:r>
              <a:rPr lang="ru-RU" altLang="ru-RU" sz="1600" i="1" dirty="0">
                <a:latin typeface="Calibri Light" pitchFamily="34" charset="0"/>
              </a:rPr>
              <a:t>. лицами при создании, развитии и эксплуатации объектов информатизации);</a:t>
            </a:r>
          </a:p>
          <a:p>
            <a:pPr algn="just"/>
            <a:r>
              <a:rPr lang="en-US" altLang="ru-RU" sz="1600" i="1" dirty="0">
                <a:latin typeface="Calibri Light" pitchFamily="34" charset="0"/>
              </a:rPr>
              <a:t>2. </a:t>
            </a:r>
            <a:r>
              <a:rPr lang="ru-RU" altLang="ru-RU" sz="1600" i="1" dirty="0">
                <a:latin typeface="Calibri Light" pitchFamily="34" charset="0"/>
              </a:rPr>
              <a:t>«О связи»,</a:t>
            </a:r>
            <a:r>
              <a:rPr lang="ru-RU" sz="1600" i="1" dirty="0">
                <a:latin typeface="Calibri Light" pitchFamily="34" charset="0"/>
              </a:rPr>
              <a:t> от 5 июля 2004 года N 567 (правовые основы деятельности в области связи);</a:t>
            </a:r>
            <a:endParaRPr lang="ru-RU" altLang="ru-RU" sz="1600" i="1" dirty="0">
              <a:latin typeface="Calibri Light" pitchFamily="34" charset="0"/>
            </a:endParaRPr>
          </a:p>
          <a:p>
            <a:pPr algn="just"/>
            <a:r>
              <a:rPr lang="en-US" altLang="ru-RU" sz="1600" i="1" dirty="0">
                <a:latin typeface="Calibri Light" pitchFamily="34" charset="0"/>
              </a:rPr>
              <a:t>3. </a:t>
            </a:r>
            <a:r>
              <a:rPr lang="ru-RU" altLang="ru-RU" sz="1600" i="1" dirty="0">
                <a:latin typeface="Calibri Light" pitchFamily="34" charset="0"/>
              </a:rPr>
              <a:t>«Э</a:t>
            </a:r>
            <a:r>
              <a:rPr lang="ru-RU" sz="1600" i="1" dirty="0">
                <a:latin typeface="Calibri Light" pitchFamily="34" charset="0"/>
              </a:rPr>
              <a:t>лектронном документе и электронной цифровой подписи», от 7 января 2003 года № 370 (создание и использование электронных документов, удостоверенных посредством ЭЦП);</a:t>
            </a:r>
          </a:p>
          <a:p>
            <a:pPr algn="just"/>
            <a:r>
              <a:rPr lang="en-US" sz="1600" i="1" dirty="0">
                <a:latin typeface="Calibri Light" pitchFamily="34" charset="0"/>
              </a:rPr>
              <a:t>4. </a:t>
            </a:r>
            <a:r>
              <a:rPr lang="ru-RU" sz="1600" i="1" dirty="0">
                <a:latin typeface="Calibri Light" pitchFamily="34" charset="0"/>
              </a:rPr>
              <a:t>«О специальных экономических зонах в Республике Казахстан», от 21 июля 2011 года № 469-IV (создание, функционирование и упразднение СЭЗ на территории РК);</a:t>
            </a:r>
          </a:p>
          <a:p>
            <a:pPr algn="just"/>
            <a:r>
              <a:rPr lang="en-US" altLang="ru-RU" sz="1600" i="1" dirty="0">
                <a:latin typeface="Calibri Light" pitchFamily="34" charset="0"/>
              </a:rPr>
              <a:t>5. </a:t>
            </a:r>
            <a:r>
              <a:rPr lang="ru-RU" altLang="ru-RU" sz="1600" i="1" dirty="0">
                <a:latin typeface="Calibri Light" pitchFamily="34" charset="0"/>
              </a:rPr>
              <a:t>«О государственных услугах», от 15 апреля 2013 года № 88-V (регулирует отношения в сфере оказания государственных услуг) ;   </a:t>
            </a:r>
          </a:p>
          <a:p>
            <a:pPr algn="just"/>
            <a:r>
              <a:rPr lang="en-US" altLang="ru-RU" sz="1600" i="1" dirty="0">
                <a:latin typeface="Calibri Light" pitchFamily="34" charset="0"/>
              </a:rPr>
              <a:t>6. </a:t>
            </a:r>
            <a:r>
              <a:rPr lang="ru-RU" altLang="ru-RU" sz="1600" i="1" dirty="0">
                <a:latin typeface="Calibri Light" pitchFamily="34" charset="0"/>
              </a:rPr>
              <a:t>«О персональных данных и их защите», от 21 мая 2013 года (сбор, обработка, защита персональных данных);</a:t>
            </a:r>
          </a:p>
          <a:p>
            <a:pPr algn="just"/>
            <a:r>
              <a:rPr lang="en-US" altLang="ru-RU" sz="1600" i="1" dirty="0">
                <a:latin typeface="Calibri Light" pitchFamily="34" charset="0"/>
              </a:rPr>
              <a:t>7. </a:t>
            </a:r>
            <a:r>
              <a:rPr lang="ru-RU" altLang="ru-RU" sz="1600" i="1" dirty="0">
                <a:latin typeface="Calibri Light" pitchFamily="34" charset="0"/>
              </a:rPr>
              <a:t>«Об инновационном кластере «Парк инновационных технологий», от 10 июня 2014 года;</a:t>
            </a:r>
          </a:p>
          <a:p>
            <a:pPr algn="just">
              <a:buFont typeface="Arial" charset="0"/>
              <a:buNone/>
            </a:pPr>
            <a:r>
              <a:rPr lang="en-US" altLang="ru-RU" sz="1600" i="1" dirty="0">
                <a:latin typeface="Calibri Light" pitchFamily="34" charset="0"/>
              </a:rPr>
              <a:t>8. </a:t>
            </a:r>
            <a:r>
              <a:rPr lang="ru-RU" altLang="ru-RU" sz="1600" i="1" dirty="0">
                <a:latin typeface="Calibri Light" pitchFamily="34" charset="0"/>
              </a:rPr>
              <a:t>«О доступе к информации», от 16 ноября 2015 года №401 (реализация конституционного права каждого свободно получать и распространять информацию).</a:t>
            </a:r>
          </a:p>
        </p:txBody>
      </p:sp>
      <p:sp>
        <p:nvSpPr>
          <p:cNvPr id="2" name="Прямоугольник 1"/>
          <p:cNvSpPr/>
          <p:nvPr/>
        </p:nvSpPr>
        <p:spPr>
          <a:xfrm>
            <a:off x="323528" y="268657"/>
            <a:ext cx="7238038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indent="0" algn="ctr">
              <a:spcBef>
                <a:spcPts val="0"/>
              </a:spcBef>
              <a:buFont typeface="Arial" charset="0"/>
              <a:buNone/>
            </a:pPr>
            <a:r>
              <a:rPr lang="ru-RU" altLang="ru-RU" sz="1600" b="1" dirty="0">
                <a:solidFill>
                  <a:schemeClr val="bg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ЗАКОНОДАТЕЛЬСТВО РЕСПУБЛИКИ КАЗАХСТАН В ОБЛАСТИ ИКТ</a:t>
            </a:r>
            <a:r>
              <a:rPr lang="ru-RU" altLang="ru-RU" sz="1600" dirty="0">
                <a:solidFill>
                  <a:schemeClr val="bg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</a:t>
            </a:r>
          </a:p>
        </p:txBody>
      </p:sp>
    </p:spTree>
  </p:cSld>
  <p:clrMapOvr>
    <a:masterClrMapping/>
  </p:clrMapOvr>
  <p:transition>
    <p:fade/>
  </p:transition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43" name="Text Box 4"/>
          <p:cNvSpPr txBox="1">
            <a:spLocks noChangeArrowheads="1"/>
          </p:cNvSpPr>
          <p:nvPr/>
        </p:nvSpPr>
        <p:spPr bwMode="auto">
          <a:xfrm>
            <a:off x="1589115" y="1071550"/>
            <a:ext cx="6840537" cy="3715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0000" tIns="46800" rIns="90000" bIns="46800">
            <a:spAutoFit/>
          </a:bodyPr>
          <a:lstStyle/>
          <a:p>
            <a:pPr algn="l">
              <a:spcBef>
                <a:spcPct val="50000"/>
              </a:spcBef>
            </a:pPr>
            <a:r>
              <a:rPr lang="en-US" b="1" i="1" dirty="0">
                <a:solidFill>
                  <a:schemeClr val="accent1"/>
                </a:solidFill>
                <a:latin typeface="Calibri Light" pitchFamily="34" charset="0"/>
              </a:rPr>
              <a:t>1. </a:t>
            </a:r>
            <a:r>
              <a:rPr lang="ru-RU" b="1" i="1" dirty="0">
                <a:solidFill>
                  <a:schemeClr val="accent1"/>
                </a:solidFill>
                <a:latin typeface="Calibri Light" pitchFamily="34" charset="0"/>
              </a:rPr>
              <a:t>Внедрение сервисной модели информатизации</a:t>
            </a:r>
          </a:p>
        </p:txBody>
      </p:sp>
      <p:sp>
        <p:nvSpPr>
          <p:cNvPr id="61444" name="Text Box 11"/>
          <p:cNvSpPr txBox="1">
            <a:spLocks noChangeArrowheads="1"/>
          </p:cNvSpPr>
          <p:nvPr/>
        </p:nvSpPr>
        <p:spPr bwMode="auto">
          <a:xfrm>
            <a:off x="1571604" y="1785926"/>
            <a:ext cx="7054850" cy="6485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0000" tIns="46800" rIns="90000" bIns="46800">
            <a:spAutoFit/>
          </a:bodyPr>
          <a:lstStyle/>
          <a:p>
            <a:pPr algn="l">
              <a:spcBef>
                <a:spcPct val="50000"/>
              </a:spcBef>
            </a:pPr>
            <a:r>
              <a:rPr lang="en-US" b="1" i="1" dirty="0">
                <a:solidFill>
                  <a:schemeClr val="accent1"/>
                </a:solidFill>
                <a:latin typeface="Calibri Light" pitchFamily="34" charset="0"/>
              </a:rPr>
              <a:t>2. </a:t>
            </a:r>
            <a:r>
              <a:rPr lang="ru-RU" b="1" i="1" dirty="0">
                <a:solidFill>
                  <a:schemeClr val="accent1"/>
                </a:solidFill>
                <a:latin typeface="Calibri Light" pitchFamily="34" charset="0"/>
              </a:rPr>
              <a:t>Внедрение архитектурного подхода развития «электронного правительства»</a:t>
            </a:r>
          </a:p>
        </p:txBody>
      </p:sp>
      <p:pic>
        <p:nvPicPr>
          <p:cNvPr id="6144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28596" y="857232"/>
            <a:ext cx="831850" cy="833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1448" name="Picture 6"/>
          <p:cNvPicPr>
            <a:picLocks noChangeAspect="1" noChangeArrowheads="1"/>
          </p:cNvPicPr>
          <p:nvPr/>
        </p:nvPicPr>
        <p:blipFill>
          <a:blip r:embed="rId3" cstate="print"/>
          <a:srcRect l="11963" t="16463" r="10327" b="17076"/>
          <a:stretch>
            <a:fillRect/>
          </a:stretch>
        </p:blipFill>
        <p:spPr bwMode="auto">
          <a:xfrm>
            <a:off x="500034" y="4214818"/>
            <a:ext cx="998537" cy="854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1450" name="Прямоугольник 9"/>
          <p:cNvSpPr>
            <a:spLocks noChangeArrowheads="1"/>
          </p:cNvSpPr>
          <p:nvPr/>
        </p:nvSpPr>
        <p:spPr bwMode="auto">
          <a:xfrm>
            <a:off x="1571604" y="4214818"/>
            <a:ext cx="7072313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l"/>
            <a:r>
              <a:rPr lang="en-US" b="1" i="1" dirty="0">
                <a:solidFill>
                  <a:schemeClr val="accent1"/>
                </a:solidFill>
                <a:latin typeface="Calibri Light" pitchFamily="34" charset="0"/>
              </a:rPr>
              <a:t>5.</a:t>
            </a:r>
            <a:r>
              <a:rPr lang="ru-RU" b="1" i="1" dirty="0">
                <a:solidFill>
                  <a:schemeClr val="accent1"/>
                </a:solidFill>
                <a:latin typeface="Calibri Light" pitchFamily="34" charset="0"/>
              </a:rPr>
              <a:t>Интеграция информационных систем посредством шлюза «электронного правительства»</a:t>
            </a:r>
          </a:p>
        </p:txBody>
      </p:sp>
      <p:grpSp>
        <p:nvGrpSpPr>
          <p:cNvPr id="61451" name="Группа 25"/>
          <p:cNvGrpSpPr>
            <a:grpSpLocks/>
          </p:cNvGrpSpPr>
          <p:nvPr/>
        </p:nvGrpSpPr>
        <p:grpSpPr bwMode="auto">
          <a:xfrm>
            <a:off x="571472" y="3429000"/>
            <a:ext cx="714380" cy="642942"/>
            <a:chOff x="260922" y="4014178"/>
            <a:chExt cx="1070718" cy="1078824"/>
          </a:xfrm>
        </p:grpSpPr>
        <p:pic>
          <p:nvPicPr>
            <p:cNvPr id="61452" name="Picture 8"/>
            <p:cNvPicPr>
              <a:picLocks noChangeAspect="1" noChangeArrowheads="1"/>
            </p:cNvPicPr>
            <p:nvPr/>
          </p:nvPicPr>
          <p:blipFill>
            <a:blip r:embed="rId4" cstate="print"/>
            <a:srcRect/>
            <a:stretch>
              <a:fillRect/>
            </a:stretch>
          </p:blipFill>
          <p:spPr bwMode="auto">
            <a:xfrm>
              <a:off x="342994" y="4077071"/>
              <a:ext cx="926020" cy="74659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13" name="Овал 12"/>
            <p:cNvSpPr/>
            <p:nvPr/>
          </p:nvSpPr>
          <p:spPr bwMode="auto">
            <a:xfrm>
              <a:off x="260922" y="4014178"/>
              <a:ext cx="1070718" cy="1078824"/>
            </a:xfrm>
            <a:prstGeom prst="ellipse">
              <a:avLst/>
            </a:prstGeom>
            <a:noFill/>
            <a:ln w="101600">
              <a:headEnd/>
              <a:tailEnd/>
            </a:ln>
          </p:spPr>
          <p:style>
            <a:lnRef idx="2">
              <a:schemeClr val="accent2"/>
            </a:lnRef>
            <a:fillRef idx="1">
              <a:schemeClr val="lt1"/>
            </a:fillRef>
            <a:effectRef idx="0">
              <a:schemeClr val="accent2"/>
            </a:effectRef>
            <a:fontRef idx="minor">
              <a:schemeClr val="dk1"/>
            </a:fontRef>
          </p:style>
          <p:txBody>
            <a:bodyPr wrap="none" anchor="ctr"/>
            <a:lstStyle/>
            <a:p>
              <a:pPr algn="just" eaLnBrk="0" hangingPunct="0">
                <a:defRPr/>
              </a:pPr>
              <a:endParaRPr lang="ru-RU" sz="1600" dirty="0">
                <a:solidFill>
                  <a:schemeClr val="tx1"/>
                </a:solidFill>
              </a:endParaRPr>
            </a:p>
          </p:txBody>
        </p:sp>
        <p:cxnSp>
          <p:nvCxnSpPr>
            <p:cNvPr id="14" name="Прямая соединительная линия 13"/>
            <p:cNvCxnSpPr>
              <a:stCxn id="13" idx="1"/>
              <a:endCxn id="13" idx="5"/>
            </p:cNvCxnSpPr>
            <p:nvPr/>
          </p:nvCxnSpPr>
          <p:spPr>
            <a:xfrm>
              <a:off x="418320" y="4171734"/>
              <a:ext cx="755923" cy="763711"/>
            </a:xfrm>
            <a:prstGeom prst="line">
              <a:avLst/>
            </a:prstGeom>
            <a:ln w="101600"/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</p:grpSp>
      <p:sp>
        <p:nvSpPr>
          <p:cNvPr id="61455" name="Text Box 15"/>
          <p:cNvSpPr txBox="1">
            <a:spLocks noChangeArrowheads="1"/>
          </p:cNvSpPr>
          <p:nvPr/>
        </p:nvSpPr>
        <p:spPr bwMode="auto">
          <a:xfrm>
            <a:off x="1571604" y="2500306"/>
            <a:ext cx="7572396" cy="92551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90000" tIns="46800" rIns="90000" bIns="46800">
            <a:spAutoFit/>
          </a:bodyPr>
          <a:lstStyle/>
          <a:p>
            <a:pPr algn="just">
              <a:spcAft>
                <a:spcPts val="1500"/>
              </a:spcAft>
            </a:pPr>
            <a:r>
              <a:rPr lang="en-US" b="1" i="1" dirty="0">
                <a:solidFill>
                  <a:schemeClr val="accent1"/>
                </a:solidFill>
                <a:latin typeface="Calibri Light" pitchFamily="34" charset="0"/>
              </a:rPr>
              <a:t>3.</a:t>
            </a:r>
            <a:r>
              <a:rPr lang="ru-RU" b="1" i="1" dirty="0">
                <a:solidFill>
                  <a:schemeClr val="accent1"/>
                </a:solidFill>
                <a:latin typeface="Calibri Light" pitchFamily="34" charset="0"/>
              </a:rPr>
              <a:t>Прозрачность и открытость деятельности государственных органов для бизнеса и населения (открытые данные)</a:t>
            </a:r>
            <a:endParaRPr lang="en-US" b="1" i="1" dirty="0">
              <a:solidFill>
                <a:schemeClr val="accent1"/>
              </a:solidFill>
              <a:latin typeface="Calibri Light" pitchFamily="34" charset="0"/>
            </a:endParaRPr>
          </a:p>
        </p:txBody>
      </p:sp>
      <p:cxnSp>
        <p:nvCxnSpPr>
          <p:cNvPr id="17" name="Прямая соединительная линия 16"/>
          <p:cNvCxnSpPr/>
          <p:nvPr/>
        </p:nvCxnSpPr>
        <p:spPr>
          <a:xfrm>
            <a:off x="285720" y="1714488"/>
            <a:ext cx="8572560" cy="0"/>
          </a:xfrm>
          <a:prstGeom prst="line">
            <a:avLst/>
          </a:prstGeom>
          <a:ln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Прямая соединительная линия 17"/>
          <p:cNvCxnSpPr/>
          <p:nvPr/>
        </p:nvCxnSpPr>
        <p:spPr>
          <a:xfrm>
            <a:off x="285720" y="2571744"/>
            <a:ext cx="8572560" cy="0"/>
          </a:xfrm>
          <a:prstGeom prst="line">
            <a:avLst/>
          </a:prstGeom>
          <a:ln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Прямая соединительная линия 18"/>
          <p:cNvCxnSpPr/>
          <p:nvPr/>
        </p:nvCxnSpPr>
        <p:spPr>
          <a:xfrm>
            <a:off x="285720" y="3286124"/>
            <a:ext cx="8572560" cy="0"/>
          </a:xfrm>
          <a:prstGeom prst="line">
            <a:avLst/>
          </a:prstGeom>
          <a:ln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Прямая соединительная линия 19"/>
          <p:cNvCxnSpPr/>
          <p:nvPr/>
        </p:nvCxnSpPr>
        <p:spPr>
          <a:xfrm>
            <a:off x="285720" y="4143380"/>
            <a:ext cx="8572560" cy="0"/>
          </a:xfrm>
          <a:prstGeom prst="line">
            <a:avLst/>
          </a:prstGeom>
          <a:ln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1" name="Прямоугольник 9"/>
          <p:cNvSpPr>
            <a:spLocks noChangeArrowheads="1"/>
          </p:cNvSpPr>
          <p:nvPr/>
        </p:nvSpPr>
        <p:spPr bwMode="auto">
          <a:xfrm>
            <a:off x="1571604" y="3357562"/>
            <a:ext cx="7072313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just">
              <a:spcAft>
                <a:spcPts val="1500"/>
              </a:spcAft>
            </a:pPr>
            <a:r>
              <a:rPr lang="en-US" b="1" i="1" dirty="0">
                <a:solidFill>
                  <a:schemeClr val="accent1"/>
                </a:solidFill>
                <a:latin typeface="Calibri Light" pitchFamily="34" charset="0"/>
              </a:rPr>
              <a:t>4.</a:t>
            </a:r>
            <a:r>
              <a:rPr lang="kk-KZ" b="1" i="1" dirty="0">
                <a:solidFill>
                  <a:schemeClr val="accent1"/>
                </a:solidFill>
                <a:latin typeface="Calibri Light" pitchFamily="34" charset="0"/>
              </a:rPr>
              <a:t>Совершенствование правового </a:t>
            </a:r>
            <a:r>
              <a:rPr lang="ru-RU" b="1" i="1" dirty="0">
                <a:solidFill>
                  <a:schemeClr val="accent1"/>
                </a:solidFill>
                <a:latin typeface="Calibri Light" pitchFamily="34" charset="0"/>
              </a:rPr>
              <a:t>регулирования информационной безопасности в сфере ИКТ</a:t>
            </a:r>
          </a:p>
        </p:txBody>
      </p:sp>
      <p:cxnSp>
        <p:nvCxnSpPr>
          <p:cNvPr id="22" name="Прямая соединительная линия 21"/>
          <p:cNvCxnSpPr/>
          <p:nvPr/>
        </p:nvCxnSpPr>
        <p:spPr>
          <a:xfrm>
            <a:off x="285720" y="5106314"/>
            <a:ext cx="8572560" cy="0"/>
          </a:xfrm>
          <a:prstGeom prst="line">
            <a:avLst/>
          </a:prstGeom>
          <a:ln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3" name="Прямоугольник 9"/>
          <p:cNvSpPr>
            <a:spLocks noChangeArrowheads="1"/>
          </p:cNvSpPr>
          <p:nvPr/>
        </p:nvSpPr>
        <p:spPr bwMode="auto">
          <a:xfrm>
            <a:off x="1571604" y="5214950"/>
            <a:ext cx="7072313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l"/>
            <a:r>
              <a:rPr lang="en-US" b="1" i="1" dirty="0">
                <a:solidFill>
                  <a:schemeClr val="accent1"/>
                </a:solidFill>
                <a:latin typeface="Calibri Light" pitchFamily="34" charset="0"/>
              </a:rPr>
              <a:t>6.</a:t>
            </a:r>
            <a:r>
              <a:rPr lang="ru-RU" b="1" i="1" dirty="0">
                <a:solidFill>
                  <a:schemeClr val="accent1"/>
                </a:solidFill>
                <a:latin typeface="Calibri Light" pitchFamily="34" charset="0"/>
              </a:rPr>
              <a:t>Процессы расчетов расходов в сфере информатизации</a:t>
            </a:r>
          </a:p>
        </p:txBody>
      </p:sp>
      <p:pic>
        <p:nvPicPr>
          <p:cNvPr id="24" name="Shape 475"/>
          <p:cNvPicPr preferRelativeResize="0"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85720" y="1785926"/>
            <a:ext cx="1050925" cy="76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5" name="Picture 4" descr="Image result for открытые данные"/>
          <p:cNvPicPr>
            <a:picLocks noChangeAspect="1" noChangeArrowheads="1"/>
          </p:cNvPicPr>
          <p:nvPr/>
        </p:nvPicPr>
        <p:blipFill>
          <a:blip r:embed="rId6" cstate="print"/>
          <a:srcRect b="30484"/>
          <a:stretch>
            <a:fillRect/>
          </a:stretch>
        </p:blipFill>
        <p:spPr bwMode="auto">
          <a:xfrm>
            <a:off x="357158" y="2643182"/>
            <a:ext cx="1023937" cy="482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7" name="Прямоугольник 26"/>
          <p:cNvSpPr/>
          <p:nvPr/>
        </p:nvSpPr>
        <p:spPr>
          <a:xfrm>
            <a:off x="1571604" y="6029286"/>
            <a:ext cx="642942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l">
              <a:spcAft>
                <a:spcPts val="1500"/>
              </a:spcAft>
            </a:pPr>
            <a:r>
              <a:rPr lang="en-US" b="1" i="1" dirty="0">
                <a:solidFill>
                  <a:schemeClr val="accent1"/>
                </a:solidFill>
                <a:latin typeface="Calibri Light" pitchFamily="34" charset="0"/>
              </a:rPr>
              <a:t>7.</a:t>
            </a:r>
            <a:r>
              <a:rPr lang="ru-RU" b="1" i="1" dirty="0">
                <a:solidFill>
                  <a:schemeClr val="accent1"/>
                </a:solidFill>
                <a:latin typeface="Calibri Light" pitchFamily="34" charset="0"/>
              </a:rPr>
              <a:t>Государственная поддержка развития ИКТ- рынка </a:t>
            </a:r>
            <a:endParaRPr lang="en-US" b="1" i="1" dirty="0">
              <a:solidFill>
                <a:schemeClr val="accent1"/>
              </a:solidFill>
              <a:latin typeface="Calibri Light" pitchFamily="34" charset="0"/>
            </a:endParaRPr>
          </a:p>
        </p:txBody>
      </p:sp>
      <p:cxnSp>
        <p:nvCxnSpPr>
          <p:cNvPr id="28" name="Прямая соединительная линия 27"/>
          <p:cNvCxnSpPr/>
          <p:nvPr/>
        </p:nvCxnSpPr>
        <p:spPr>
          <a:xfrm>
            <a:off x="285720" y="5929330"/>
            <a:ext cx="8572560" cy="0"/>
          </a:xfrm>
          <a:prstGeom prst="line">
            <a:avLst/>
          </a:prstGeom>
          <a:ln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29" name="Группа 814"/>
          <p:cNvGrpSpPr/>
          <p:nvPr/>
        </p:nvGrpSpPr>
        <p:grpSpPr>
          <a:xfrm>
            <a:off x="500034" y="6000768"/>
            <a:ext cx="785818" cy="714380"/>
            <a:chOff x="5930154" y="8621119"/>
            <a:chExt cx="714597" cy="689200"/>
          </a:xfrm>
        </p:grpSpPr>
        <p:sp>
          <p:nvSpPr>
            <p:cNvPr id="30" name="object 79"/>
            <p:cNvSpPr/>
            <p:nvPr/>
          </p:nvSpPr>
          <p:spPr>
            <a:xfrm>
              <a:off x="5930154" y="8621119"/>
              <a:ext cx="714597" cy="689200"/>
            </a:xfrm>
            <a:custGeom>
              <a:avLst/>
              <a:gdLst/>
              <a:ahLst/>
              <a:cxnLst/>
              <a:rect l="l" t="t" r="r" b="b"/>
              <a:pathLst>
                <a:path w="714597" h="689200">
                  <a:moveTo>
                    <a:pt x="170408" y="27381"/>
                  </a:moveTo>
                  <a:lnTo>
                    <a:pt x="126059" y="59461"/>
                  </a:lnTo>
                  <a:lnTo>
                    <a:pt x="85446" y="99887"/>
                  </a:lnTo>
                  <a:lnTo>
                    <a:pt x="52498" y="145266"/>
                  </a:lnTo>
                  <a:lnTo>
                    <a:pt x="27386" y="194574"/>
                  </a:lnTo>
                  <a:lnTo>
                    <a:pt x="10279" y="246785"/>
                  </a:lnTo>
                  <a:lnTo>
                    <a:pt x="1347" y="300871"/>
                  </a:lnTo>
                  <a:lnTo>
                    <a:pt x="0" y="328298"/>
                  </a:lnTo>
                  <a:lnTo>
                    <a:pt x="759" y="355809"/>
                  </a:lnTo>
                  <a:lnTo>
                    <a:pt x="8686" y="410571"/>
                  </a:lnTo>
                  <a:lnTo>
                    <a:pt x="25297" y="464132"/>
                  </a:lnTo>
                  <a:lnTo>
                    <a:pt x="50761" y="515467"/>
                  </a:lnTo>
                  <a:lnTo>
                    <a:pt x="84895" y="563113"/>
                  </a:lnTo>
                  <a:lnTo>
                    <a:pt x="125313" y="603738"/>
                  </a:lnTo>
                  <a:lnTo>
                    <a:pt x="170689" y="636693"/>
                  </a:lnTo>
                  <a:lnTo>
                    <a:pt x="219996" y="661810"/>
                  </a:lnTo>
                  <a:lnTo>
                    <a:pt x="272207" y="678919"/>
                  </a:lnTo>
                  <a:lnTo>
                    <a:pt x="326296" y="687852"/>
                  </a:lnTo>
                  <a:lnTo>
                    <a:pt x="353723" y="689200"/>
                  </a:lnTo>
                  <a:lnTo>
                    <a:pt x="381236" y="688440"/>
                  </a:lnTo>
                  <a:lnTo>
                    <a:pt x="436000" y="680514"/>
                  </a:lnTo>
                  <a:lnTo>
                    <a:pt x="489562" y="663904"/>
                  </a:lnTo>
                  <a:lnTo>
                    <a:pt x="502920" y="657939"/>
                  </a:lnTo>
                  <a:lnTo>
                    <a:pt x="354047" y="657939"/>
                  </a:lnTo>
                  <a:lnTo>
                    <a:pt x="329016" y="656713"/>
                  </a:lnTo>
                  <a:lnTo>
                    <a:pt x="279652" y="648568"/>
                  </a:lnTo>
                  <a:lnTo>
                    <a:pt x="232003" y="632959"/>
                  </a:lnTo>
                  <a:lnTo>
                    <a:pt x="187004" y="610040"/>
                  </a:lnTo>
                  <a:lnTo>
                    <a:pt x="145593" y="579965"/>
                  </a:lnTo>
                  <a:lnTo>
                    <a:pt x="108707" y="542885"/>
                  </a:lnTo>
                  <a:lnTo>
                    <a:pt x="77554" y="499399"/>
                  </a:lnTo>
                  <a:lnTo>
                    <a:pt x="54314" y="452555"/>
                  </a:lnTo>
                  <a:lnTo>
                    <a:pt x="39156" y="403678"/>
                  </a:lnTo>
                  <a:lnTo>
                    <a:pt x="31925" y="353705"/>
                  </a:lnTo>
                  <a:lnTo>
                    <a:pt x="31232" y="328600"/>
                  </a:lnTo>
                  <a:lnTo>
                    <a:pt x="32464" y="303573"/>
                  </a:lnTo>
                  <a:lnTo>
                    <a:pt x="40618" y="254217"/>
                  </a:lnTo>
                  <a:lnTo>
                    <a:pt x="56233" y="206575"/>
                  </a:lnTo>
                  <a:lnTo>
                    <a:pt x="79152" y="161582"/>
                  </a:lnTo>
                  <a:lnTo>
                    <a:pt x="109220" y="120176"/>
                  </a:lnTo>
                  <a:lnTo>
                    <a:pt x="146282" y="83293"/>
                  </a:lnTo>
                  <a:lnTo>
                    <a:pt x="172695" y="63144"/>
                  </a:lnTo>
                  <a:lnTo>
                    <a:pt x="175375" y="61315"/>
                  </a:lnTo>
                  <a:lnTo>
                    <a:pt x="170408" y="27381"/>
                  </a:lnTo>
                  <a:close/>
                </a:path>
                <a:path w="714597" h="689200">
                  <a:moveTo>
                    <a:pt x="583112" y="54919"/>
                  </a:moveTo>
                  <a:lnTo>
                    <a:pt x="529352" y="54919"/>
                  </a:lnTo>
                  <a:lnTo>
                    <a:pt x="539862" y="61722"/>
                  </a:lnTo>
                  <a:lnTo>
                    <a:pt x="550142" y="68952"/>
                  </a:lnTo>
                  <a:lnTo>
                    <a:pt x="588658" y="102111"/>
                  </a:lnTo>
                  <a:lnTo>
                    <a:pt x="614414" y="131377"/>
                  </a:lnTo>
                  <a:lnTo>
                    <a:pt x="637024" y="164327"/>
                  </a:lnTo>
                  <a:lnTo>
                    <a:pt x="660263" y="211170"/>
                  </a:lnTo>
                  <a:lnTo>
                    <a:pt x="675424" y="260045"/>
                  </a:lnTo>
                  <a:lnTo>
                    <a:pt x="682660" y="310016"/>
                  </a:lnTo>
                  <a:lnTo>
                    <a:pt x="683355" y="335120"/>
                  </a:lnTo>
                  <a:lnTo>
                    <a:pt x="682127" y="360146"/>
                  </a:lnTo>
                  <a:lnTo>
                    <a:pt x="673979" y="409501"/>
                  </a:lnTo>
                  <a:lnTo>
                    <a:pt x="658371" y="457144"/>
                  </a:lnTo>
                  <a:lnTo>
                    <a:pt x="635458" y="502139"/>
                  </a:lnTo>
                  <a:lnTo>
                    <a:pt x="605395" y="543550"/>
                  </a:lnTo>
                  <a:lnTo>
                    <a:pt x="568335" y="580441"/>
                  </a:lnTo>
                  <a:lnTo>
                    <a:pt x="524863" y="611596"/>
                  </a:lnTo>
                  <a:lnTo>
                    <a:pt x="478016" y="634836"/>
                  </a:lnTo>
                  <a:lnTo>
                    <a:pt x="429135" y="650000"/>
                  </a:lnTo>
                  <a:lnTo>
                    <a:pt x="379155" y="657241"/>
                  </a:lnTo>
                  <a:lnTo>
                    <a:pt x="354047" y="657939"/>
                  </a:lnTo>
                  <a:lnTo>
                    <a:pt x="502920" y="657939"/>
                  </a:lnTo>
                  <a:lnTo>
                    <a:pt x="540895" y="638441"/>
                  </a:lnTo>
                  <a:lnTo>
                    <a:pt x="588536" y="604301"/>
                  </a:lnTo>
                  <a:lnTo>
                    <a:pt x="629154" y="563871"/>
                  </a:lnTo>
                  <a:lnTo>
                    <a:pt x="662104" y="518487"/>
                  </a:lnTo>
                  <a:lnTo>
                    <a:pt x="687217" y="469175"/>
                  </a:lnTo>
                  <a:lnTo>
                    <a:pt x="704322" y="416961"/>
                  </a:lnTo>
                  <a:lnTo>
                    <a:pt x="713252" y="362871"/>
                  </a:lnTo>
                  <a:lnTo>
                    <a:pt x="714597" y="335444"/>
                  </a:lnTo>
                  <a:lnTo>
                    <a:pt x="713835" y="307932"/>
                  </a:lnTo>
                  <a:lnTo>
                    <a:pt x="705904" y="253170"/>
                  </a:lnTo>
                  <a:lnTo>
                    <a:pt x="689289" y="199611"/>
                  </a:lnTo>
                  <a:lnTo>
                    <a:pt x="663821" y="148282"/>
                  </a:lnTo>
                  <a:lnTo>
                    <a:pt x="635710" y="107944"/>
                  </a:lnTo>
                  <a:lnTo>
                    <a:pt x="609765" y="78977"/>
                  </a:lnTo>
                  <a:lnTo>
                    <a:pt x="591078" y="61573"/>
                  </a:lnTo>
                  <a:lnTo>
                    <a:pt x="583112" y="54919"/>
                  </a:lnTo>
                  <a:close/>
                </a:path>
                <a:path w="714597" h="689200">
                  <a:moveTo>
                    <a:pt x="480569" y="0"/>
                  </a:moveTo>
                  <a:lnTo>
                    <a:pt x="506299" y="70103"/>
                  </a:lnTo>
                  <a:lnTo>
                    <a:pt x="529352" y="54919"/>
                  </a:lnTo>
                  <a:lnTo>
                    <a:pt x="583112" y="54919"/>
                  </a:lnTo>
                  <a:lnTo>
                    <a:pt x="550776" y="31405"/>
                  </a:lnTo>
                  <a:lnTo>
                    <a:pt x="540157" y="24841"/>
                  </a:lnTo>
                  <a:lnTo>
                    <a:pt x="555092" y="4838"/>
                  </a:lnTo>
                  <a:lnTo>
                    <a:pt x="480569" y="0"/>
                  </a:lnTo>
                  <a:close/>
                </a:path>
              </a:pathLst>
            </a:custGeom>
            <a:solidFill>
              <a:srgbClr val="A62B4D"/>
            </a:solidFill>
          </p:spPr>
          <p:txBody>
            <a:bodyPr wrap="square" lIns="0" tIns="0" rIns="0" bIns="0" rtlCol="0">
              <a:noAutofit/>
            </a:bodyPr>
            <a:lstStyle/>
            <a:p>
              <a:endParaRPr/>
            </a:p>
          </p:txBody>
        </p:sp>
        <p:sp>
          <p:nvSpPr>
            <p:cNvPr id="31" name="object 80"/>
            <p:cNvSpPr/>
            <p:nvPr/>
          </p:nvSpPr>
          <p:spPr>
            <a:xfrm>
              <a:off x="6380149" y="8963914"/>
              <a:ext cx="194317" cy="175497"/>
            </a:xfrm>
            <a:custGeom>
              <a:avLst/>
              <a:gdLst/>
              <a:ahLst/>
              <a:cxnLst/>
              <a:rect l="l" t="t" r="r" b="b"/>
              <a:pathLst>
                <a:path w="194317" h="175497">
                  <a:moveTo>
                    <a:pt x="30007" y="0"/>
                  </a:moveTo>
                  <a:lnTo>
                    <a:pt x="16833" y="5171"/>
                  </a:lnTo>
                  <a:lnTo>
                    <a:pt x="6088" y="12588"/>
                  </a:lnTo>
                  <a:lnTo>
                    <a:pt x="0" y="22992"/>
                  </a:lnTo>
                  <a:lnTo>
                    <a:pt x="12529" y="29612"/>
                  </a:lnTo>
                  <a:lnTo>
                    <a:pt x="23895" y="37411"/>
                  </a:lnTo>
                  <a:lnTo>
                    <a:pt x="33601" y="46479"/>
                  </a:lnTo>
                  <a:lnTo>
                    <a:pt x="41149" y="56907"/>
                  </a:lnTo>
                  <a:lnTo>
                    <a:pt x="46043" y="68785"/>
                  </a:lnTo>
                  <a:lnTo>
                    <a:pt x="47785" y="82203"/>
                  </a:lnTo>
                  <a:lnTo>
                    <a:pt x="47785" y="151710"/>
                  </a:lnTo>
                  <a:lnTo>
                    <a:pt x="47086" y="160664"/>
                  </a:lnTo>
                  <a:lnTo>
                    <a:pt x="49759" y="173846"/>
                  </a:lnTo>
                  <a:lnTo>
                    <a:pt x="62239" y="175064"/>
                  </a:lnTo>
                  <a:lnTo>
                    <a:pt x="75953" y="175497"/>
                  </a:lnTo>
                  <a:lnTo>
                    <a:pt x="108994" y="175474"/>
                  </a:lnTo>
                  <a:lnTo>
                    <a:pt x="151610" y="174128"/>
                  </a:lnTo>
                  <a:lnTo>
                    <a:pt x="187963" y="154556"/>
                  </a:lnTo>
                  <a:lnTo>
                    <a:pt x="194317" y="111934"/>
                  </a:lnTo>
                  <a:lnTo>
                    <a:pt x="194317" y="55838"/>
                  </a:lnTo>
                  <a:lnTo>
                    <a:pt x="192795" y="44613"/>
                  </a:lnTo>
                  <a:lnTo>
                    <a:pt x="187351" y="32976"/>
                  </a:lnTo>
                  <a:lnTo>
                    <a:pt x="178636" y="23292"/>
                  </a:lnTo>
                  <a:lnTo>
                    <a:pt x="175991" y="21466"/>
                  </a:lnTo>
                  <a:lnTo>
                    <a:pt x="76017" y="21466"/>
                  </a:lnTo>
                  <a:lnTo>
                    <a:pt x="63028" y="18900"/>
                  </a:lnTo>
                  <a:lnTo>
                    <a:pt x="50991" y="14141"/>
                  </a:lnTo>
                  <a:lnTo>
                    <a:pt x="39965" y="7678"/>
                  </a:lnTo>
                  <a:lnTo>
                    <a:pt x="30007" y="0"/>
                  </a:lnTo>
                  <a:close/>
                </a:path>
                <a:path w="194317" h="175497">
                  <a:moveTo>
                    <a:pt x="125376" y="3124"/>
                  </a:moveTo>
                  <a:lnTo>
                    <a:pt x="117153" y="10750"/>
                  </a:lnTo>
                  <a:lnTo>
                    <a:pt x="106168" y="16594"/>
                  </a:lnTo>
                  <a:lnTo>
                    <a:pt x="92447" y="20289"/>
                  </a:lnTo>
                  <a:lnTo>
                    <a:pt x="76017" y="21466"/>
                  </a:lnTo>
                  <a:lnTo>
                    <a:pt x="175991" y="21466"/>
                  </a:lnTo>
                  <a:lnTo>
                    <a:pt x="167365" y="15512"/>
                  </a:lnTo>
                  <a:lnTo>
                    <a:pt x="154255" y="9590"/>
                  </a:lnTo>
                  <a:lnTo>
                    <a:pt x="140020" y="5476"/>
                  </a:lnTo>
                  <a:lnTo>
                    <a:pt x="125376" y="3124"/>
                  </a:lnTo>
                  <a:close/>
                </a:path>
              </a:pathLst>
            </a:custGeom>
            <a:solidFill>
              <a:srgbClr val="009AC7"/>
            </a:solidFill>
          </p:spPr>
          <p:txBody>
            <a:bodyPr wrap="square" lIns="0" tIns="0" rIns="0" bIns="0" rtlCol="0">
              <a:noAutofit/>
            </a:bodyPr>
            <a:lstStyle/>
            <a:p>
              <a:endParaRPr/>
            </a:p>
          </p:txBody>
        </p:sp>
        <p:sp>
          <p:nvSpPr>
            <p:cNvPr id="32" name="object 81"/>
            <p:cNvSpPr/>
            <p:nvPr/>
          </p:nvSpPr>
          <p:spPr>
            <a:xfrm>
              <a:off x="6416939" y="8834007"/>
              <a:ext cx="91335" cy="126202"/>
            </a:xfrm>
            <a:custGeom>
              <a:avLst/>
              <a:gdLst/>
              <a:ahLst/>
              <a:cxnLst/>
              <a:rect l="l" t="t" r="r" b="b"/>
              <a:pathLst>
                <a:path w="91335" h="126202">
                  <a:moveTo>
                    <a:pt x="45612" y="0"/>
                  </a:moveTo>
                  <a:lnTo>
                    <a:pt x="6533" y="21594"/>
                  </a:lnTo>
                  <a:lnTo>
                    <a:pt x="0" y="67648"/>
                  </a:lnTo>
                  <a:lnTo>
                    <a:pt x="3110" y="83389"/>
                  </a:lnTo>
                  <a:lnTo>
                    <a:pt x="28053" y="118391"/>
                  </a:lnTo>
                  <a:lnTo>
                    <a:pt x="48025" y="126202"/>
                  </a:lnTo>
                  <a:lnTo>
                    <a:pt x="57041" y="122953"/>
                  </a:lnTo>
                  <a:lnTo>
                    <a:pt x="83828" y="92979"/>
                  </a:lnTo>
                  <a:lnTo>
                    <a:pt x="91335" y="60780"/>
                  </a:lnTo>
                  <a:lnTo>
                    <a:pt x="90555" y="44554"/>
                  </a:lnTo>
                  <a:lnTo>
                    <a:pt x="74715" y="8254"/>
                  </a:lnTo>
                  <a:lnTo>
                    <a:pt x="45612" y="0"/>
                  </a:lnTo>
                  <a:close/>
                </a:path>
              </a:pathLst>
            </a:custGeom>
            <a:solidFill>
              <a:srgbClr val="009AC7"/>
            </a:solidFill>
          </p:spPr>
          <p:txBody>
            <a:bodyPr wrap="square" lIns="0" tIns="0" rIns="0" bIns="0" rtlCol="0">
              <a:noAutofit/>
            </a:bodyPr>
            <a:lstStyle/>
            <a:p>
              <a:endParaRPr/>
            </a:p>
          </p:txBody>
        </p:sp>
        <p:sp>
          <p:nvSpPr>
            <p:cNvPr id="33" name="object 82"/>
            <p:cNvSpPr/>
            <p:nvPr/>
          </p:nvSpPr>
          <p:spPr>
            <a:xfrm>
              <a:off x="6383846" y="8737663"/>
              <a:ext cx="61127" cy="84476"/>
            </a:xfrm>
            <a:custGeom>
              <a:avLst/>
              <a:gdLst/>
              <a:ahLst/>
              <a:cxnLst/>
              <a:rect l="l" t="t" r="r" b="b"/>
              <a:pathLst>
                <a:path w="61127" h="84476">
                  <a:moveTo>
                    <a:pt x="30479" y="0"/>
                  </a:moveTo>
                  <a:lnTo>
                    <a:pt x="765" y="28739"/>
                  </a:lnTo>
                  <a:lnTo>
                    <a:pt x="0" y="45903"/>
                  </a:lnTo>
                  <a:lnTo>
                    <a:pt x="4120" y="61094"/>
                  </a:lnTo>
                  <a:lnTo>
                    <a:pt x="12300" y="73378"/>
                  </a:lnTo>
                  <a:lnTo>
                    <a:pt x="22438" y="81568"/>
                  </a:lnTo>
                  <a:lnTo>
                    <a:pt x="32433" y="84476"/>
                  </a:lnTo>
                  <a:lnTo>
                    <a:pt x="41645" y="80094"/>
                  </a:lnTo>
                  <a:lnTo>
                    <a:pt x="50986" y="70617"/>
                  </a:lnTo>
                  <a:lnTo>
                    <a:pt x="58223" y="57045"/>
                  </a:lnTo>
                  <a:lnTo>
                    <a:pt x="61127" y="40376"/>
                  </a:lnTo>
                  <a:lnTo>
                    <a:pt x="59892" y="24600"/>
                  </a:lnTo>
                  <a:lnTo>
                    <a:pt x="55451" y="11773"/>
                  </a:lnTo>
                  <a:lnTo>
                    <a:pt x="46187" y="3153"/>
                  </a:lnTo>
                  <a:lnTo>
                    <a:pt x="30479" y="0"/>
                  </a:lnTo>
                  <a:close/>
                </a:path>
              </a:pathLst>
            </a:custGeom>
            <a:solidFill>
              <a:srgbClr val="A62B4D"/>
            </a:solidFill>
          </p:spPr>
          <p:txBody>
            <a:bodyPr wrap="square" lIns="0" tIns="0" rIns="0" bIns="0" rtlCol="0">
              <a:noAutofit/>
            </a:bodyPr>
            <a:lstStyle/>
            <a:p>
              <a:endParaRPr/>
            </a:p>
          </p:txBody>
        </p:sp>
        <p:sp>
          <p:nvSpPr>
            <p:cNvPr id="34" name="object 83"/>
            <p:cNvSpPr/>
            <p:nvPr/>
          </p:nvSpPr>
          <p:spPr>
            <a:xfrm>
              <a:off x="6159276" y="8984605"/>
              <a:ext cx="256476" cy="202313"/>
            </a:xfrm>
            <a:custGeom>
              <a:avLst/>
              <a:gdLst/>
              <a:ahLst/>
              <a:cxnLst/>
              <a:rect l="l" t="t" r="r" b="b"/>
              <a:pathLst>
                <a:path w="256476" h="202313">
                  <a:moveTo>
                    <a:pt x="63514" y="2727"/>
                  </a:moveTo>
                  <a:lnTo>
                    <a:pt x="25415" y="21231"/>
                  </a:lnTo>
                  <a:lnTo>
                    <a:pt x="1880" y="51845"/>
                  </a:lnTo>
                  <a:lnTo>
                    <a:pt x="0" y="65242"/>
                  </a:lnTo>
                  <a:lnTo>
                    <a:pt x="1" y="129526"/>
                  </a:lnTo>
                  <a:lnTo>
                    <a:pt x="22466" y="171352"/>
                  </a:lnTo>
                  <a:lnTo>
                    <a:pt x="68742" y="196086"/>
                  </a:lnTo>
                  <a:lnTo>
                    <a:pt x="120878" y="202313"/>
                  </a:lnTo>
                  <a:lnTo>
                    <a:pt x="166784" y="202240"/>
                  </a:lnTo>
                  <a:lnTo>
                    <a:pt x="207834" y="200715"/>
                  </a:lnTo>
                  <a:lnTo>
                    <a:pt x="246807" y="183226"/>
                  </a:lnTo>
                  <a:lnTo>
                    <a:pt x="256474" y="129526"/>
                  </a:lnTo>
                  <a:lnTo>
                    <a:pt x="256476" y="65242"/>
                  </a:lnTo>
                  <a:lnTo>
                    <a:pt x="255067" y="53589"/>
                  </a:lnTo>
                  <a:lnTo>
                    <a:pt x="250228" y="41629"/>
                  </a:lnTo>
                  <a:lnTo>
                    <a:pt x="242503" y="31268"/>
                  </a:lnTo>
                  <a:lnTo>
                    <a:pt x="236534" y="25995"/>
                  </a:lnTo>
                  <a:lnTo>
                    <a:pt x="122797" y="25995"/>
                  </a:lnTo>
                  <a:lnTo>
                    <a:pt x="110279" y="24088"/>
                  </a:lnTo>
                  <a:lnTo>
                    <a:pt x="98226" y="20443"/>
                  </a:lnTo>
                  <a:lnTo>
                    <a:pt x="86503" y="15424"/>
                  </a:lnTo>
                  <a:lnTo>
                    <a:pt x="74978" y="9397"/>
                  </a:lnTo>
                  <a:lnTo>
                    <a:pt x="63514" y="2727"/>
                  </a:lnTo>
                  <a:close/>
                </a:path>
                <a:path w="256476" h="202313">
                  <a:moveTo>
                    <a:pt x="180908" y="0"/>
                  </a:moveTo>
                  <a:lnTo>
                    <a:pt x="138901" y="24854"/>
                  </a:lnTo>
                  <a:lnTo>
                    <a:pt x="122797" y="25995"/>
                  </a:lnTo>
                  <a:lnTo>
                    <a:pt x="236534" y="25995"/>
                  </a:lnTo>
                  <a:lnTo>
                    <a:pt x="232472" y="22407"/>
                  </a:lnTo>
                  <a:lnTo>
                    <a:pt x="220716" y="14947"/>
                  </a:lnTo>
                  <a:lnTo>
                    <a:pt x="207816" y="8792"/>
                  </a:lnTo>
                  <a:lnTo>
                    <a:pt x="194353" y="3842"/>
                  </a:lnTo>
                  <a:lnTo>
                    <a:pt x="180908" y="0"/>
                  </a:lnTo>
                  <a:close/>
                </a:path>
              </a:pathLst>
            </a:custGeom>
            <a:solidFill>
              <a:srgbClr val="A62B4D"/>
            </a:solidFill>
          </p:spPr>
          <p:txBody>
            <a:bodyPr wrap="square" lIns="0" tIns="0" rIns="0" bIns="0" rtlCol="0">
              <a:noAutofit/>
            </a:bodyPr>
            <a:lstStyle/>
            <a:p>
              <a:endParaRPr/>
            </a:p>
          </p:txBody>
        </p:sp>
        <p:sp>
          <p:nvSpPr>
            <p:cNvPr id="35" name="object 84"/>
            <p:cNvSpPr/>
            <p:nvPr/>
          </p:nvSpPr>
          <p:spPr>
            <a:xfrm>
              <a:off x="6191380" y="8776675"/>
              <a:ext cx="192277" cy="127368"/>
            </a:xfrm>
            <a:custGeom>
              <a:avLst/>
              <a:gdLst/>
              <a:ahLst/>
              <a:cxnLst/>
              <a:rect l="l" t="t" r="r" b="b"/>
              <a:pathLst>
                <a:path w="192277" h="127368">
                  <a:moveTo>
                    <a:pt x="44345" y="0"/>
                  </a:moveTo>
                  <a:lnTo>
                    <a:pt x="9178" y="21642"/>
                  </a:lnTo>
                  <a:lnTo>
                    <a:pt x="0" y="45674"/>
                  </a:lnTo>
                  <a:lnTo>
                    <a:pt x="67" y="94496"/>
                  </a:lnTo>
                  <a:lnTo>
                    <a:pt x="2124" y="102355"/>
                  </a:lnTo>
                  <a:lnTo>
                    <a:pt x="9540" y="115129"/>
                  </a:lnTo>
                  <a:lnTo>
                    <a:pt x="25637" y="127368"/>
                  </a:lnTo>
                  <a:lnTo>
                    <a:pt x="26524" y="111566"/>
                  </a:lnTo>
                  <a:lnTo>
                    <a:pt x="28514" y="96784"/>
                  </a:lnTo>
                  <a:lnTo>
                    <a:pt x="44277" y="60806"/>
                  </a:lnTo>
                  <a:lnTo>
                    <a:pt x="81420" y="42095"/>
                  </a:lnTo>
                  <a:lnTo>
                    <a:pt x="100038" y="40744"/>
                  </a:lnTo>
                  <a:lnTo>
                    <a:pt x="191439" y="40744"/>
                  </a:lnTo>
                  <a:lnTo>
                    <a:pt x="190272" y="33884"/>
                  </a:lnTo>
                  <a:lnTo>
                    <a:pt x="183802" y="22927"/>
                  </a:lnTo>
                  <a:lnTo>
                    <a:pt x="176062" y="16337"/>
                  </a:lnTo>
                  <a:lnTo>
                    <a:pt x="92702" y="16337"/>
                  </a:lnTo>
                  <a:lnTo>
                    <a:pt x="80746" y="14447"/>
                  </a:lnTo>
                  <a:lnTo>
                    <a:pt x="69013" y="10664"/>
                  </a:lnTo>
                  <a:lnTo>
                    <a:pt x="57035" y="5634"/>
                  </a:lnTo>
                  <a:lnTo>
                    <a:pt x="44345" y="0"/>
                  </a:lnTo>
                  <a:close/>
                </a:path>
                <a:path w="192277" h="127368">
                  <a:moveTo>
                    <a:pt x="191439" y="40744"/>
                  </a:moveTo>
                  <a:lnTo>
                    <a:pt x="100038" y="40744"/>
                  </a:lnTo>
                  <a:lnTo>
                    <a:pt x="117029" y="42686"/>
                  </a:lnTo>
                  <a:lnTo>
                    <a:pt x="131031" y="47151"/>
                  </a:lnTo>
                  <a:lnTo>
                    <a:pt x="164682" y="84545"/>
                  </a:lnTo>
                  <a:lnTo>
                    <a:pt x="177002" y="125119"/>
                  </a:lnTo>
                  <a:lnTo>
                    <a:pt x="186634" y="116828"/>
                  </a:lnTo>
                  <a:lnTo>
                    <a:pt x="190652" y="108032"/>
                  </a:lnTo>
                  <a:lnTo>
                    <a:pt x="192210" y="94496"/>
                  </a:lnTo>
                  <a:lnTo>
                    <a:pt x="192277" y="45674"/>
                  </a:lnTo>
                  <a:lnTo>
                    <a:pt x="191439" y="40744"/>
                  </a:lnTo>
                  <a:close/>
                </a:path>
                <a:path w="192277" h="127368">
                  <a:moveTo>
                    <a:pt x="130771" y="3025"/>
                  </a:moveTo>
                  <a:lnTo>
                    <a:pt x="121033" y="10118"/>
                  </a:lnTo>
                  <a:lnTo>
                    <a:pt x="108256" y="14733"/>
                  </a:lnTo>
                  <a:lnTo>
                    <a:pt x="92702" y="16337"/>
                  </a:lnTo>
                  <a:lnTo>
                    <a:pt x="176062" y="16337"/>
                  </a:lnTo>
                  <a:lnTo>
                    <a:pt x="173727" y="14349"/>
                  </a:lnTo>
                  <a:lnTo>
                    <a:pt x="160937" y="8163"/>
                  </a:lnTo>
                  <a:lnTo>
                    <a:pt x="146322" y="4383"/>
                  </a:lnTo>
                  <a:lnTo>
                    <a:pt x="130771" y="3025"/>
                  </a:lnTo>
                  <a:close/>
                </a:path>
              </a:pathLst>
            </a:custGeom>
            <a:solidFill>
              <a:srgbClr val="009AC7"/>
            </a:solidFill>
          </p:spPr>
          <p:txBody>
            <a:bodyPr wrap="square" lIns="0" tIns="0" rIns="0" bIns="0" rtlCol="0">
              <a:noAutofit/>
            </a:bodyPr>
            <a:lstStyle/>
            <a:p>
              <a:endParaRPr/>
            </a:p>
          </p:txBody>
        </p:sp>
        <p:sp>
          <p:nvSpPr>
            <p:cNvPr id="36" name="object 85"/>
            <p:cNvSpPr/>
            <p:nvPr/>
          </p:nvSpPr>
          <p:spPr>
            <a:xfrm>
              <a:off x="6235119" y="8837067"/>
              <a:ext cx="104804" cy="144743"/>
            </a:xfrm>
            <a:custGeom>
              <a:avLst/>
              <a:gdLst/>
              <a:ahLst/>
              <a:cxnLst/>
              <a:rect l="l" t="t" r="r" b="b"/>
              <a:pathLst>
                <a:path w="104804" h="144743">
                  <a:moveTo>
                    <a:pt x="52391" y="0"/>
                  </a:moveTo>
                  <a:lnTo>
                    <a:pt x="12128" y="16598"/>
                  </a:lnTo>
                  <a:lnTo>
                    <a:pt x="485" y="56724"/>
                  </a:lnTo>
                  <a:lnTo>
                    <a:pt x="0" y="73475"/>
                  </a:lnTo>
                  <a:lnTo>
                    <a:pt x="2113" y="89843"/>
                  </a:lnTo>
                  <a:lnTo>
                    <a:pt x="24236" y="129117"/>
                  </a:lnTo>
                  <a:lnTo>
                    <a:pt x="53004" y="144743"/>
                  </a:lnTo>
                  <a:lnTo>
                    <a:pt x="61845" y="142590"/>
                  </a:lnTo>
                  <a:lnTo>
                    <a:pt x="90388" y="117118"/>
                  </a:lnTo>
                  <a:lnTo>
                    <a:pt x="104804" y="71756"/>
                  </a:lnTo>
                  <a:lnTo>
                    <a:pt x="104263" y="55289"/>
                  </a:lnTo>
                  <a:lnTo>
                    <a:pt x="92075" y="15749"/>
                  </a:lnTo>
                  <a:lnTo>
                    <a:pt x="52391" y="0"/>
                  </a:lnTo>
                  <a:close/>
                </a:path>
              </a:pathLst>
            </a:custGeom>
            <a:solidFill>
              <a:srgbClr val="A62B4D"/>
            </a:solidFill>
          </p:spPr>
          <p:txBody>
            <a:bodyPr wrap="square" lIns="0" tIns="0" rIns="0" bIns="0" rtlCol="0">
              <a:noAutofit/>
            </a:bodyPr>
            <a:lstStyle/>
            <a:p>
              <a:endParaRPr/>
            </a:p>
          </p:txBody>
        </p:sp>
        <p:sp>
          <p:nvSpPr>
            <p:cNvPr id="37" name="object 86"/>
            <p:cNvSpPr/>
            <p:nvPr/>
          </p:nvSpPr>
          <p:spPr>
            <a:xfrm>
              <a:off x="6248947" y="8662831"/>
              <a:ext cx="77812" cy="107831"/>
            </a:xfrm>
            <a:custGeom>
              <a:avLst/>
              <a:gdLst/>
              <a:ahLst/>
              <a:cxnLst/>
              <a:rect l="l" t="t" r="r" b="b"/>
              <a:pathLst>
                <a:path w="77812" h="107831">
                  <a:moveTo>
                    <a:pt x="38563" y="0"/>
                  </a:moveTo>
                  <a:lnTo>
                    <a:pt x="2188" y="28945"/>
                  </a:lnTo>
                  <a:lnTo>
                    <a:pt x="0" y="63076"/>
                  </a:lnTo>
                  <a:lnTo>
                    <a:pt x="4494" y="77717"/>
                  </a:lnTo>
                  <a:lnTo>
                    <a:pt x="12172" y="90191"/>
                  </a:lnTo>
                  <a:lnTo>
                    <a:pt x="21933" y="99820"/>
                  </a:lnTo>
                  <a:lnTo>
                    <a:pt x="32679" y="105926"/>
                  </a:lnTo>
                  <a:lnTo>
                    <a:pt x="43309" y="107831"/>
                  </a:lnTo>
                  <a:lnTo>
                    <a:pt x="52418" y="103068"/>
                  </a:lnTo>
                  <a:lnTo>
                    <a:pt x="61672" y="94386"/>
                  </a:lnTo>
                  <a:lnTo>
                    <a:pt x="69822" y="82265"/>
                  </a:lnTo>
                  <a:lnTo>
                    <a:pt x="75618" y="67184"/>
                  </a:lnTo>
                  <a:lnTo>
                    <a:pt x="77812" y="49623"/>
                  </a:lnTo>
                  <a:lnTo>
                    <a:pt x="76628" y="33799"/>
                  </a:lnTo>
                  <a:lnTo>
                    <a:pt x="73099" y="20160"/>
                  </a:lnTo>
                  <a:lnTo>
                    <a:pt x="66236" y="9470"/>
                  </a:lnTo>
                  <a:lnTo>
                    <a:pt x="55053" y="2495"/>
                  </a:lnTo>
                  <a:lnTo>
                    <a:pt x="38563" y="0"/>
                  </a:lnTo>
                  <a:close/>
                </a:path>
              </a:pathLst>
            </a:custGeom>
            <a:solidFill>
              <a:srgbClr val="009AC7"/>
            </a:solidFill>
          </p:spPr>
          <p:txBody>
            <a:bodyPr wrap="square" lIns="0" tIns="0" rIns="0" bIns="0" rtlCol="0">
              <a:noAutofit/>
            </a:bodyPr>
            <a:lstStyle/>
            <a:p>
              <a:endParaRPr/>
            </a:p>
          </p:txBody>
        </p:sp>
        <p:sp>
          <p:nvSpPr>
            <p:cNvPr id="38" name="object 87"/>
            <p:cNvSpPr/>
            <p:nvPr/>
          </p:nvSpPr>
          <p:spPr>
            <a:xfrm>
              <a:off x="6131105" y="8737663"/>
              <a:ext cx="61079" cy="84479"/>
            </a:xfrm>
            <a:custGeom>
              <a:avLst/>
              <a:gdLst/>
              <a:ahLst/>
              <a:cxnLst/>
              <a:rect l="l" t="t" r="r" b="b"/>
              <a:pathLst>
                <a:path w="61079" h="84479">
                  <a:moveTo>
                    <a:pt x="30456" y="0"/>
                  </a:moveTo>
                  <a:lnTo>
                    <a:pt x="766" y="28710"/>
                  </a:lnTo>
                  <a:lnTo>
                    <a:pt x="0" y="45869"/>
                  </a:lnTo>
                  <a:lnTo>
                    <a:pt x="4112" y="61072"/>
                  </a:lnTo>
                  <a:lnTo>
                    <a:pt x="12287" y="73368"/>
                  </a:lnTo>
                  <a:lnTo>
                    <a:pt x="22417" y="81567"/>
                  </a:lnTo>
                  <a:lnTo>
                    <a:pt x="32393" y="84479"/>
                  </a:lnTo>
                  <a:lnTo>
                    <a:pt x="41607" y="80107"/>
                  </a:lnTo>
                  <a:lnTo>
                    <a:pt x="50944" y="70633"/>
                  </a:lnTo>
                  <a:lnTo>
                    <a:pt x="58178" y="57062"/>
                  </a:lnTo>
                  <a:lnTo>
                    <a:pt x="61079" y="40395"/>
                  </a:lnTo>
                  <a:lnTo>
                    <a:pt x="59855" y="24613"/>
                  </a:lnTo>
                  <a:lnTo>
                    <a:pt x="55430" y="11779"/>
                  </a:lnTo>
                  <a:lnTo>
                    <a:pt x="46175" y="3154"/>
                  </a:lnTo>
                  <a:lnTo>
                    <a:pt x="30456" y="0"/>
                  </a:lnTo>
                  <a:close/>
                </a:path>
              </a:pathLst>
            </a:custGeom>
            <a:solidFill>
              <a:srgbClr val="A62B4D"/>
            </a:solidFill>
          </p:spPr>
          <p:txBody>
            <a:bodyPr wrap="square" lIns="0" tIns="0" rIns="0" bIns="0" rtlCol="0">
              <a:noAutofit/>
            </a:bodyPr>
            <a:lstStyle/>
            <a:p>
              <a:endParaRPr/>
            </a:p>
          </p:txBody>
        </p:sp>
        <p:sp>
          <p:nvSpPr>
            <p:cNvPr id="39" name="object 88"/>
            <p:cNvSpPr/>
            <p:nvPr/>
          </p:nvSpPr>
          <p:spPr>
            <a:xfrm>
              <a:off x="5998329" y="8960358"/>
              <a:ext cx="193983" cy="177228"/>
            </a:xfrm>
            <a:custGeom>
              <a:avLst/>
              <a:gdLst/>
              <a:ahLst/>
              <a:cxnLst/>
              <a:rect l="l" t="t" r="r" b="b"/>
              <a:pathLst>
                <a:path w="193983" h="177228">
                  <a:moveTo>
                    <a:pt x="54008" y="3560"/>
                  </a:moveTo>
                  <a:lnTo>
                    <a:pt x="16959" y="23330"/>
                  </a:lnTo>
                  <a:lnTo>
                    <a:pt x="0" y="57581"/>
                  </a:lnTo>
                  <a:lnTo>
                    <a:pt x="111" y="114648"/>
                  </a:lnTo>
                  <a:lnTo>
                    <a:pt x="23541" y="153716"/>
                  </a:lnTo>
                  <a:lnTo>
                    <a:pt x="77354" y="175340"/>
                  </a:lnTo>
                  <a:lnTo>
                    <a:pt x="105486" y="177228"/>
                  </a:lnTo>
                  <a:lnTo>
                    <a:pt x="128541" y="177000"/>
                  </a:lnTo>
                  <a:lnTo>
                    <a:pt x="141348" y="175996"/>
                  </a:lnTo>
                  <a:lnTo>
                    <a:pt x="152946" y="174282"/>
                  </a:lnTo>
                  <a:lnTo>
                    <a:pt x="147231" y="162407"/>
                  </a:lnTo>
                  <a:lnTo>
                    <a:pt x="146553" y="153716"/>
                  </a:lnTo>
                  <a:lnTo>
                    <a:pt x="147271" y="75085"/>
                  </a:lnTo>
                  <a:lnTo>
                    <a:pt x="165524" y="40849"/>
                  </a:lnTo>
                  <a:lnTo>
                    <a:pt x="184425" y="22751"/>
                  </a:lnTo>
                  <a:lnTo>
                    <a:pt x="101583" y="22751"/>
                  </a:lnTo>
                  <a:lnTo>
                    <a:pt x="89509" y="19892"/>
                  </a:lnTo>
                  <a:lnTo>
                    <a:pt x="77720" y="15423"/>
                  </a:lnTo>
                  <a:lnTo>
                    <a:pt x="65968" y="9819"/>
                  </a:lnTo>
                  <a:lnTo>
                    <a:pt x="54008" y="3560"/>
                  </a:lnTo>
                  <a:close/>
                </a:path>
                <a:path w="193983" h="177228">
                  <a:moveTo>
                    <a:pt x="158330" y="0"/>
                  </a:moveTo>
                  <a:lnTo>
                    <a:pt x="119051" y="21976"/>
                  </a:lnTo>
                  <a:lnTo>
                    <a:pt x="101583" y="22751"/>
                  </a:lnTo>
                  <a:lnTo>
                    <a:pt x="184425" y="22751"/>
                  </a:lnTo>
                  <a:lnTo>
                    <a:pt x="193983" y="14242"/>
                  </a:lnTo>
                  <a:lnTo>
                    <a:pt x="182442" y="8436"/>
                  </a:lnTo>
                  <a:lnTo>
                    <a:pt x="170369" y="3722"/>
                  </a:lnTo>
                  <a:lnTo>
                    <a:pt x="158330" y="0"/>
                  </a:lnTo>
                  <a:close/>
                </a:path>
              </a:pathLst>
            </a:custGeom>
            <a:solidFill>
              <a:srgbClr val="009AC7"/>
            </a:solidFill>
          </p:spPr>
          <p:txBody>
            <a:bodyPr wrap="square" lIns="0" tIns="0" rIns="0" bIns="0" rtlCol="0">
              <a:noAutofit/>
            </a:bodyPr>
            <a:lstStyle/>
            <a:p>
              <a:endParaRPr/>
            </a:p>
          </p:txBody>
        </p:sp>
        <p:sp>
          <p:nvSpPr>
            <p:cNvPr id="40" name="object 89"/>
            <p:cNvSpPr/>
            <p:nvPr/>
          </p:nvSpPr>
          <p:spPr>
            <a:xfrm>
              <a:off x="6064672" y="8832226"/>
              <a:ext cx="91349" cy="126180"/>
            </a:xfrm>
            <a:custGeom>
              <a:avLst/>
              <a:gdLst/>
              <a:ahLst/>
              <a:cxnLst/>
              <a:rect l="l" t="t" r="r" b="b"/>
              <a:pathLst>
                <a:path w="91349" h="126180">
                  <a:moveTo>
                    <a:pt x="45639" y="0"/>
                  </a:moveTo>
                  <a:lnTo>
                    <a:pt x="6542" y="21587"/>
                  </a:lnTo>
                  <a:lnTo>
                    <a:pt x="0" y="67624"/>
                  </a:lnTo>
                  <a:lnTo>
                    <a:pt x="3109" y="83373"/>
                  </a:lnTo>
                  <a:lnTo>
                    <a:pt x="28057" y="118373"/>
                  </a:lnTo>
                  <a:lnTo>
                    <a:pt x="48028" y="126180"/>
                  </a:lnTo>
                  <a:lnTo>
                    <a:pt x="57044" y="122944"/>
                  </a:lnTo>
                  <a:lnTo>
                    <a:pt x="83838" y="92995"/>
                  </a:lnTo>
                  <a:lnTo>
                    <a:pt x="91349" y="60791"/>
                  </a:lnTo>
                  <a:lnTo>
                    <a:pt x="90568" y="44565"/>
                  </a:lnTo>
                  <a:lnTo>
                    <a:pt x="74720" y="8258"/>
                  </a:lnTo>
                  <a:lnTo>
                    <a:pt x="45639" y="0"/>
                  </a:lnTo>
                  <a:close/>
                </a:path>
              </a:pathLst>
            </a:custGeom>
            <a:solidFill>
              <a:srgbClr val="009AC7"/>
            </a:solidFill>
          </p:spPr>
          <p:txBody>
            <a:bodyPr wrap="square" lIns="0" tIns="0" rIns="0" bIns="0" rtlCol="0">
              <a:noAutofit/>
            </a:bodyPr>
            <a:lstStyle/>
            <a:p>
              <a:endParaRPr/>
            </a:p>
          </p:txBody>
        </p:sp>
      </p:grpSp>
      <p:sp>
        <p:nvSpPr>
          <p:cNvPr id="42" name="Номер слайда 41"/>
          <p:cNvSpPr>
            <a:spLocks noGrp="1"/>
          </p:cNvSpPr>
          <p:nvPr>
            <p:ph type="sldNum" sz="quarter" idx="4294967295"/>
          </p:nvPr>
        </p:nvSpPr>
        <p:spPr>
          <a:xfrm>
            <a:off x="70104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258653C8-B17B-45E0-8AC5-457BB4239C4A}" type="slidenum">
              <a:rPr lang="ru-RU" smtClean="0"/>
              <a:pPr>
                <a:defRPr/>
              </a:pPr>
              <a:t>7</a:t>
            </a:fld>
            <a:endParaRPr lang="ru-RU"/>
          </a:p>
        </p:txBody>
      </p:sp>
      <p:pic>
        <p:nvPicPr>
          <p:cNvPr id="1026" name="Picture 2" descr="C:\Users\dsharipova\Desktop\Слитки-и-монеты-3.jp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214281" y="5143512"/>
            <a:ext cx="1214447" cy="798955"/>
          </a:xfrm>
          <a:prstGeom prst="rect">
            <a:avLst/>
          </a:prstGeom>
          <a:noFill/>
        </p:spPr>
      </p:pic>
      <p:sp>
        <p:nvSpPr>
          <p:cNvPr id="2" name="Прямоугольник 1"/>
          <p:cNvSpPr/>
          <p:nvPr/>
        </p:nvSpPr>
        <p:spPr>
          <a:xfrm>
            <a:off x="285720" y="157047"/>
            <a:ext cx="7310047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ru-RU" altLang="ru-RU" sz="1600" b="1" dirty="0">
                <a:solidFill>
                  <a:schemeClr val="bg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ОСНОВНЫЕ НАПРАВЛЕНИЯ, РЕГЛАМЕНТИРОВАННЫЕ В </a:t>
            </a:r>
          </a:p>
          <a:p>
            <a:pPr algn="ctr">
              <a:defRPr/>
            </a:pPr>
            <a:r>
              <a:rPr lang="ru-RU" altLang="ru-RU" sz="1600" b="1" dirty="0">
                <a:solidFill>
                  <a:schemeClr val="bg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ЗАКОНЕ РК от 24 ноября 2015 года «Об информатизации» </a:t>
            </a:r>
          </a:p>
        </p:txBody>
      </p:sp>
    </p:spTree>
  </p:cSld>
  <p:clrMapOvr>
    <a:masterClrMapping/>
  </p:clrMapOvr>
  <p:transition>
    <p:fade/>
  </p:transition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" name="TextBox 48"/>
          <p:cNvSpPr txBox="1"/>
          <p:nvPr/>
        </p:nvSpPr>
        <p:spPr>
          <a:xfrm>
            <a:off x="-34609" y="99956"/>
            <a:ext cx="914399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altLang="ru-RU" sz="2800" dirty="0">
                <a:solidFill>
                  <a:schemeClr val="tx1">
                    <a:lumMod val="50000"/>
                    <a:lumOff val="50000"/>
                  </a:schemeClr>
                </a:solidFill>
                <a:latin typeface="Impact" pitchFamily="34" charset="0"/>
                <a:ea typeface="Calibri" pitchFamily="34" charset="0"/>
                <a:cs typeface="Calibri" pitchFamily="34" charset="0"/>
                <a:sym typeface="Impact" pitchFamily="34" charset="0"/>
              </a:rPr>
              <a:t> </a:t>
            </a:r>
            <a:r>
              <a:rPr lang="ru-RU" altLang="ru-RU" sz="1600" b="1" dirty="0">
                <a:solidFill>
                  <a:schemeClr val="bg1"/>
                </a:solidFill>
                <a:latin typeface="Tahoma" pitchFamily="34" charset="0"/>
                <a:ea typeface="Tahoma" pitchFamily="34" charset="0"/>
                <a:cs typeface="Tahoma" pitchFamily="34" charset="0"/>
                <a:sym typeface="Impact" pitchFamily="34" charset="0"/>
              </a:rPr>
              <a:t>СЕРВИСНАЯ МОДЕЛЬ ИНФОРМАТИЗАЦИИ</a:t>
            </a:r>
          </a:p>
        </p:txBody>
      </p:sp>
      <p:graphicFrame>
        <p:nvGraphicFramePr>
          <p:cNvPr id="60" name="Таблица 5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832694866"/>
              </p:ext>
            </p:extLst>
          </p:nvPr>
        </p:nvGraphicFramePr>
        <p:xfrm>
          <a:off x="-6" y="4632804"/>
          <a:ext cx="9144006" cy="222519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524001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524001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524001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524001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524001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1524001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</a:tblGrid>
              <a:tr h="2071678">
                <a:tc>
                  <a:txBody>
                    <a:bodyPr/>
                    <a:lstStyle/>
                    <a:p>
                      <a:pPr algn="ctr"/>
                      <a:r>
                        <a:rPr lang="ru-RU" sz="1400" b="1" kern="1200" dirty="0">
                          <a:solidFill>
                            <a:schemeClr val="bg1"/>
                          </a:solidFill>
                          <a:latin typeface="+mn-lt"/>
                          <a:ea typeface="+mn-ea"/>
                          <a:cs typeface="Arial" charset="0"/>
                        </a:rPr>
                        <a:t>ГО</a:t>
                      </a:r>
                      <a:r>
                        <a:rPr lang="ru-RU" sz="1400" b="1" kern="1200" baseline="0" dirty="0">
                          <a:solidFill>
                            <a:schemeClr val="bg1"/>
                          </a:solidFill>
                          <a:latin typeface="+mn-lt"/>
                          <a:ea typeface="+mn-ea"/>
                          <a:cs typeface="Arial" charset="0"/>
                        </a:rPr>
                        <a:t> (МИО) направляет запрос о п</a:t>
                      </a:r>
                      <a:r>
                        <a:rPr lang="ru-RU" sz="1400" b="1" kern="1200" dirty="0">
                          <a:solidFill>
                            <a:schemeClr val="bg1"/>
                          </a:solidFill>
                          <a:latin typeface="+mn-lt"/>
                          <a:ea typeface="+mn-ea"/>
                          <a:cs typeface="Arial" charset="0"/>
                        </a:rPr>
                        <a:t>отребности</a:t>
                      </a:r>
                      <a:r>
                        <a:rPr lang="ru-RU" sz="1400" b="1" kern="1200" baseline="0" dirty="0">
                          <a:solidFill>
                            <a:schemeClr val="bg1"/>
                          </a:solidFill>
                          <a:latin typeface="+mn-lt"/>
                          <a:ea typeface="+mn-ea"/>
                          <a:cs typeface="Arial" charset="0"/>
                        </a:rPr>
                        <a:t> в автоматизации (при отсутствии </a:t>
                      </a:r>
                      <a:r>
                        <a:rPr lang="ru-RU" sz="1400" b="1" kern="1200" baseline="0" dirty="0" err="1">
                          <a:solidFill>
                            <a:schemeClr val="bg1"/>
                          </a:solidFill>
                          <a:latin typeface="+mn-lt"/>
                          <a:ea typeface="+mn-ea"/>
                          <a:cs typeface="Arial" charset="0"/>
                        </a:rPr>
                        <a:t>арх</a:t>
                      </a:r>
                      <a:r>
                        <a:rPr lang="ru-RU" sz="1400" b="1" kern="1200" baseline="0" dirty="0">
                          <a:solidFill>
                            <a:schemeClr val="bg1"/>
                          </a:solidFill>
                          <a:latin typeface="+mn-lt"/>
                          <a:ea typeface="+mn-ea"/>
                          <a:cs typeface="Arial" charset="0"/>
                        </a:rPr>
                        <a:t>) в УО и (или) СИ</a:t>
                      </a:r>
                      <a:endParaRPr lang="ru-RU" sz="1400" b="1" kern="1200" dirty="0">
                        <a:solidFill>
                          <a:schemeClr val="bg1"/>
                        </a:solidFill>
                        <a:latin typeface="+mn-lt"/>
                        <a:ea typeface="+mn-ea"/>
                        <a:cs typeface="Arial" charset="0"/>
                      </a:endParaRPr>
                    </a:p>
                  </a:txBody>
                  <a:tcPr marT="45798" marB="45798" anchor="ctr"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aseline="0" dirty="0">
                          <a:solidFill>
                            <a:schemeClr val="tx1"/>
                          </a:solidFill>
                        </a:rPr>
                        <a:t>СИ с</a:t>
                      </a:r>
                      <a:r>
                        <a:rPr lang="ru-RU" sz="1400" dirty="0">
                          <a:solidFill>
                            <a:schemeClr val="tx1"/>
                          </a:solidFill>
                        </a:rPr>
                        <a:t>оздает</a:t>
                      </a:r>
                      <a:r>
                        <a:rPr lang="ru-RU" sz="1400" baseline="0" dirty="0">
                          <a:solidFill>
                            <a:schemeClr val="tx1"/>
                          </a:solidFill>
                        </a:rPr>
                        <a:t> </a:t>
                      </a:r>
                      <a:r>
                        <a:rPr lang="ru-RU" sz="1400" baseline="0" dirty="0" err="1">
                          <a:solidFill>
                            <a:schemeClr val="tx1"/>
                          </a:solidFill>
                        </a:rPr>
                        <a:t>ИК-услуг</a:t>
                      </a:r>
                      <a:r>
                        <a:rPr lang="ru-RU" sz="1400" baseline="0" dirty="0">
                          <a:solidFill>
                            <a:schemeClr val="tx1"/>
                          </a:solidFill>
                        </a:rPr>
                        <a:t> (СПП)</a:t>
                      </a:r>
                      <a:endParaRPr lang="ru-RU" sz="1400" dirty="0">
                        <a:solidFill>
                          <a:schemeClr val="tx1"/>
                        </a:solidFill>
                      </a:endParaRPr>
                    </a:p>
                  </a:txBody>
                  <a:tcPr marT="45798" marB="45798" anchor="ctr"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baseline="0" dirty="0">
                          <a:solidFill>
                            <a:schemeClr val="bg1"/>
                          </a:solidFill>
                        </a:rPr>
                        <a:t>Оператор проводит  тестирование </a:t>
                      </a:r>
                      <a:r>
                        <a:rPr lang="ru-RU" sz="1400" baseline="0" dirty="0" err="1">
                          <a:solidFill>
                            <a:schemeClr val="bg1"/>
                          </a:solidFill>
                        </a:rPr>
                        <a:t>ИК-услуги</a:t>
                      </a:r>
                      <a:endParaRPr lang="ru-RU" sz="1400" baseline="0" dirty="0">
                        <a:solidFill>
                          <a:schemeClr val="bg1"/>
                        </a:solidFill>
                      </a:endParaRP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baseline="0" dirty="0">
                          <a:solidFill>
                            <a:schemeClr val="bg1"/>
                          </a:solidFill>
                        </a:rPr>
                        <a:t>РГП «ГТС» проводит испытание</a:t>
                      </a:r>
                      <a:endParaRPr lang="ru-RU" sz="1400" dirty="0">
                        <a:solidFill>
                          <a:schemeClr val="bg1"/>
                        </a:solidFill>
                      </a:endParaRPr>
                    </a:p>
                  </a:txBody>
                  <a:tcPr marT="45798" marB="45798" anchor="ctr"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</a:rPr>
                        <a:t>Оператор</a:t>
                      </a:r>
                      <a:r>
                        <a:rPr lang="ru-RU" sz="1400" baseline="0" dirty="0">
                          <a:solidFill>
                            <a:schemeClr val="tx1"/>
                          </a:solidFill>
                        </a:rPr>
                        <a:t> </a:t>
                      </a:r>
                      <a:r>
                        <a:rPr lang="ru-RU" sz="1400" dirty="0" err="1">
                          <a:solidFill>
                            <a:schemeClr val="tx1"/>
                          </a:solidFill>
                        </a:rPr>
                        <a:t>расчитывает</a:t>
                      </a:r>
                      <a:r>
                        <a:rPr lang="ru-RU" sz="1400" baseline="0" dirty="0">
                          <a:solidFill>
                            <a:schemeClr val="tx1"/>
                          </a:solidFill>
                        </a:rPr>
                        <a:t> стоимость </a:t>
                      </a:r>
                      <a:r>
                        <a:rPr lang="ru-RU" sz="1400" dirty="0" err="1">
                          <a:solidFill>
                            <a:schemeClr val="tx1"/>
                          </a:solidFill>
                        </a:rPr>
                        <a:t>ИК-услуги</a:t>
                      </a:r>
                      <a:r>
                        <a:rPr lang="ru-RU" sz="1400" dirty="0">
                          <a:solidFill>
                            <a:schemeClr val="tx1"/>
                          </a:solidFill>
                        </a:rPr>
                        <a:t>,</a:t>
                      </a:r>
                      <a:r>
                        <a:rPr lang="ru-RU" sz="1400" baseline="0" dirty="0">
                          <a:solidFill>
                            <a:schemeClr val="tx1"/>
                          </a:solidFill>
                        </a:rPr>
                        <a:t> с </a:t>
                      </a:r>
                      <a:r>
                        <a:rPr lang="ru-RU" sz="1400" baseline="0" dirty="0" err="1">
                          <a:solidFill>
                            <a:schemeClr val="tx1"/>
                          </a:solidFill>
                        </a:rPr>
                        <a:t>согл</a:t>
                      </a:r>
                      <a:r>
                        <a:rPr lang="ru-RU" sz="1400" baseline="0" dirty="0">
                          <a:solidFill>
                            <a:schemeClr val="tx1"/>
                          </a:solidFill>
                        </a:rPr>
                        <a:t>. с УО.</a:t>
                      </a: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baseline="0" dirty="0">
                          <a:solidFill>
                            <a:schemeClr val="tx1"/>
                          </a:solidFill>
                        </a:rPr>
                        <a:t>ИК-услуга  включается в Каталог утверждаемым УО</a:t>
                      </a:r>
                      <a:endParaRPr lang="ru-RU" sz="1400" dirty="0">
                        <a:solidFill>
                          <a:schemeClr val="tx1"/>
                        </a:solidFill>
                      </a:endParaRPr>
                    </a:p>
                  </a:txBody>
                  <a:tcPr marT="45798" marB="45798" anchor="ctr"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dirty="0">
                          <a:solidFill>
                            <a:schemeClr val="bg1"/>
                          </a:solidFill>
                        </a:rPr>
                        <a:t>Заключение</a:t>
                      </a:r>
                      <a:r>
                        <a:rPr lang="ru-RU" sz="1400" baseline="0" dirty="0">
                          <a:solidFill>
                            <a:schemeClr val="bg1"/>
                          </a:solidFill>
                        </a:rPr>
                        <a:t> договора ГО (МИО) с Оператором на предоставление </a:t>
                      </a:r>
                      <a:r>
                        <a:rPr lang="ru-RU" sz="1400" baseline="0" dirty="0" err="1">
                          <a:solidFill>
                            <a:schemeClr val="bg1"/>
                          </a:solidFill>
                        </a:rPr>
                        <a:t>ИК-услуг</a:t>
                      </a:r>
                      <a:r>
                        <a:rPr lang="ru-RU" sz="1400" baseline="0" dirty="0">
                          <a:solidFill>
                            <a:schemeClr val="bg1"/>
                          </a:solidFill>
                        </a:rPr>
                        <a:t> </a:t>
                      </a:r>
                      <a:endParaRPr lang="ru-RU" sz="1400" dirty="0">
                        <a:solidFill>
                          <a:schemeClr val="bg1"/>
                        </a:solidFill>
                      </a:endParaRP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400" b="1" kern="1200" dirty="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T="45798" marB="45798" anchor="ctr"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b="1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Оператор</a:t>
                      </a:r>
                      <a:r>
                        <a:rPr lang="ru-RU" sz="1400" b="1" kern="1200" baseline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заключает договор с Поставщиков на аренду СПП</a:t>
                      </a:r>
                      <a:endParaRPr lang="ru-RU" sz="1400" b="1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algn="ctr"/>
                      <a:endParaRPr lang="ru-RU" sz="1400" b="1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T="45798" marB="45798" anchor="ctr"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sp>
        <p:nvSpPr>
          <p:cNvPr id="61" name="Прямоугольник 60"/>
          <p:cNvSpPr/>
          <p:nvPr/>
        </p:nvSpPr>
        <p:spPr>
          <a:xfrm>
            <a:off x="1500166" y="4000504"/>
            <a:ext cx="5857916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9688" algn="ctr"/>
            <a:r>
              <a:rPr lang="ru-RU" altLang="ru-RU" sz="2000" dirty="0">
                <a:solidFill>
                  <a:schemeClr val="accent2">
                    <a:lumMod val="75000"/>
                  </a:schemeClr>
                </a:solidFill>
                <a:latin typeface="Impact" pitchFamily="34" charset="0"/>
                <a:ea typeface="+mj-ea"/>
                <a:cs typeface="Times New Roman" pitchFamily="18" charset="0"/>
                <a:sym typeface="Lucida Grande" charset="0"/>
              </a:rPr>
              <a:t>Процедура реализации СМИ ГО (МИО)</a:t>
            </a:r>
          </a:p>
        </p:txBody>
      </p:sp>
      <p:sp>
        <p:nvSpPr>
          <p:cNvPr id="62" name="Text Box 4"/>
          <p:cNvSpPr txBox="1">
            <a:spLocks noChangeArrowheads="1"/>
          </p:cNvSpPr>
          <p:nvPr/>
        </p:nvSpPr>
        <p:spPr bwMode="auto">
          <a:xfrm>
            <a:off x="4357654" y="1000108"/>
            <a:ext cx="4786346" cy="24028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90000" tIns="46800" rIns="90000" bIns="46800">
            <a:spAutoFit/>
          </a:bodyPr>
          <a:lstStyle/>
          <a:p>
            <a:pPr algn="just">
              <a:spcBef>
                <a:spcPct val="50000"/>
              </a:spcBef>
            </a:pPr>
            <a:r>
              <a:rPr lang="ru-RU" sz="2000" b="1" i="1" dirty="0">
                <a:solidFill>
                  <a:schemeClr val="accent1"/>
                </a:solidFill>
                <a:latin typeface="Calibri Light" pitchFamily="34" charset="0"/>
              </a:rPr>
              <a:t>Основа:</a:t>
            </a:r>
          </a:p>
          <a:p>
            <a:pPr algn="just">
              <a:spcBef>
                <a:spcPct val="50000"/>
              </a:spcBef>
            </a:pPr>
            <a:r>
              <a:rPr lang="ru-RU" sz="2000" b="1" i="1" dirty="0">
                <a:solidFill>
                  <a:schemeClr val="accent1"/>
                </a:solidFill>
                <a:latin typeface="Calibri Light" pitchFamily="34" charset="0"/>
              </a:rPr>
              <a:t>-Правила реализации сервисной модели информатизации;</a:t>
            </a:r>
          </a:p>
          <a:p>
            <a:pPr algn="just">
              <a:spcBef>
                <a:spcPct val="50000"/>
              </a:spcBef>
              <a:buFontTx/>
              <a:buChar char="-"/>
            </a:pPr>
            <a:r>
              <a:rPr lang="ru-RU" sz="2000" b="1" i="1" dirty="0">
                <a:solidFill>
                  <a:schemeClr val="accent1"/>
                </a:solidFill>
                <a:latin typeface="Calibri Light" pitchFamily="34" charset="0"/>
              </a:rPr>
              <a:t>Каталог информационно-коммуникационных услуг.</a:t>
            </a:r>
          </a:p>
          <a:p>
            <a:pPr algn="l">
              <a:spcBef>
                <a:spcPct val="50000"/>
              </a:spcBef>
            </a:pPr>
            <a:endParaRPr lang="ru-RU" sz="2000" b="1" i="1" dirty="0">
              <a:solidFill>
                <a:schemeClr val="accent1"/>
              </a:solidFill>
              <a:latin typeface="Calibri Light" pitchFamily="34" charset="0"/>
            </a:endParaRPr>
          </a:p>
        </p:txBody>
      </p:sp>
      <p:grpSp>
        <p:nvGrpSpPr>
          <p:cNvPr id="27" name="Группа 26"/>
          <p:cNvGrpSpPr/>
          <p:nvPr/>
        </p:nvGrpSpPr>
        <p:grpSpPr>
          <a:xfrm>
            <a:off x="0" y="928670"/>
            <a:ext cx="4286248" cy="2500330"/>
            <a:chOff x="2438897" y="1510659"/>
            <a:chExt cx="6875529" cy="4012698"/>
          </a:xfrm>
        </p:grpSpPr>
        <p:sp>
          <p:nvSpPr>
            <p:cNvPr id="28" name="Cloud"/>
            <p:cNvSpPr>
              <a:spLocks noChangeAspect="1" noEditPoints="1" noChangeArrowheads="1"/>
            </p:cNvSpPr>
            <p:nvPr/>
          </p:nvSpPr>
          <p:spPr bwMode="auto">
            <a:xfrm>
              <a:off x="2438897" y="1510659"/>
              <a:ext cx="6357926" cy="4012698"/>
            </a:xfrm>
            <a:custGeom>
              <a:avLst/>
              <a:gdLst>
                <a:gd name="T0" fmla="*/ 67 w 21600"/>
                <a:gd name="T1" fmla="*/ 10800 h 21600"/>
                <a:gd name="T2" fmla="*/ 10800 w 21600"/>
                <a:gd name="T3" fmla="*/ 21577 h 21600"/>
                <a:gd name="T4" fmla="*/ 21582 w 21600"/>
                <a:gd name="T5" fmla="*/ 10800 h 21600"/>
                <a:gd name="T6" fmla="*/ 10800 w 21600"/>
                <a:gd name="T7" fmla="*/ 1235 h 21600"/>
                <a:gd name="T8" fmla="*/ 2977 w 21600"/>
                <a:gd name="T9" fmla="*/ 3262 h 21600"/>
                <a:gd name="T10" fmla="*/ 17087 w 21600"/>
                <a:gd name="T11" fmla="*/ 17337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T8" t="T9" r="T10" b="T11"/>
              <a:pathLst>
                <a:path w="21600" h="21600" extrusionOk="0">
                  <a:moveTo>
                    <a:pt x="1949" y="7180"/>
                  </a:moveTo>
                  <a:cubicBezTo>
                    <a:pt x="841" y="7336"/>
                    <a:pt x="0" y="8613"/>
                    <a:pt x="0" y="10137"/>
                  </a:cubicBezTo>
                  <a:cubicBezTo>
                    <a:pt x="-1" y="11192"/>
                    <a:pt x="409" y="12169"/>
                    <a:pt x="1074" y="12702"/>
                  </a:cubicBezTo>
                  <a:lnTo>
                    <a:pt x="1063" y="12668"/>
                  </a:lnTo>
                  <a:cubicBezTo>
                    <a:pt x="685" y="13217"/>
                    <a:pt x="475" y="13940"/>
                    <a:pt x="475" y="14690"/>
                  </a:cubicBezTo>
                  <a:cubicBezTo>
                    <a:pt x="475" y="16325"/>
                    <a:pt x="1451" y="17650"/>
                    <a:pt x="2655" y="17650"/>
                  </a:cubicBezTo>
                  <a:cubicBezTo>
                    <a:pt x="2739" y="17650"/>
                    <a:pt x="2824" y="17643"/>
                    <a:pt x="2909" y="17629"/>
                  </a:cubicBezTo>
                  <a:lnTo>
                    <a:pt x="2897" y="17649"/>
                  </a:lnTo>
                  <a:cubicBezTo>
                    <a:pt x="3585" y="19288"/>
                    <a:pt x="4863" y="20300"/>
                    <a:pt x="6247" y="20300"/>
                  </a:cubicBezTo>
                  <a:cubicBezTo>
                    <a:pt x="6947" y="20299"/>
                    <a:pt x="7635" y="20039"/>
                    <a:pt x="8235" y="19546"/>
                  </a:cubicBezTo>
                  <a:lnTo>
                    <a:pt x="8229" y="19550"/>
                  </a:lnTo>
                  <a:cubicBezTo>
                    <a:pt x="8855" y="20829"/>
                    <a:pt x="9908" y="21597"/>
                    <a:pt x="11036" y="21597"/>
                  </a:cubicBezTo>
                  <a:cubicBezTo>
                    <a:pt x="12523" y="21596"/>
                    <a:pt x="13836" y="20267"/>
                    <a:pt x="14267" y="18324"/>
                  </a:cubicBezTo>
                  <a:lnTo>
                    <a:pt x="14270" y="18350"/>
                  </a:lnTo>
                  <a:cubicBezTo>
                    <a:pt x="14730" y="18740"/>
                    <a:pt x="15260" y="18947"/>
                    <a:pt x="15802" y="18947"/>
                  </a:cubicBezTo>
                  <a:cubicBezTo>
                    <a:pt x="17390" y="18946"/>
                    <a:pt x="18682" y="17205"/>
                    <a:pt x="18694" y="15045"/>
                  </a:cubicBezTo>
                  <a:lnTo>
                    <a:pt x="18689" y="15035"/>
                  </a:lnTo>
                  <a:cubicBezTo>
                    <a:pt x="20357" y="14710"/>
                    <a:pt x="21597" y="12765"/>
                    <a:pt x="21597" y="10472"/>
                  </a:cubicBezTo>
                  <a:cubicBezTo>
                    <a:pt x="21597" y="9456"/>
                    <a:pt x="21350" y="8469"/>
                    <a:pt x="20896" y="7663"/>
                  </a:cubicBezTo>
                  <a:lnTo>
                    <a:pt x="20889" y="7661"/>
                  </a:lnTo>
                  <a:cubicBezTo>
                    <a:pt x="21031" y="7208"/>
                    <a:pt x="21105" y="6721"/>
                    <a:pt x="21105" y="6228"/>
                  </a:cubicBezTo>
                  <a:cubicBezTo>
                    <a:pt x="21105" y="4588"/>
                    <a:pt x="20299" y="3150"/>
                    <a:pt x="19139" y="2719"/>
                  </a:cubicBezTo>
                  <a:lnTo>
                    <a:pt x="19148" y="2712"/>
                  </a:lnTo>
                  <a:cubicBezTo>
                    <a:pt x="18940" y="1142"/>
                    <a:pt x="17933" y="0"/>
                    <a:pt x="16758" y="0"/>
                  </a:cubicBezTo>
                  <a:cubicBezTo>
                    <a:pt x="16044" y="-1"/>
                    <a:pt x="15367" y="426"/>
                    <a:pt x="14905" y="1165"/>
                  </a:cubicBezTo>
                  <a:lnTo>
                    <a:pt x="14909" y="1170"/>
                  </a:lnTo>
                  <a:cubicBezTo>
                    <a:pt x="14497" y="432"/>
                    <a:pt x="13855" y="0"/>
                    <a:pt x="13174" y="0"/>
                  </a:cubicBezTo>
                  <a:cubicBezTo>
                    <a:pt x="12347" y="-1"/>
                    <a:pt x="11590" y="637"/>
                    <a:pt x="11221" y="1645"/>
                  </a:cubicBezTo>
                  <a:lnTo>
                    <a:pt x="11229" y="1694"/>
                  </a:lnTo>
                  <a:cubicBezTo>
                    <a:pt x="10730" y="1024"/>
                    <a:pt x="10058" y="650"/>
                    <a:pt x="9358" y="650"/>
                  </a:cubicBezTo>
                  <a:cubicBezTo>
                    <a:pt x="8372" y="649"/>
                    <a:pt x="7466" y="1391"/>
                    <a:pt x="7003" y="2578"/>
                  </a:cubicBezTo>
                  <a:lnTo>
                    <a:pt x="6995" y="2602"/>
                  </a:lnTo>
                  <a:cubicBezTo>
                    <a:pt x="6477" y="2189"/>
                    <a:pt x="5888" y="1972"/>
                    <a:pt x="5288" y="1972"/>
                  </a:cubicBezTo>
                  <a:cubicBezTo>
                    <a:pt x="3423" y="1972"/>
                    <a:pt x="1912" y="4029"/>
                    <a:pt x="1912" y="6567"/>
                  </a:cubicBezTo>
                  <a:cubicBezTo>
                    <a:pt x="1911" y="6774"/>
                    <a:pt x="1922" y="6981"/>
                    <a:pt x="1942" y="7186"/>
                  </a:cubicBezTo>
                  <a:close/>
                </a:path>
                <a:path w="21600" h="21600" fill="none" extrusionOk="0">
                  <a:moveTo>
                    <a:pt x="1074" y="12702"/>
                  </a:moveTo>
                  <a:cubicBezTo>
                    <a:pt x="1407" y="12969"/>
                    <a:pt x="1786" y="13110"/>
                    <a:pt x="2172" y="13110"/>
                  </a:cubicBezTo>
                  <a:cubicBezTo>
                    <a:pt x="2228" y="13109"/>
                    <a:pt x="2285" y="13107"/>
                    <a:pt x="2341" y="13101"/>
                  </a:cubicBezTo>
                </a:path>
                <a:path w="21600" h="21600" fill="none" extrusionOk="0">
                  <a:moveTo>
                    <a:pt x="2909" y="17629"/>
                  </a:moveTo>
                  <a:cubicBezTo>
                    <a:pt x="3099" y="17599"/>
                    <a:pt x="3285" y="17535"/>
                    <a:pt x="3463" y="17439"/>
                  </a:cubicBezTo>
                </a:path>
                <a:path w="21600" h="21600" fill="none" extrusionOk="0">
                  <a:moveTo>
                    <a:pt x="7895" y="18680"/>
                  </a:moveTo>
                  <a:cubicBezTo>
                    <a:pt x="7983" y="18985"/>
                    <a:pt x="8095" y="19277"/>
                    <a:pt x="8229" y="19550"/>
                  </a:cubicBezTo>
                </a:path>
                <a:path w="21600" h="21600" fill="none" extrusionOk="0">
                  <a:moveTo>
                    <a:pt x="14267" y="18324"/>
                  </a:moveTo>
                  <a:cubicBezTo>
                    <a:pt x="14336" y="18013"/>
                    <a:pt x="14380" y="17693"/>
                    <a:pt x="14400" y="17370"/>
                  </a:cubicBezTo>
                </a:path>
                <a:path w="21600" h="21600" fill="none" extrusionOk="0">
                  <a:moveTo>
                    <a:pt x="18694" y="15045"/>
                  </a:moveTo>
                  <a:cubicBezTo>
                    <a:pt x="18694" y="15034"/>
                    <a:pt x="18695" y="15024"/>
                    <a:pt x="18695" y="15013"/>
                  </a:cubicBezTo>
                  <a:cubicBezTo>
                    <a:pt x="18695" y="13508"/>
                    <a:pt x="18063" y="12136"/>
                    <a:pt x="17069" y="11477"/>
                  </a:cubicBezTo>
                </a:path>
                <a:path w="21600" h="21600" fill="none" extrusionOk="0">
                  <a:moveTo>
                    <a:pt x="20165" y="8999"/>
                  </a:moveTo>
                  <a:cubicBezTo>
                    <a:pt x="20479" y="8635"/>
                    <a:pt x="20726" y="8177"/>
                    <a:pt x="20889" y="7661"/>
                  </a:cubicBezTo>
                </a:path>
                <a:path w="21600" h="21600" fill="none" extrusionOk="0">
                  <a:moveTo>
                    <a:pt x="19186" y="3344"/>
                  </a:moveTo>
                  <a:cubicBezTo>
                    <a:pt x="19186" y="3328"/>
                    <a:pt x="19187" y="3313"/>
                    <a:pt x="19187" y="3297"/>
                  </a:cubicBezTo>
                  <a:cubicBezTo>
                    <a:pt x="19187" y="3101"/>
                    <a:pt x="19174" y="2905"/>
                    <a:pt x="19148" y="2712"/>
                  </a:cubicBezTo>
                </a:path>
                <a:path w="21600" h="21600" fill="none" extrusionOk="0">
                  <a:moveTo>
                    <a:pt x="14905" y="1165"/>
                  </a:moveTo>
                  <a:cubicBezTo>
                    <a:pt x="14754" y="1408"/>
                    <a:pt x="14629" y="1679"/>
                    <a:pt x="14535" y="1971"/>
                  </a:cubicBezTo>
                </a:path>
                <a:path w="21600" h="21600" fill="none" extrusionOk="0">
                  <a:moveTo>
                    <a:pt x="11221" y="1645"/>
                  </a:moveTo>
                  <a:cubicBezTo>
                    <a:pt x="11140" y="1866"/>
                    <a:pt x="11080" y="2099"/>
                    <a:pt x="11041" y="2340"/>
                  </a:cubicBezTo>
                </a:path>
                <a:path w="21600" h="21600" fill="none" extrusionOk="0">
                  <a:moveTo>
                    <a:pt x="7645" y="3276"/>
                  </a:moveTo>
                  <a:cubicBezTo>
                    <a:pt x="7449" y="3016"/>
                    <a:pt x="7231" y="2790"/>
                    <a:pt x="6995" y="2602"/>
                  </a:cubicBezTo>
                </a:path>
                <a:path w="21600" h="21600" fill="none" extrusionOk="0">
                  <a:moveTo>
                    <a:pt x="1942" y="7186"/>
                  </a:moveTo>
                  <a:cubicBezTo>
                    <a:pt x="1966" y="7426"/>
                    <a:pt x="2004" y="7663"/>
                    <a:pt x="2056" y="7895"/>
                  </a:cubicBezTo>
                </a:path>
              </a:pathLst>
            </a:custGeom>
            <a:solidFill>
              <a:schemeClr val="bg1"/>
            </a:solidFill>
            <a:ln w="9525">
              <a:noFill/>
              <a:miter lim="800000"/>
              <a:headEnd/>
              <a:tailEnd/>
            </a:ln>
            <a:effectLst>
              <a:outerShdw blurRad="241300" sx="102000" sy="102000" algn="ctr" rotWithShape="0">
                <a:prstClr val="black">
                  <a:alpha val="10000"/>
                </a:prstClr>
              </a:outerShdw>
            </a:effectLst>
          </p:spPr>
          <p:txBody>
            <a:bodyPr/>
            <a:lstStyle/>
            <a:p>
              <a:pPr>
                <a:defRPr/>
              </a:pPr>
              <a:endParaRPr lang="ru-RU" sz="1400" dirty="0">
                <a:latin typeface="Tahoma" charset="0"/>
                <a:ea typeface="MS PGothic" pitchFamily="34" charset="-128"/>
                <a:cs typeface="+mn-cs"/>
              </a:endParaRPr>
            </a:p>
          </p:txBody>
        </p:sp>
        <p:sp>
          <p:nvSpPr>
            <p:cNvPr id="29" name="Cloud"/>
            <p:cNvSpPr>
              <a:spLocks noChangeAspect="1" noEditPoints="1" noChangeArrowheads="1"/>
            </p:cNvSpPr>
            <p:nvPr/>
          </p:nvSpPr>
          <p:spPr bwMode="auto">
            <a:xfrm>
              <a:off x="7166809" y="3703385"/>
              <a:ext cx="2147617" cy="1666045"/>
            </a:xfrm>
            <a:custGeom>
              <a:avLst/>
              <a:gdLst>
                <a:gd name="T0" fmla="*/ 67 w 21600"/>
                <a:gd name="T1" fmla="*/ 10800 h 21600"/>
                <a:gd name="T2" fmla="*/ 10800 w 21600"/>
                <a:gd name="T3" fmla="*/ 21577 h 21600"/>
                <a:gd name="T4" fmla="*/ 21582 w 21600"/>
                <a:gd name="T5" fmla="*/ 10800 h 21600"/>
                <a:gd name="T6" fmla="*/ 10800 w 21600"/>
                <a:gd name="T7" fmla="*/ 1235 h 21600"/>
                <a:gd name="T8" fmla="*/ 2977 w 21600"/>
                <a:gd name="T9" fmla="*/ 3262 h 21600"/>
                <a:gd name="T10" fmla="*/ 17087 w 21600"/>
                <a:gd name="T11" fmla="*/ 17337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T8" t="T9" r="T10" b="T11"/>
              <a:pathLst>
                <a:path w="21600" h="21600" extrusionOk="0">
                  <a:moveTo>
                    <a:pt x="1949" y="7180"/>
                  </a:moveTo>
                  <a:cubicBezTo>
                    <a:pt x="841" y="7336"/>
                    <a:pt x="0" y="8613"/>
                    <a:pt x="0" y="10137"/>
                  </a:cubicBezTo>
                  <a:cubicBezTo>
                    <a:pt x="-1" y="11192"/>
                    <a:pt x="409" y="12169"/>
                    <a:pt x="1074" y="12702"/>
                  </a:cubicBezTo>
                  <a:lnTo>
                    <a:pt x="1063" y="12668"/>
                  </a:lnTo>
                  <a:cubicBezTo>
                    <a:pt x="685" y="13217"/>
                    <a:pt x="475" y="13940"/>
                    <a:pt x="475" y="14690"/>
                  </a:cubicBezTo>
                  <a:cubicBezTo>
                    <a:pt x="475" y="16325"/>
                    <a:pt x="1451" y="17650"/>
                    <a:pt x="2655" y="17650"/>
                  </a:cubicBezTo>
                  <a:cubicBezTo>
                    <a:pt x="2739" y="17650"/>
                    <a:pt x="2824" y="17643"/>
                    <a:pt x="2909" y="17629"/>
                  </a:cubicBezTo>
                  <a:lnTo>
                    <a:pt x="2897" y="17649"/>
                  </a:lnTo>
                  <a:cubicBezTo>
                    <a:pt x="3585" y="19288"/>
                    <a:pt x="4863" y="20300"/>
                    <a:pt x="6247" y="20300"/>
                  </a:cubicBezTo>
                  <a:cubicBezTo>
                    <a:pt x="6947" y="20299"/>
                    <a:pt x="7635" y="20039"/>
                    <a:pt x="8235" y="19546"/>
                  </a:cubicBezTo>
                  <a:lnTo>
                    <a:pt x="8229" y="19550"/>
                  </a:lnTo>
                  <a:cubicBezTo>
                    <a:pt x="8855" y="20829"/>
                    <a:pt x="9908" y="21597"/>
                    <a:pt x="11036" y="21597"/>
                  </a:cubicBezTo>
                  <a:cubicBezTo>
                    <a:pt x="12523" y="21596"/>
                    <a:pt x="13836" y="20267"/>
                    <a:pt x="14267" y="18324"/>
                  </a:cubicBezTo>
                  <a:lnTo>
                    <a:pt x="14270" y="18350"/>
                  </a:lnTo>
                  <a:cubicBezTo>
                    <a:pt x="14730" y="18740"/>
                    <a:pt x="15260" y="18947"/>
                    <a:pt x="15802" y="18947"/>
                  </a:cubicBezTo>
                  <a:cubicBezTo>
                    <a:pt x="17390" y="18946"/>
                    <a:pt x="18682" y="17205"/>
                    <a:pt x="18694" y="15045"/>
                  </a:cubicBezTo>
                  <a:lnTo>
                    <a:pt x="18689" y="15035"/>
                  </a:lnTo>
                  <a:cubicBezTo>
                    <a:pt x="20357" y="14710"/>
                    <a:pt x="21597" y="12765"/>
                    <a:pt x="21597" y="10472"/>
                  </a:cubicBezTo>
                  <a:cubicBezTo>
                    <a:pt x="21597" y="9456"/>
                    <a:pt x="21350" y="8469"/>
                    <a:pt x="20896" y="7663"/>
                  </a:cubicBezTo>
                  <a:lnTo>
                    <a:pt x="20889" y="7661"/>
                  </a:lnTo>
                  <a:cubicBezTo>
                    <a:pt x="21031" y="7208"/>
                    <a:pt x="21105" y="6721"/>
                    <a:pt x="21105" y="6228"/>
                  </a:cubicBezTo>
                  <a:cubicBezTo>
                    <a:pt x="21105" y="4588"/>
                    <a:pt x="20299" y="3150"/>
                    <a:pt x="19139" y="2719"/>
                  </a:cubicBezTo>
                  <a:lnTo>
                    <a:pt x="19148" y="2712"/>
                  </a:lnTo>
                  <a:cubicBezTo>
                    <a:pt x="18940" y="1142"/>
                    <a:pt x="17933" y="0"/>
                    <a:pt x="16758" y="0"/>
                  </a:cubicBezTo>
                  <a:cubicBezTo>
                    <a:pt x="16044" y="-1"/>
                    <a:pt x="15367" y="426"/>
                    <a:pt x="14905" y="1165"/>
                  </a:cubicBezTo>
                  <a:lnTo>
                    <a:pt x="14909" y="1170"/>
                  </a:lnTo>
                  <a:cubicBezTo>
                    <a:pt x="14497" y="432"/>
                    <a:pt x="13855" y="0"/>
                    <a:pt x="13174" y="0"/>
                  </a:cubicBezTo>
                  <a:cubicBezTo>
                    <a:pt x="12347" y="-1"/>
                    <a:pt x="11590" y="637"/>
                    <a:pt x="11221" y="1645"/>
                  </a:cubicBezTo>
                  <a:lnTo>
                    <a:pt x="11229" y="1694"/>
                  </a:lnTo>
                  <a:cubicBezTo>
                    <a:pt x="10730" y="1024"/>
                    <a:pt x="10058" y="650"/>
                    <a:pt x="9358" y="650"/>
                  </a:cubicBezTo>
                  <a:cubicBezTo>
                    <a:pt x="8372" y="649"/>
                    <a:pt x="7466" y="1391"/>
                    <a:pt x="7003" y="2578"/>
                  </a:cubicBezTo>
                  <a:lnTo>
                    <a:pt x="6995" y="2602"/>
                  </a:lnTo>
                  <a:cubicBezTo>
                    <a:pt x="6477" y="2189"/>
                    <a:pt x="5888" y="1972"/>
                    <a:pt x="5288" y="1972"/>
                  </a:cubicBezTo>
                  <a:cubicBezTo>
                    <a:pt x="3423" y="1972"/>
                    <a:pt x="1912" y="4029"/>
                    <a:pt x="1912" y="6567"/>
                  </a:cubicBezTo>
                  <a:cubicBezTo>
                    <a:pt x="1911" y="6774"/>
                    <a:pt x="1922" y="6981"/>
                    <a:pt x="1942" y="7186"/>
                  </a:cubicBezTo>
                  <a:close/>
                </a:path>
                <a:path w="21600" h="21600" fill="none" extrusionOk="0">
                  <a:moveTo>
                    <a:pt x="1074" y="12702"/>
                  </a:moveTo>
                  <a:cubicBezTo>
                    <a:pt x="1407" y="12969"/>
                    <a:pt x="1786" y="13110"/>
                    <a:pt x="2172" y="13110"/>
                  </a:cubicBezTo>
                  <a:cubicBezTo>
                    <a:pt x="2228" y="13109"/>
                    <a:pt x="2285" y="13107"/>
                    <a:pt x="2341" y="13101"/>
                  </a:cubicBezTo>
                </a:path>
                <a:path w="21600" h="21600" fill="none" extrusionOk="0">
                  <a:moveTo>
                    <a:pt x="2909" y="17629"/>
                  </a:moveTo>
                  <a:cubicBezTo>
                    <a:pt x="3099" y="17599"/>
                    <a:pt x="3285" y="17535"/>
                    <a:pt x="3463" y="17439"/>
                  </a:cubicBezTo>
                </a:path>
                <a:path w="21600" h="21600" fill="none" extrusionOk="0">
                  <a:moveTo>
                    <a:pt x="7895" y="18680"/>
                  </a:moveTo>
                  <a:cubicBezTo>
                    <a:pt x="7983" y="18985"/>
                    <a:pt x="8095" y="19277"/>
                    <a:pt x="8229" y="19550"/>
                  </a:cubicBezTo>
                </a:path>
                <a:path w="21600" h="21600" fill="none" extrusionOk="0">
                  <a:moveTo>
                    <a:pt x="14267" y="18324"/>
                  </a:moveTo>
                  <a:cubicBezTo>
                    <a:pt x="14336" y="18013"/>
                    <a:pt x="14380" y="17693"/>
                    <a:pt x="14400" y="17370"/>
                  </a:cubicBezTo>
                </a:path>
                <a:path w="21600" h="21600" fill="none" extrusionOk="0">
                  <a:moveTo>
                    <a:pt x="18694" y="15045"/>
                  </a:moveTo>
                  <a:cubicBezTo>
                    <a:pt x="18694" y="15034"/>
                    <a:pt x="18695" y="15024"/>
                    <a:pt x="18695" y="15013"/>
                  </a:cubicBezTo>
                  <a:cubicBezTo>
                    <a:pt x="18695" y="13508"/>
                    <a:pt x="18063" y="12136"/>
                    <a:pt x="17069" y="11477"/>
                  </a:cubicBezTo>
                </a:path>
                <a:path w="21600" h="21600" fill="none" extrusionOk="0">
                  <a:moveTo>
                    <a:pt x="20165" y="8999"/>
                  </a:moveTo>
                  <a:cubicBezTo>
                    <a:pt x="20479" y="8635"/>
                    <a:pt x="20726" y="8177"/>
                    <a:pt x="20889" y="7661"/>
                  </a:cubicBezTo>
                </a:path>
                <a:path w="21600" h="21600" fill="none" extrusionOk="0">
                  <a:moveTo>
                    <a:pt x="19186" y="3344"/>
                  </a:moveTo>
                  <a:cubicBezTo>
                    <a:pt x="19186" y="3328"/>
                    <a:pt x="19187" y="3313"/>
                    <a:pt x="19187" y="3297"/>
                  </a:cubicBezTo>
                  <a:cubicBezTo>
                    <a:pt x="19187" y="3101"/>
                    <a:pt x="19174" y="2905"/>
                    <a:pt x="19148" y="2712"/>
                  </a:cubicBezTo>
                </a:path>
                <a:path w="21600" h="21600" fill="none" extrusionOk="0">
                  <a:moveTo>
                    <a:pt x="14905" y="1165"/>
                  </a:moveTo>
                  <a:cubicBezTo>
                    <a:pt x="14754" y="1408"/>
                    <a:pt x="14629" y="1679"/>
                    <a:pt x="14535" y="1971"/>
                  </a:cubicBezTo>
                </a:path>
                <a:path w="21600" h="21600" fill="none" extrusionOk="0">
                  <a:moveTo>
                    <a:pt x="11221" y="1645"/>
                  </a:moveTo>
                  <a:cubicBezTo>
                    <a:pt x="11140" y="1866"/>
                    <a:pt x="11080" y="2099"/>
                    <a:pt x="11041" y="2340"/>
                  </a:cubicBezTo>
                </a:path>
                <a:path w="21600" h="21600" fill="none" extrusionOk="0">
                  <a:moveTo>
                    <a:pt x="7645" y="3276"/>
                  </a:moveTo>
                  <a:cubicBezTo>
                    <a:pt x="7449" y="3016"/>
                    <a:pt x="7231" y="2790"/>
                    <a:pt x="6995" y="2602"/>
                  </a:cubicBezTo>
                </a:path>
                <a:path w="21600" h="21600" fill="none" extrusionOk="0">
                  <a:moveTo>
                    <a:pt x="1942" y="7186"/>
                  </a:moveTo>
                  <a:cubicBezTo>
                    <a:pt x="1966" y="7426"/>
                    <a:pt x="2004" y="7663"/>
                    <a:pt x="2056" y="7895"/>
                  </a:cubicBezTo>
                </a:path>
              </a:pathLst>
            </a:custGeom>
            <a:solidFill>
              <a:schemeClr val="bg1"/>
            </a:solidFill>
            <a:ln w="9525">
              <a:solidFill>
                <a:schemeClr val="bg1">
                  <a:lumMod val="85000"/>
                </a:schemeClr>
              </a:solidFill>
              <a:miter lim="800000"/>
              <a:headEnd/>
              <a:tailEnd/>
            </a:ln>
            <a:effectLst>
              <a:outerShdw blurRad="241300" sx="102000" sy="102000" algn="ctr" rotWithShape="0">
                <a:prstClr val="black">
                  <a:alpha val="10000"/>
                </a:prstClr>
              </a:outerShdw>
            </a:effectLst>
          </p:spPr>
          <p:txBody>
            <a:bodyPr/>
            <a:lstStyle/>
            <a:p>
              <a:pPr>
                <a:defRPr/>
              </a:pPr>
              <a:endParaRPr lang="ru-RU" sz="1400">
                <a:latin typeface="Tahoma" charset="0"/>
                <a:ea typeface="MS PGothic" pitchFamily="34" charset="-128"/>
                <a:cs typeface="+mn-cs"/>
              </a:endParaRPr>
            </a:p>
          </p:txBody>
        </p:sp>
        <p:sp>
          <p:nvSpPr>
            <p:cNvPr id="30" name="Cloud"/>
            <p:cNvSpPr>
              <a:spLocks noChangeAspect="1" noEditPoints="1" noChangeArrowheads="1"/>
            </p:cNvSpPr>
            <p:nvPr/>
          </p:nvSpPr>
          <p:spPr bwMode="auto">
            <a:xfrm>
              <a:off x="6363914" y="2141001"/>
              <a:ext cx="2013702" cy="1519776"/>
            </a:xfrm>
            <a:custGeom>
              <a:avLst/>
              <a:gdLst>
                <a:gd name="T0" fmla="*/ 67 w 21600"/>
                <a:gd name="T1" fmla="*/ 10800 h 21600"/>
                <a:gd name="T2" fmla="*/ 10800 w 21600"/>
                <a:gd name="T3" fmla="*/ 21577 h 21600"/>
                <a:gd name="T4" fmla="*/ 21582 w 21600"/>
                <a:gd name="T5" fmla="*/ 10800 h 21600"/>
                <a:gd name="T6" fmla="*/ 10800 w 21600"/>
                <a:gd name="T7" fmla="*/ 1235 h 21600"/>
                <a:gd name="T8" fmla="*/ 2977 w 21600"/>
                <a:gd name="T9" fmla="*/ 3262 h 21600"/>
                <a:gd name="T10" fmla="*/ 17087 w 21600"/>
                <a:gd name="T11" fmla="*/ 17337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T8" t="T9" r="T10" b="T11"/>
              <a:pathLst>
                <a:path w="21600" h="21600" extrusionOk="0">
                  <a:moveTo>
                    <a:pt x="1949" y="7180"/>
                  </a:moveTo>
                  <a:cubicBezTo>
                    <a:pt x="841" y="7336"/>
                    <a:pt x="0" y="8613"/>
                    <a:pt x="0" y="10137"/>
                  </a:cubicBezTo>
                  <a:cubicBezTo>
                    <a:pt x="-1" y="11192"/>
                    <a:pt x="409" y="12169"/>
                    <a:pt x="1074" y="12702"/>
                  </a:cubicBezTo>
                  <a:lnTo>
                    <a:pt x="1063" y="12668"/>
                  </a:lnTo>
                  <a:cubicBezTo>
                    <a:pt x="685" y="13217"/>
                    <a:pt x="475" y="13940"/>
                    <a:pt x="475" y="14690"/>
                  </a:cubicBezTo>
                  <a:cubicBezTo>
                    <a:pt x="475" y="16325"/>
                    <a:pt x="1451" y="17650"/>
                    <a:pt x="2655" y="17650"/>
                  </a:cubicBezTo>
                  <a:cubicBezTo>
                    <a:pt x="2739" y="17650"/>
                    <a:pt x="2824" y="17643"/>
                    <a:pt x="2909" y="17629"/>
                  </a:cubicBezTo>
                  <a:lnTo>
                    <a:pt x="2897" y="17649"/>
                  </a:lnTo>
                  <a:cubicBezTo>
                    <a:pt x="3585" y="19288"/>
                    <a:pt x="4863" y="20300"/>
                    <a:pt x="6247" y="20300"/>
                  </a:cubicBezTo>
                  <a:cubicBezTo>
                    <a:pt x="6947" y="20299"/>
                    <a:pt x="7635" y="20039"/>
                    <a:pt x="8235" y="19546"/>
                  </a:cubicBezTo>
                  <a:lnTo>
                    <a:pt x="8229" y="19550"/>
                  </a:lnTo>
                  <a:cubicBezTo>
                    <a:pt x="8855" y="20829"/>
                    <a:pt x="9908" y="21597"/>
                    <a:pt x="11036" y="21597"/>
                  </a:cubicBezTo>
                  <a:cubicBezTo>
                    <a:pt x="12523" y="21596"/>
                    <a:pt x="13836" y="20267"/>
                    <a:pt x="14267" y="18324"/>
                  </a:cubicBezTo>
                  <a:lnTo>
                    <a:pt x="14270" y="18350"/>
                  </a:lnTo>
                  <a:cubicBezTo>
                    <a:pt x="14730" y="18740"/>
                    <a:pt x="15260" y="18947"/>
                    <a:pt x="15802" y="18947"/>
                  </a:cubicBezTo>
                  <a:cubicBezTo>
                    <a:pt x="17390" y="18946"/>
                    <a:pt x="18682" y="17205"/>
                    <a:pt x="18694" y="15045"/>
                  </a:cubicBezTo>
                  <a:lnTo>
                    <a:pt x="18689" y="15035"/>
                  </a:lnTo>
                  <a:cubicBezTo>
                    <a:pt x="20357" y="14710"/>
                    <a:pt x="21597" y="12765"/>
                    <a:pt x="21597" y="10472"/>
                  </a:cubicBezTo>
                  <a:cubicBezTo>
                    <a:pt x="21597" y="9456"/>
                    <a:pt x="21350" y="8469"/>
                    <a:pt x="20896" y="7663"/>
                  </a:cubicBezTo>
                  <a:lnTo>
                    <a:pt x="20889" y="7661"/>
                  </a:lnTo>
                  <a:cubicBezTo>
                    <a:pt x="21031" y="7208"/>
                    <a:pt x="21105" y="6721"/>
                    <a:pt x="21105" y="6228"/>
                  </a:cubicBezTo>
                  <a:cubicBezTo>
                    <a:pt x="21105" y="4588"/>
                    <a:pt x="20299" y="3150"/>
                    <a:pt x="19139" y="2719"/>
                  </a:cubicBezTo>
                  <a:lnTo>
                    <a:pt x="19148" y="2712"/>
                  </a:lnTo>
                  <a:cubicBezTo>
                    <a:pt x="18940" y="1142"/>
                    <a:pt x="17933" y="0"/>
                    <a:pt x="16758" y="0"/>
                  </a:cubicBezTo>
                  <a:cubicBezTo>
                    <a:pt x="16044" y="-1"/>
                    <a:pt x="15367" y="426"/>
                    <a:pt x="14905" y="1165"/>
                  </a:cubicBezTo>
                  <a:lnTo>
                    <a:pt x="14909" y="1170"/>
                  </a:lnTo>
                  <a:cubicBezTo>
                    <a:pt x="14497" y="432"/>
                    <a:pt x="13855" y="0"/>
                    <a:pt x="13174" y="0"/>
                  </a:cubicBezTo>
                  <a:cubicBezTo>
                    <a:pt x="12347" y="-1"/>
                    <a:pt x="11590" y="637"/>
                    <a:pt x="11221" y="1645"/>
                  </a:cubicBezTo>
                  <a:lnTo>
                    <a:pt x="11229" y="1694"/>
                  </a:lnTo>
                  <a:cubicBezTo>
                    <a:pt x="10730" y="1024"/>
                    <a:pt x="10058" y="650"/>
                    <a:pt x="9358" y="650"/>
                  </a:cubicBezTo>
                  <a:cubicBezTo>
                    <a:pt x="8372" y="649"/>
                    <a:pt x="7466" y="1391"/>
                    <a:pt x="7003" y="2578"/>
                  </a:cubicBezTo>
                  <a:lnTo>
                    <a:pt x="6995" y="2602"/>
                  </a:lnTo>
                  <a:cubicBezTo>
                    <a:pt x="6477" y="2189"/>
                    <a:pt x="5888" y="1972"/>
                    <a:pt x="5288" y="1972"/>
                  </a:cubicBezTo>
                  <a:cubicBezTo>
                    <a:pt x="3423" y="1972"/>
                    <a:pt x="1912" y="4029"/>
                    <a:pt x="1912" y="6567"/>
                  </a:cubicBezTo>
                  <a:cubicBezTo>
                    <a:pt x="1911" y="6774"/>
                    <a:pt x="1922" y="6981"/>
                    <a:pt x="1942" y="7186"/>
                  </a:cubicBezTo>
                  <a:close/>
                </a:path>
                <a:path w="21600" h="21600" fill="none" extrusionOk="0">
                  <a:moveTo>
                    <a:pt x="1074" y="12702"/>
                  </a:moveTo>
                  <a:cubicBezTo>
                    <a:pt x="1407" y="12969"/>
                    <a:pt x="1786" y="13110"/>
                    <a:pt x="2172" y="13110"/>
                  </a:cubicBezTo>
                  <a:cubicBezTo>
                    <a:pt x="2228" y="13109"/>
                    <a:pt x="2285" y="13107"/>
                    <a:pt x="2341" y="13101"/>
                  </a:cubicBezTo>
                </a:path>
                <a:path w="21600" h="21600" fill="none" extrusionOk="0">
                  <a:moveTo>
                    <a:pt x="2909" y="17629"/>
                  </a:moveTo>
                  <a:cubicBezTo>
                    <a:pt x="3099" y="17599"/>
                    <a:pt x="3285" y="17535"/>
                    <a:pt x="3463" y="17439"/>
                  </a:cubicBezTo>
                </a:path>
                <a:path w="21600" h="21600" fill="none" extrusionOk="0">
                  <a:moveTo>
                    <a:pt x="7895" y="18680"/>
                  </a:moveTo>
                  <a:cubicBezTo>
                    <a:pt x="7983" y="18985"/>
                    <a:pt x="8095" y="19277"/>
                    <a:pt x="8229" y="19550"/>
                  </a:cubicBezTo>
                </a:path>
                <a:path w="21600" h="21600" fill="none" extrusionOk="0">
                  <a:moveTo>
                    <a:pt x="14267" y="18324"/>
                  </a:moveTo>
                  <a:cubicBezTo>
                    <a:pt x="14336" y="18013"/>
                    <a:pt x="14380" y="17693"/>
                    <a:pt x="14400" y="17370"/>
                  </a:cubicBezTo>
                </a:path>
                <a:path w="21600" h="21600" fill="none" extrusionOk="0">
                  <a:moveTo>
                    <a:pt x="18694" y="15045"/>
                  </a:moveTo>
                  <a:cubicBezTo>
                    <a:pt x="18694" y="15034"/>
                    <a:pt x="18695" y="15024"/>
                    <a:pt x="18695" y="15013"/>
                  </a:cubicBezTo>
                  <a:cubicBezTo>
                    <a:pt x="18695" y="13508"/>
                    <a:pt x="18063" y="12136"/>
                    <a:pt x="17069" y="11477"/>
                  </a:cubicBezTo>
                </a:path>
                <a:path w="21600" h="21600" fill="none" extrusionOk="0">
                  <a:moveTo>
                    <a:pt x="20165" y="8999"/>
                  </a:moveTo>
                  <a:cubicBezTo>
                    <a:pt x="20479" y="8635"/>
                    <a:pt x="20726" y="8177"/>
                    <a:pt x="20889" y="7661"/>
                  </a:cubicBezTo>
                </a:path>
                <a:path w="21600" h="21600" fill="none" extrusionOk="0">
                  <a:moveTo>
                    <a:pt x="19186" y="3344"/>
                  </a:moveTo>
                  <a:cubicBezTo>
                    <a:pt x="19186" y="3328"/>
                    <a:pt x="19187" y="3313"/>
                    <a:pt x="19187" y="3297"/>
                  </a:cubicBezTo>
                  <a:cubicBezTo>
                    <a:pt x="19187" y="3101"/>
                    <a:pt x="19174" y="2905"/>
                    <a:pt x="19148" y="2712"/>
                  </a:cubicBezTo>
                </a:path>
                <a:path w="21600" h="21600" fill="none" extrusionOk="0">
                  <a:moveTo>
                    <a:pt x="14905" y="1165"/>
                  </a:moveTo>
                  <a:cubicBezTo>
                    <a:pt x="14754" y="1408"/>
                    <a:pt x="14629" y="1679"/>
                    <a:pt x="14535" y="1971"/>
                  </a:cubicBezTo>
                </a:path>
                <a:path w="21600" h="21600" fill="none" extrusionOk="0">
                  <a:moveTo>
                    <a:pt x="11221" y="1645"/>
                  </a:moveTo>
                  <a:cubicBezTo>
                    <a:pt x="11140" y="1866"/>
                    <a:pt x="11080" y="2099"/>
                    <a:pt x="11041" y="2340"/>
                  </a:cubicBezTo>
                </a:path>
                <a:path w="21600" h="21600" fill="none" extrusionOk="0">
                  <a:moveTo>
                    <a:pt x="7645" y="3276"/>
                  </a:moveTo>
                  <a:cubicBezTo>
                    <a:pt x="7449" y="3016"/>
                    <a:pt x="7231" y="2790"/>
                    <a:pt x="6995" y="2602"/>
                  </a:cubicBezTo>
                </a:path>
                <a:path w="21600" h="21600" fill="none" extrusionOk="0">
                  <a:moveTo>
                    <a:pt x="1942" y="7186"/>
                  </a:moveTo>
                  <a:cubicBezTo>
                    <a:pt x="1966" y="7426"/>
                    <a:pt x="2004" y="7663"/>
                    <a:pt x="2056" y="7895"/>
                  </a:cubicBezTo>
                </a:path>
              </a:pathLst>
            </a:custGeom>
            <a:solidFill>
              <a:schemeClr val="bg1"/>
            </a:solidFill>
            <a:ln w="9525">
              <a:solidFill>
                <a:schemeClr val="bg1">
                  <a:lumMod val="85000"/>
                </a:schemeClr>
              </a:solidFill>
              <a:miter lim="800000"/>
              <a:headEnd/>
              <a:tailEnd/>
            </a:ln>
            <a:effectLst>
              <a:outerShdw blurRad="241300" sx="102000" sy="102000" algn="ctr" rotWithShape="0">
                <a:prstClr val="black">
                  <a:alpha val="10000"/>
                </a:prstClr>
              </a:outerShdw>
            </a:effectLst>
          </p:spPr>
          <p:txBody>
            <a:bodyPr/>
            <a:lstStyle/>
            <a:p>
              <a:pPr>
                <a:defRPr/>
              </a:pPr>
              <a:endParaRPr lang="ru-RU" sz="1400">
                <a:latin typeface="Tahoma" charset="0"/>
                <a:ea typeface="MS PGothic" pitchFamily="34" charset="-128"/>
                <a:cs typeface="+mn-cs"/>
              </a:endParaRPr>
            </a:p>
          </p:txBody>
        </p:sp>
        <p:sp>
          <p:nvSpPr>
            <p:cNvPr id="31" name="TextBox 30"/>
            <p:cNvSpPr txBox="1">
              <a:spLocks noChangeArrowheads="1"/>
            </p:cNvSpPr>
            <p:nvPr/>
          </p:nvSpPr>
          <p:spPr bwMode="auto">
            <a:xfrm>
              <a:off x="6606930" y="2816666"/>
              <a:ext cx="515965" cy="34575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algn="ctr">
                <a:defRPr/>
              </a:pPr>
              <a:r>
                <a:rPr lang="ru-RU" sz="800" b="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Impact" pitchFamily="34" charset="0"/>
                </a:rPr>
                <a:t>РСП</a:t>
              </a:r>
            </a:p>
          </p:txBody>
        </p:sp>
        <p:pic>
          <p:nvPicPr>
            <p:cNvPr id="32" name="Picture 12" descr="D:\For prezentations\Paper\file_sharing_256.png"/>
            <p:cNvPicPr>
              <a:picLocks noChangeAspect="1"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7705882" y="2401109"/>
              <a:ext cx="342586" cy="443097"/>
            </a:xfrm>
            <a:prstGeom prst="rect">
              <a:avLst/>
            </a:prstGeom>
            <a:noFill/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  <a:extLst/>
          </p:spPr>
        </p:pic>
        <p:sp>
          <p:nvSpPr>
            <p:cNvPr id="33" name="TextBox 43"/>
            <p:cNvSpPr txBox="1">
              <a:spLocks noChangeArrowheads="1"/>
            </p:cNvSpPr>
            <p:nvPr/>
          </p:nvSpPr>
          <p:spPr bwMode="auto">
            <a:xfrm>
              <a:off x="7392875" y="2824225"/>
              <a:ext cx="1374331" cy="64212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anchor="ctr">
              <a:spAutoFit/>
            </a:bodyPr>
            <a:lstStyle/>
            <a:p>
              <a:pPr algn="ctr">
                <a:lnSpc>
                  <a:spcPts val="1200"/>
                </a:lnSpc>
                <a:defRPr/>
              </a:pPr>
              <a:r>
                <a:rPr lang="ru-RU" sz="10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Impact" pitchFamily="34" charset="0"/>
                </a:rPr>
                <a:t>Маркировка </a:t>
              </a:r>
            </a:p>
            <a:p>
              <a:pPr algn="ctr">
                <a:lnSpc>
                  <a:spcPts val="1200"/>
                </a:lnSpc>
                <a:defRPr/>
              </a:pPr>
              <a:r>
                <a:rPr lang="ru-RU" sz="10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Impact" pitchFamily="34" charset="0"/>
                </a:rPr>
                <a:t>товаров</a:t>
              </a:r>
              <a:endParaRPr lang="ru-RU" sz="1000" b="0" dirty="0">
                <a:solidFill>
                  <a:schemeClr val="tx1">
                    <a:lumMod val="65000"/>
                    <a:lumOff val="35000"/>
                  </a:schemeClr>
                </a:solidFill>
                <a:latin typeface="Impact" pitchFamily="34" charset="0"/>
              </a:endParaRPr>
            </a:p>
          </p:txBody>
        </p:sp>
        <p:sp>
          <p:nvSpPr>
            <p:cNvPr id="34" name="Прямоугольник 23"/>
            <p:cNvSpPr/>
            <p:nvPr/>
          </p:nvSpPr>
          <p:spPr>
            <a:xfrm>
              <a:off x="6997580" y="2249979"/>
              <a:ext cx="774171" cy="410867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/>
              <a:r>
                <a:rPr lang="en-US" sz="1400" b="1" dirty="0">
                  <a:solidFill>
                    <a:srgbClr val="1D85C5"/>
                  </a:solidFill>
                  <a:latin typeface="+mj-lt"/>
                  <a:cs typeface="Arial" pitchFamily="34" charset="0"/>
                </a:rPr>
                <a:t>SaaS</a:t>
              </a:r>
              <a:endParaRPr lang="ru-RU" sz="1400" b="1" dirty="0">
                <a:solidFill>
                  <a:srgbClr val="1D85C5"/>
                </a:solidFill>
                <a:latin typeface="+mj-lt"/>
                <a:cs typeface="Arial" pitchFamily="34" charset="0"/>
              </a:endParaRPr>
            </a:p>
          </p:txBody>
        </p:sp>
        <p:sp>
          <p:nvSpPr>
            <p:cNvPr id="35" name="Cloud"/>
            <p:cNvSpPr>
              <a:spLocks noChangeAspect="1" noEditPoints="1" noChangeArrowheads="1"/>
            </p:cNvSpPr>
            <p:nvPr/>
          </p:nvSpPr>
          <p:spPr bwMode="auto">
            <a:xfrm>
              <a:off x="2866602" y="2330241"/>
              <a:ext cx="2339854" cy="1815176"/>
            </a:xfrm>
            <a:custGeom>
              <a:avLst/>
              <a:gdLst>
                <a:gd name="T0" fmla="*/ 67 w 21600"/>
                <a:gd name="T1" fmla="*/ 10800 h 21600"/>
                <a:gd name="T2" fmla="*/ 10800 w 21600"/>
                <a:gd name="T3" fmla="*/ 21577 h 21600"/>
                <a:gd name="T4" fmla="*/ 21582 w 21600"/>
                <a:gd name="T5" fmla="*/ 10800 h 21600"/>
                <a:gd name="T6" fmla="*/ 10800 w 21600"/>
                <a:gd name="T7" fmla="*/ 1235 h 21600"/>
                <a:gd name="T8" fmla="*/ 2977 w 21600"/>
                <a:gd name="T9" fmla="*/ 3262 h 21600"/>
                <a:gd name="T10" fmla="*/ 17087 w 21600"/>
                <a:gd name="T11" fmla="*/ 17337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T8" t="T9" r="T10" b="T11"/>
              <a:pathLst>
                <a:path w="21600" h="21600" extrusionOk="0">
                  <a:moveTo>
                    <a:pt x="1949" y="7180"/>
                  </a:moveTo>
                  <a:cubicBezTo>
                    <a:pt x="841" y="7336"/>
                    <a:pt x="0" y="8613"/>
                    <a:pt x="0" y="10137"/>
                  </a:cubicBezTo>
                  <a:cubicBezTo>
                    <a:pt x="-1" y="11192"/>
                    <a:pt x="409" y="12169"/>
                    <a:pt x="1074" y="12702"/>
                  </a:cubicBezTo>
                  <a:lnTo>
                    <a:pt x="1063" y="12668"/>
                  </a:lnTo>
                  <a:cubicBezTo>
                    <a:pt x="685" y="13217"/>
                    <a:pt x="475" y="13940"/>
                    <a:pt x="475" y="14690"/>
                  </a:cubicBezTo>
                  <a:cubicBezTo>
                    <a:pt x="475" y="16325"/>
                    <a:pt x="1451" y="17650"/>
                    <a:pt x="2655" y="17650"/>
                  </a:cubicBezTo>
                  <a:cubicBezTo>
                    <a:pt x="2739" y="17650"/>
                    <a:pt x="2824" y="17643"/>
                    <a:pt x="2909" y="17629"/>
                  </a:cubicBezTo>
                  <a:lnTo>
                    <a:pt x="2897" y="17649"/>
                  </a:lnTo>
                  <a:cubicBezTo>
                    <a:pt x="3585" y="19288"/>
                    <a:pt x="4863" y="20300"/>
                    <a:pt x="6247" y="20300"/>
                  </a:cubicBezTo>
                  <a:cubicBezTo>
                    <a:pt x="6947" y="20299"/>
                    <a:pt x="7635" y="20039"/>
                    <a:pt x="8235" y="19546"/>
                  </a:cubicBezTo>
                  <a:lnTo>
                    <a:pt x="8229" y="19550"/>
                  </a:lnTo>
                  <a:cubicBezTo>
                    <a:pt x="8855" y="20829"/>
                    <a:pt x="9908" y="21597"/>
                    <a:pt x="11036" y="21597"/>
                  </a:cubicBezTo>
                  <a:cubicBezTo>
                    <a:pt x="12523" y="21596"/>
                    <a:pt x="13836" y="20267"/>
                    <a:pt x="14267" y="18324"/>
                  </a:cubicBezTo>
                  <a:lnTo>
                    <a:pt x="14270" y="18350"/>
                  </a:lnTo>
                  <a:cubicBezTo>
                    <a:pt x="14730" y="18740"/>
                    <a:pt x="15260" y="18947"/>
                    <a:pt x="15802" y="18947"/>
                  </a:cubicBezTo>
                  <a:cubicBezTo>
                    <a:pt x="17390" y="18946"/>
                    <a:pt x="18682" y="17205"/>
                    <a:pt x="18694" y="15045"/>
                  </a:cubicBezTo>
                  <a:lnTo>
                    <a:pt x="18689" y="15035"/>
                  </a:lnTo>
                  <a:cubicBezTo>
                    <a:pt x="20357" y="14710"/>
                    <a:pt x="21597" y="12765"/>
                    <a:pt x="21597" y="10472"/>
                  </a:cubicBezTo>
                  <a:cubicBezTo>
                    <a:pt x="21597" y="9456"/>
                    <a:pt x="21350" y="8469"/>
                    <a:pt x="20896" y="7663"/>
                  </a:cubicBezTo>
                  <a:lnTo>
                    <a:pt x="20889" y="7661"/>
                  </a:lnTo>
                  <a:cubicBezTo>
                    <a:pt x="21031" y="7208"/>
                    <a:pt x="21105" y="6721"/>
                    <a:pt x="21105" y="6228"/>
                  </a:cubicBezTo>
                  <a:cubicBezTo>
                    <a:pt x="21105" y="4588"/>
                    <a:pt x="20299" y="3150"/>
                    <a:pt x="19139" y="2719"/>
                  </a:cubicBezTo>
                  <a:lnTo>
                    <a:pt x="19148" y="2712"/>
                  </a:lnTo>
                  <a:cubicBezTo>
                    <a:pt x="18940" y="1142"/>
                    <a:pt x="17933" y="0"/>
                    <a:pt x="16758" y="0"/>
                  </a:cubicBezTo>
                  <a:cubicBezTo>
                    <a:pt x="16044" y="-1"/>
                    <a:pt x="15367" y="426"/>
                    <a:pt x="14905" y="1165"/>
                  </a:cubicBezTo>
                  <a:lnTo>
                    <a:pt x="14909" y="1170"/>
                  </a:lnTo>
                  <a:cubicBezTo>
                    <a:pt x="14497" y="432"/>
                    <a:pt x="13855" y="0"/>
                    <a:pt x="13174" y="0"/>
                  </a:cubicBezTo>
                  <a:cubicBezTo>
                    <a:pt x="12347" y="-1"/>
                    <a:pt x="11590" y="637"/>
                    <a:pt x="11221" y="1645"/>
                  </a:cubicBezTo>
                  <a:lnTo>
                    <a:pt x="11229" y="1694"/>
                  </a:lnTo>
                  <a:cubicBezTo>
                    <a:pt x="10730" y="1024"/>
                    <a:pt x="10058" y="650"/>
                    <a:pt x="9358" y="650"/>
                  </a:cubicBezTo>
                  <a:cubicBezTo>
                    <a:pt x="8372" y="649"/>
                    <a:pt x="7466" y="1391"/>
                    <a:pt x="7003" y="2578"/>
                  </a:cubicBezTo>
                  <a:lnTo>
                    <a:pt x="6995" y="2602"/>
                  </a:lnTo>
                  <a:cubicBezTo>
                    <a:pt x="6477" y="2189"/>
                    <a:pt x="5888" y="1972"/>
                    <a:pt x="5288" y="1972"/>
                  </a:cubicBezTo>
                  <a:cubicBezTo>
                    <a:pt x="3423" y="1972"/>
                    <a:pt x="1912" y="4029"/>
                    <a:pt x="1912" y="6567"/>
                  </a:cubicBezTo>
                  <a:cubicBezTo>
                    <a:pt x="1911" y="6774"/>
                    <a:pt x="1922" y="6981"/>
                    <a:pt x="1942" y="7186"/>
                  </a:cubicBezTo>
                  <a:close/>
                </a:path>
                <a:path w="21600" h="21600" fill="none" extrusionOk="0">
                  <a:moveTo>
                    <a:pt x="1074" y="12702"/>
                  </a:moveTo>
                  <a:cubicBezTo>
                    <a:pt x="1407" y="12969"/>
                    <a:pt x="1786" y="13110"/>
                    <a:pt x="2172" y="13110"/>
                  </a:cubicBezTo>
                  <a:cubicBezTo>
                    <a:pt x="2228" y="13109"/>
                    <a:pt x="2285" y="13107"/>
                    <a:pt x="2341" y="13101"/>
                  </a:cubicBezTo>
                </a:path>
                <a:path w="21600" h="21600" fill="none" extrusionOk="0">
                  <a:moveTo>
                    <a:pt x="2909" y="17629"/>
                  </a:moveTo>
                  <a:cubicBezTo>
                    <a:pt x="3099" y="17599"/>
                    <a:pt x="3285" y="17535"/>
                    <a:pt x="3463" y="17439"/>
                  </a:cubicBezTo>
                </a:path>
                <a:path w="21600" h="21600" fill="none" extrusionOk="0">
                  <a:moveTo>
                    <a:pt x="7895" y="18680"/>
                  </a:moveTo>
                  <a:cubicBezTo>
                    <a:pt x="7983" y="18985"/>
                    <a:pt x="8095" y="19277"/>
                    <a:pt x="8229" y="19550"/>
                  </a:cubicBezTo>
                </a:path>
                <a:path w="21600" h="21600" fill="none" extrusionOk="0">
                  <a:moveTo>
                    <a:pt x="14267" y="18324"/>
                  </a:moveTo>
                  <a:cubicBezTo>
                    <a:pt x="14336" y="18013"/>
                    <a:pt x="14380" y="17693"/>
                    <a:pt x="14400" y="17370"/>
                  </a:cubicBezTo>
                </a:path>
                <a:path w="21600" h="21600" fill="none" extrusionOk="0">
                  <a:moveTo>
                    <a:pt x="18694" y="15045"/>
                  </a:moveTo>
                  <a:cubicBezTo>
                    <a:pt x="18694" y="15034"/>
                    <a:pt x="18695" y="15024"/>
                    <a:pt x="18695" y="15013"/>
                  </a:cubicBezTo>
                  <a:cubicBezTo>
                    <a:pt x="18695" y="13508"/>
                    <a:pt x="18063" y="12136"/>
                    <a:pt x="17069" y="11477"/>
                  </a:cubicBezTo>
                </a:path>
                <a:path w="21600" h="21600" fill="none" extrusionOk="0">
                  <a:moveTo>
                    <a:pt x="20165" y="8999"/>
                  </a:moveTo>
                  <a:cubicBezTo>
                    <a:pt x="20479" y="8635"/>
                    <a:pt x="20726" y="8177"/>
                    <a:pt x="20889" y="7661"/>
                  </a:cubicBezTo>
                </a:path>
                <a:path w="21600" h="21600" fill="none" extrusionOk="0">
                  <a:moveTo>
                    <a:pt x="19186" y="3344"/>
                  </a:moveTo>
                  <a:cubicBezTo>
                    <a:pt x="19186" y="3328"/>
                    <a:pt x="19187" y="3313"/>
                    <a:pt x="19187" y="3297"/>
                  </a:cubicBezTo>
                  <a:cubicBezTo>
                    <a:pt x="19187" y="3101"/>
                    <a:pt x="19174" y="2905"/>
                    <a:pt x="19148" y="2712"/>
                  </a:cubicBezTo>
                </a:path>
                <a:path w="21600" h="21600" fill="none" extrusionOk="0">
                  <a:moveTo>
                    <a:pt x="14905" y="1165"/>
                  </a:moveTo>
                  <a:cubicBezTo>
                    <a:pt x="14754" y="1408"/>
                    <a:pt x="14629" y="1679"/>
                    <a:pt x="14535" y="1971"/>
                  </a:cubicBezTo>
                </a:path>
                <a:path w="21600" h="21600" fill="none" extrusionOk="0">
                  <a:moveTo>
                    <a:pt x="11221" y="1645"/>
                  </a:moveTo>
                  <a:cubicBezTo>
                    <a:pt x="11140" y="1866"/>
                    <a:pt x="11080" y="2099"/>
                    <a:pt x="11041" y="2340"/>
                  </a:cubicBezTo>
                </a:path>
                <a:path w="21600" h="21600" fill="none" extrusionOk="0">
                  <a:moveTo>
                    <a:pt x="7645" y="3276"/>
                  </a:moveTo>
                  <a:cubicBezTo>
                    <a:pt x="7449" y="3016"/>
                    <a:pt x="7231" y="2790"/>
                    <a:pt x="6995" y="2602"/>
                  </a:cubicBezTo>
                </a:path>
                <a:path w="21600" h="21600" fill="none" extrusionOk="0">
                  <a:moveTo>
                    <a:pt x="1942" y="7186"/>
                  </a:moveTo>
                  <a:cubicBezTo>
                    <a:pt x="1966" y="7426"/>
                    <a:pt x="2004" y="7663"/>
                    <a:pt x="2056" y="7895"/>
                  </a:cubicBezTo>
                </a:path>
              </a:pathLst>
            </a:custGeom>
            <a:solidFill>
              <a:schemeClr val="bg1"/>
            </a:solidFill>
            <a:ln w="9525">
              <a:solidFill>
                <a:schemeClr val="bg1">
                  <a:lumMod val="85000"/>
                </a:schemeClr>
              </a:solidFill>
              <a:miter lim="800000"/>
              <a:headEnd/>
              <a:tailEnd/>
            </a:ln>
            <a:effectLst>
              <a:outerShdw blurRad="241300" sx="102000" sy="102000" algn="ctr" rotWithShape="0">
                <a:prstClr val="black">
                  <a:alpha val="10000"/>
                </a:prstClr>
              </a:outerShdw>
            </a:effectLst>
          </p:spPr>
          <p:txBody>
            <a:bodyPr/>
            <a:lstStyle/>
            <a:p>
              <a:pPr>
                <a:defRPr/>
              </a:pPr>
              <a:endParaRPr lang="ru-RU" sz="1400">
                <a:latin typeface="Tahoma" charset="0"/>
                <a:ea typeface="MS PGothic" pitchFamily="34" charset="-128"/>
                <a:cs typeface="+mn-cs"/>
              </a:endParaRPr>
            </a:p>
          </p:txBody>
        </p:sp>
        <p:sp>
          <p:nvSpPr>
            <p:cNvPr id="36" name="TextBox 14"/>
            <p:cNvSpPr txBox="1">
              <a:spLocks noChangeArrowheads="1"/>
            </p:cNvSpPr>
            <p:nvPr/>
          </p:nvSpPr>
          <p:spPr bwMode="auto">
            <a:xfrm>
              <a:off x="2697473" y="3165568"/>
              <a:ext cx="1812788" cy="59272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>
              <a:spAutoFit/>
            </a:bodyPr>
            <a:lstStyle/>
            <a:p>
              <a:pPr algn="ctr">
                <a:defRPr/>
              </a:pPr>
              <a:r>
                <a:rPr lang="ru-RU" sz="900" b="0" i="1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Segoe UI" panose="020B0502040204020203" pitchFamily="34" charset="0"/>
                  <a:cs typeface="Segoe UI" panose="020B0502040204020203" pitchFamily="34" charset="0"/>
                </a:rPr>
                <a:t>Вычислительные </a:t>
              </a:r>
            </a:p>
            <a:p>
              <a:pPr algn="ctr">
                <a:defRPr/>
              </a:pPr>
              <a:r>
                <a:rPr lang="ru-RU" sz="900" b="0" i="1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Segoe UI" panose="020B0502040204020203" pitchFamily="34" charset="0"/>
                  <a:cs typeface="Segoe UI" panose="020B0502040204020203" pitchFamily="34" charset="0"/>
                </a:rPr>
                <a:t>ресурсы</a:t>
              </a:r>
            </a:p>
          </p:txBody>
        </p:sp>
        <p:sp>
          <p:nvSpPr>
            <p:cNvPr id="37" name="TextBox 14"/>
            <p:cNvSpPr txBox="1">
              <a:spLocks noChangeArrowheads="1"/>
            </p:cNvSpPr>
            <p:nvPr/>
          </p:nvSpPr>
          <p:spPr bwMode="auto">
            <a:xfrm>
              <a:off x="4145123" y="3051097"/>
              <a:ext cx="1508664" cy="59272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>
              <a:spAutoFit/>
            </a:bodyPr>
            <a:lstStyle/>
            <a:p>
              <a:pPr algn="ctr">
                <a:defRPr/>
              </a:pPr>
              <a:r>
                <a:rPr lang="ru-RU" sz="900" b="0" i="1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Segoe UI" panose="020B0502040204020203" pitchFamily="34" charset="0"/>
                  <a:cs typeface="Segoe UI" panose="020B0502040204020203" pitchFamily="34" charset="0"/>
                </a:rPr>
                <a:t>Виртуальный ЦОД</a:t>
              </a:r>
            </a:p>
          </p:txBody>
        </p:sp>
        <p:sp>
          <p:nvSpPr>
            <p:cNvPr id="38" name="Прямоугольник 4"/>
            <p:cNvSpPr/>
            <p:nvPr/>
          </p:nvSpPr>
          <p:spPr>
            <a:xfrm>
              <a:off x="3691667" y="2481187"/>
              <a:ext cx="785857" cy="451953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>
                <a:defRPr/>
              </a:pPr>
              <a:r>
                <a:rPr lang="en-US" sz="1600" b="1" dirty="0">
                  <a:solidFill>
                    <a:srgbClr val="1D85C5"/>
                  </a:solidFill>
                  <a:latin typeface="+mj-lt"/>
                  <a:cs typeface="Arial" pitchFamily="34" charset="0"/>
                </a:rPr>
                <a:t>IaaS</a:t>
              </a:r>
              <a:endParaRPr lang="ru-RU" sz="1600" b="1" dirty="0">
                <a:solidFill>
                  <a:srgbClr val="1D85C5"/>
                </a:solidFill>
                <a:latin typeface="+mj-lt"/>
                <a:cs typeface="Arial" pitchFamily="34" charset="0"/>
              </a:endParaRPr>
            </a:p>
          </p:txBody>
        </p:sp>
        <p:pic>
          <p:nvPicPr>
            <p:cNvPr id="39" name="Picture 2" descr="I:\! WORK\For prezentations\Technics\Chip.png"/>
            <p:cNvPicPr>
              <a:picLocks noChangeAspect="1" noChangeArrowheads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316219" y="2759516"/>
              <a:ext cx="536415" cy="632643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63" name="Picture 3" descr="I:\! WORK\For prezentations\Technics\comp\Computer 9.png"/>
            <p:cNvPicPr>
              <a:picLocks noChangeAspect="1" noChangeArrowheads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361110" y="2566457"/>
              <a:ext cx="439080" cy="498039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64" name="Cloud"/>
            <p:cNvSpPr>
              <a:spLocks noChangeAspect="1" noEditPoints="1" noChangeArrowheads="1"/>
            </p:cNvSpPr>
            <p:nvPr/>
          </p:nvSpPr>
          <p:spPr bwMode="auto">
            <a:xfrm>
              <a:off x="4745196" y="3601411"/>
              <a:ext cx="2101845" cy="1609247"/>
            </a:xfrm>
            <a:custGeom>
              <a:avLst/>
              <a:gdLst>
                <a:gd name="T0" fmla="*/ 67 w 21600"/>
                <a:gd name="T1" fmla="*/ 10800 h 21600"/>
                <a:gd name="T2" fmla="*/ 10800 w 21600"/>
                <a:gd name="T3" fmla="*/ 21577 h 21600"/>
                <a:gd name="T4" fmla="*/ 21582 w 21600"/>
                <a:gd name="T5" fmla="*/ 10800 h 21600"/>
                <a:gd name="T6" fmla="*/ 10800 w 21600"/>
                <a:gd name="T7" fmla="*/ 1235 h 21600"/>
                <a:gd name="T8" fmla="*/ 2977 w 21600"/>
                <a:gd name="T9" fmla="*/ 3262 h 21600"/>
                <a:gd name="T10" fmla="*/ 17087 w 21600"/>
                <a:gd name="T11" fmla="*/ 17337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T8" t="T9" r="T10" b="T11"/>
              <a:pathLst>
                <a:path w="21600" h="21600" extrusionOk="0">
                  <a:moveTo>
                    <a:pt x="1949" y="7180"/>
                  </a:moveTo>
                  <a:cubicBezTo>
                    <a:pt x="841" y="7336"/>
                    <a:pt x="0" y="8613"/>
                    <a:pt x="0" y="10137"/>
                  </a:cubicBezTo>
                  <a:cubicBezTo>
                    <a:pt x="-1" y="11192"/>
                    <a:pt x="409" y="12169"/>
                    <a:pt x="1074" y="12702"/>
                  </a:cubicBezTo>
                  <a:lnTo>
                    <a:pt x="1063" y="12668"/>
                  </a:lnTo>
                  <a:cubicBezTo>
                    <a:pt x="685" y="13217"/>
                    <a:pt x="475" y="13940"/>
                    <a:pt x="475" y="14690"/>
                  </a:cubicBezTo>
                  <a:cubicBezTo>
                    <a:pt x="475" y="16325"/>
                    <a:pt x="1451" y="17650"/>
                    <a:pt x="2655" y="17650"/>
                  </a:cubicBezTo>
                  <a:cubicBezTo>
                    <a:pt x="2739" y="17650"/>
                    <a:pt x="2824" y="17643"/>
                    <a:pt x="2909" y="17629"/>
                  </a:cubicBezTo>
                  <a:lnTo>
                    <a:pt x="2897" y="17649"/>
                  </a:lnTo>
                  <a:cubicBezTo>
                    <a:pt x="3585" y="19288"/>
                    <a:pt x="4863" y="20300"/>
                    <a:pt x="6247" y="20300"/>
                  </a:cubicBezTo>
                  <a:cubicBezTo>
                    <a:pt x="6947" y="20299"/>
                    <a:pt x="7635" y="20039"/>
                    <a:pt x="8235" y="19546"/>
                  </a:cubicBezTo>
                  <a:lnTo>
                    <a:pt x="8229" y="19550"/>
                  </a:lnTo>
                  <a:cubicBezTo>
                    <a:pt x="8855" y="20829"/>
                    <a:pt x="9908" y="21597"/>
                    <a:pt x="11036" y="21597"/>
                  </a:cubicBezTo>
                  <a:cubicBezTo>
                    <a:pt x="12523" y="21596"/>
                    <a:pt x="13836" y="20267"/>
                    <a:pt x="14267" y="18324"/>
                  </a:cubicBezTo>
                  <a:lnTo>
                    <a:pt x="14270" y="18350"/>
                  </a:lnTo>
                  <a:cubicBezTo>
                    <a:pt x="14730" y="18740"/>
                    <a:pt x="15260" y="18947"/>
                    <a:pt x="15802" y="18947"/>
                  </a:cubicBezTo>
                  <a:cubicBezTo>
                    <a:pt x="17390" y="18946"/>
                    <a:pt x="18682" y="17205"/>
                    <a:pt x="18694" y="15045"/>
                  </a:cubicBezTo>
                  <a:lnTo>
                    <a:pt x="18689" y="15035"/>
                  </a:lnTo>
                  <a:cubicBezTo>
                    <a:pt x="20357" y="14710"/>
                    <a:pt x="21597" y="12765"/>
                    <a:pt x="21597" y="10472"/>
                  </a:cubicBezTo>
                  <a:cubicBezTo>
                    <a:pt x="21597" y="9456"/>
                    <a:pt x="21350" y="8469"/>
                    <a:pt x="20896" y="7663"/>
                  </a:cubicBezTo>
                  <a:lnTo>
                    <a:pt x="20889" y="7661"/>
                  </a:lnTo>
                  <a:cubicBezTo>
                    <a:pt x="21031" y="7208"/>
                    <a:pt x="21105" y="6721"/>
                    <a:pt x="21105" y="6228"/>
                  </a:cubicBezTo>
                  <a:cubicBezTo>
                    <a:pt x="21105" y="4588"/>
                    <a:pt x="20299" y="3150"/>
                    <a:pt x="19139" y="2719"/>
                  </a:cubicBezTo>
                  <a:lnTo>
                    <a:pt x="19148" y="2712"/>
                  </a:lnTo>
                  <a:cubicBezTo>
                    <a:pt x="18940" y="1142"/>
                    <a:pt x="17933" y="0"/>
                    <a:pt x="16758" y="0"/>
                  </a:cubicBezTo>
                  <a:cubicBezTo>
                    <a:pt x="16044" y="-1"/>
                    <a:pt x="15367" y="426"/>
                    <a:pt x="14905" y="1165"/>
                  </a:cubicBezTo>
                  <a:lnTo>
                    <a:pt x="14909" y="1170"/>
                  </a:lnTo>
                  <a:cubicBezTo>
                    <a:pt x="14497" y="432"/>
                    <a:pt x="13855" y="0"/>
                    <a:pt x="13174" y="0"/>
                  </a:cubicBezTo>
                  <a:cubicBezTo>
                    <a:pt x="12347" y="-1"/>
                    <a:pt x="11590" y="637"/>
                    <a:pt x="11221" y="1645"/>
                  </a:cubicBezTo>
                  <a:lnTo>
                    <a:pt x="11229" y="1694"/>
                  </a:lnTo>
                  <a:cubicBezTo>
                    <a:pt x="10730" y="1024"/>
                    <a:pt x="10058" y="650"/>
                    <a:pt x="9358" y="650"/>
                  </a:cubicBezTo>
                  <a:cubicBezTo>
                    <a:pt x="8372" y="649"/>
                    <a:pt x="7466" y="1391"/>
                    <a:pt x="7003" y="2578"/>
                  </a:cubicBezTo>
                  <a:lnTo>
                    <a:pt x="6995" y="2602"/>
                  </a:lnTo>
                  <a:cubicBezTo>
                    <a:pt x="6477" y="2189"/>
                    <a:pt x="5888" y="1972"/>
                    <a:pt x="5288" y="1972"/>
                  </a:cubicBezTo>
                  <a:cubicBezTo>
                    <a:pt x="3423" y="1972"/>
                    <a:pt x="1912" y="4029"/>
                    <a:pt x="1912" y="6567"/>
                  </a:cubicBezTo>
                  <a:cubicBezTo>
                    <a:pt x="1911" y="6774"/>
                    <a:pt x="1922" y="6981"/>
                    <a:pt x="1942" y="7186"/>
                  </a:cubicBezTo>
                  <a:close/>
                </a:path>
                <a:path w="21600" h="21600" fill="none" extrusionOk="0">
                  <a:moveTo>
                    <a:pt x="1074" y="12702"/>
                  </a:moveTo>
                  <a:cubicBezTo>
                    <a:pt x="1407" y="12969"/>
                    <a:pt x="1786" y="13110"/>
                    <a:pt x="2172" y="13110"/>
                  </a:cubicBezTo>
                  <a:cubicBezTo>
                    <a:pt x="2228" y="13109"/>
                    <a:pt x="2285" y="13107"/>
                    <a:pt x="2341" y="13101"/>
                  </a:cubicBezTo>
                </a:path>
                <a:path w="21600" h="21600" fill="none" extrusionOk="0">
                  <a:moveTo>
                    <a:pt x="2909" y="17629"/>
                  </a:moveTo>
                  <a:cubicBezTo>
                    <a:pt x="3099" y="17599"/>
                    <a:pt x="3285" y="17535"/>
                    <a:pt x="3463" y="17439"/>
                  </a:cubicBezTo>
                </a:path>
                <a:path w="21600" h="21600" fill="none" extrusionOk="0">
                  <a:moveTo>
                    <a:pt x="7895" y="18680"/>
                  </a:moveTo>
                  <a:cubicBezTo>
                    <a:pt x="7983" y="18985"/>
                    <a:pt x="8095" y="19277"/>
                    <a:pt x="8229" y="19550"/>
                  </a:cubicBezTo>
                </a:path>
                <a:path w="21600" h="21600" fill="none" extrusionOk="0">
                  <a:moveTo>
                    <a:pt x="14267" y="18324"/>
                  </a:moveTo>
                  <a:cubicBezTo>
                    <a:pt x="14336" y="18013"/>
                    <a:pt x="14380" y="17693"/>
                    <a:pt x="14400" y="17370"/>
                  </a:cubicBezTo>
                </a:path>
                <a:path w="21600" h="21600" fill="none" extrusionOk="0">
                  <a:moveTo>
                    <a:pt x="18694" y="15045"/>
                  </a:moveTo>
                  <a:cubicBezTo>
                    <a:pt x="18694" y="15034"/>
                    <a:pt x="18695" y="15024"/>
                    <a:pt x="18695" y="15013"/>
                  </a:cubicBezTo>
                  <a:cubicBezTo>
                    <a:pt x="18695" y="13508"/>
                    <a:pt x="18063" y="12136"/>
                    <a:pt x="17069" y="11477"/>
                  </a:cubicBezTo>
                </a:path>
                <a:path w="21600" h="21600" fill="none" extrusionOk="0">
                  <a:moveTo>
                    <a:pt x="20165" y="8999"/>
                  </a:moveTo>
                  <a:cubicBezTo>
                    <a:pt x="20479" y="8635"/>
                    <a:pt x="20726" y="8177"/>
                    <a:pt x="20889" y="7661"/>
                  </a:cubicBezTo>
                </a:path>
                <a:path w="21600" h="21600" fill="none" extrusionOk="0">
                  <a:moveTo>
                    <a:pt x="19186" y="3344"/>
                  </a:moveTo>
                  <a:cubicBezTo>
                    <a:pt x="19186" y="3328"/>
                    <a:pt x="19187" y="3313"/>
                    <a:pt x="19187" y="3297"/>
                  </a:cubicBezTo>
                  <a:cubicBezTo>
                    <a:pt x="19187" y="3101"/>
                    <a:pt x="19174" y="2905"/>
                    <a:pt x="19148" y="2712"/>
                  </a:cubicBezTo>
                </a:path>
                <a:path w="21600" h="21600" fill="none" extrusionOk="0">
                  <a:moveTo>
                    <a:pt x="14905" y="1165"/>
                  </a:moveTo>
                  <a:cubicBezTo>
                    <a:pt x="14754" y="1408"/>
                    <a:pt x="14629" y="1679"/>
                    <a:pt x="14535" y="1971"/>
                  </a:cubicBezTo>
                </a:path>
                <a:path w="21600" h="21600" fill="none" extrusionOk="0">
                  <a:moveTo>
                    <a:pt x="11221" y="1645"/>
                  </a:moveTo>
                  <a:cubicBezTo>
                    <a:pt x="11140" y="1866"/>
                    <a:pt x="11080" y="2099"/>
                    <a:pt x="11041" y="2340"/>
                  </a:cubicBezTo>
                </a:path>
                <a:path w="21600" h="21600" fill="none" extrusionOk="0">
                  <a:moveTo>
                    <a:pt x="7645" y="3276"/>
                  </a:moveTo>
                  <a:cubicBezTo>
                    <a:pt x="7449" y="3016"/>
                    <a:pt x="7231" y="2790"/>
                    <a:pt x="6995" y="2602"/>
                  </a:cubicBezTo>
                </a:path>
                <a:path w="21600" h="21600" fill="none" extrusionOk="0">
                  <a:moveTo>
                    <a:pt x="1942" y="7186"/>
                  </a:moveTo>
                  <a:cubicBezTo>
                    <a:pt x="1966" y="7426"/>
                    <a:pt x="2004" y="7663"/>
                    <a:pt x="2056" y="7895"/>
                  </a:cubicBezTo>
                </a:path>
              </a:pathLst>
            </a:custGeom>
            <a:solidFill>
              <a:schemeClr val="bg1"/>
            </a:solidFill>
            <a:ln w="9525">
              <a:solidFill>
                <a:schemeClr val="bg1">
                  <a:lumMod val="85000"/>
                </a:schemeClr>
              </a:solidFill>
              <a:miter lim="800000"/>
              <a:headEnd/>
              <a:tailEnd/>
            </a:ln>
            <a:effectLst>
              <a:outerShdw blurRad="241300" sx="102000" sy="102000" algn="ctr" rotWithShape="0">
                <a:prstClr val="black">
                  <a:alpha val="10000"/>
                </a:prstClr>
              </a:outerShdw>
            </a:effectLst>
          </p:spPr>
          <p:txBody>
            <a:bodyPr/>
            <a:lstStyle/>
            <a:p>
              <a:pPr>
                <a:defRPr/>
              </a:pPr>
              <a:endParaRPr lang="ru-RU" sz="1400">
                <a:latin typeface="Tahoma" charset="0"/>
                <a:ea typeface="MS PGothic" pitchFamily="34" charset="-128"/>
                <a:cs typeface="+mn-cs"/>
              </a:endParaRPr>
            </a:p>
          </p:txBody>
        </p:sp>
        <p:sp>
          <p:nvSpPr>
            <p:cNvPr id="65" name="Прямоугольник 48"/>
            <p:cNvSpPr/>
            <p:nvPr/>
          </p:nvSpPr>
          <p:spPr>
            <a:xfrm>
              <a:off x="5411784" y="3770858"/>
              <a:ext cx="859441" cy="45195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/>
              <a:r>
                <a:rPr lang="en-US" sz="1600" b="1" dirty="0">
                  <a:solidFill>
                    <a:srgbClr val="1D85C5"/>
                  </a:solidFill>
                  <a:latin typeface="+mj-lt"/>
                  <a:cs typeface="Arial" pitchFamily="34" charset="0"/>
                </a:rPr>
                <a:t>PaaS</a:t>
              </a:r>
              <a:endParaRPr lang="ru-RU" b="1" dirty="0">
                <a:solidFill>
                  <a:srgbClr val="1D85C5"/>
                </a:solidFill>
                <a:latin typeface="+mj-lt"/>
                <a:cs typeface="Arial" pitchFamily="34" charset="0"/>
              </a:endParaRPr>
            </a:p>
          </p:txBody>
        </p:sp>
        <p:sp>
          <p:nvSpPr>
            <p:cNvPr id="66" name="TextBox 65"/>
            <p:cNvSpPr txBox="1">
              <a:spLocks noChangeArrowheads="1"/>
            </p:cNvSpPr>
            <p:nvPr/>
          </p:nvSpPr>
          <p:spPr bwMode="auto">
            <a:xfrm>
              <a:off x="4694422" y="4354973"/>
              <a:ext cx="1641537" cy="73041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algn="ctr">
                <a:lnSpc>
                  <a:spcPts val="1500"/>
                </a:lnSpc>
                <a:defRPr/>
              </a:pPr>
              <a:r>
                <a:rPr lang="ru-RU" sz="900" b="0" i="1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Segoe UI" panose="020B0502040204020203" pitchFamily="34" charset="0"/>
                  <a:cs typeface="Segoe UI" panose="020B0502040204020203" pitchFamily="34" charset="0"/>
                </a:rPr>
                <a:t>Электронный </a:t>
              </a:r>
            </a:p>
            <a:p>
              <a:pPr algn="ctr">
                <a:lnSpc>
                  <a:spcPts val="1500"/>
                </a:lnSpc>
                <a:defRPr/>
              </a:pPr>
              <a:r>
                <a:rPr lang="ru-RU" sz="900" b="0" i="1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Segoe UI" panose="020B0502040204020203" pitchFamily="34" charset="0"/>
                  <a:cs typeface="Segoe UI" panose="020B0502040204020203" pitchFamily="34" charset="0"/>
                </a:rPr>
                <a:t>почтовый сервис</a:t>
              </a:r>
            </a:p>
          </p:txBody>
        </p:sp>
        <p:grpSp>
          <p:nvGrpSpPr>
            <p:cNvPr id="67" name="Группа 34"/>
            <p:cNvGrpSpPr/>
            <p:nvPr/>
          </p:nvGrpSpPr>
          <p:grpSpPr>
            <a:xfrm>
              <a:off x="6134676" y="3974833"/>
              <a:ext cx="511236" cy="924238"/>
              <a:chOff x="5102988" y="5013160"/>
              <a:chExt cx="638479" cy="978706"/>
            </a:xfrm>
          </p:grpSpPr>
          <p:sp>
            <p:nvSpPr>
              <p:cNvPr id="74" name="TextBox 73"/>
              <p:cNvSpPr txBox="1">
                <a:spLocks noChangeArrowheads="1"/>
              </p:cNvSpPr>
              <p:nvPr/>
            </p:nvSpPr>
            <p:spPr bwMode="auto">
              <a:xfrm>
                <a:off x="5102988" y="5560350"/>
                <a:ext cx="638479" cy="431516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>
                <a:spAutoFit/>
              </a:bodyPr>
              <a:lstStyle/>
              <a:p>
                <a:pPr algn="ctr">
                  <a:defRPr/>
                </a:pPr>
                <a:r>
                  <a:rPr lang="ru-RU" sz="1050" b="0" dirty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Impact" panose="020B0806030902050204" pitchFamily="34" charset="0"/>
                  </a:rPr>
                  <a:t>БД</a:t>
                </a:r>
              </a:p>
            </p:txBody>
          </p:sp>
          <p:pic>
            <p:nvPicPr>
              <p:cNvPr id="75" name="Picture 5" descr="I:\! WORK\For prezentations\Build\company_256.png"/>
              <p:cNvPicPr>
                <a:picLocks noChangeAspect="1" noChangeArrowheads="1"/>
              </p:cNvPicPr>
              <p:nvPr/>
            </p:nvPicPr>
            <p:blipFill>
              <a:blip r:embed="rId6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5128544" y="5013160"/>
                <a:ext cx="576080" cy="576080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  <p:sp>
          <p:nvSpPr>
            <p:cNvPr id="68" name="Прямоугольник 59"/>
            <p:cNvSpPr/>
            <p:nvPr/>
          </p:nvSpPr>
          <p:spPr>
            <a:xfrm>
              <a:off x="7910583" y="4491520"/>
              <a:ext cx="520696" cy="444547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/>
              <a:r>
                <a:rPr lang="kk-KZ" sz="1200" b="0" dirty="0">
                  <a:solidFill>
                    <a:srgbClr val="1D85C5"/>
                  </a:solidFill>
                  <a:latin typeface="Impact" panose="020B0806030902050204" pitchFamily="34" charset="0"/>
                  <a:cs typeface="Arial" pitchFamily="34" charset="0"/>
                </a:rPr>
                <a:t>ИБ</a:t>
              </a:r>
              <a:endParaRPr lang="ru-RU" sz="1200" b="0" dirty="0">
                <a:solidFill>
                  <a:srgbClr val="1D85C5"/>
                </a:solidFill>
                <a:latin typeface="Impact" panose="020B0806030902050204" pitchFamily="34" charset="0"/>
                <a:cs typeface="Arial" pitchFamily="34" charset="0"/>
              </a:endParaRPr>
            </a:p>
          </p:txBody>
        </p:sp>
        <p:pic>
          <p:nvPicPr>
            <p:cNvPr id="69" name="Picture 6" descr="I:\! WORK\For prezentations\keys\Logons.png"/>
            <p:cNvPicPr>
              <a:picLocks noChangeAspect="1" noChangeArrowheads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737143" y="3729253"/>
              <a:ext cx="735607" cy="867568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70" name="Picture 12" descr="D:\For prezentations\Paper\file_sharing_256.png"/>
            <p:cNvPicPr>
              <a:picLocks noChangeAspect="1"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7061448" y="2801704"/>
              <a:ext cx="342586" cy="443097"/>
            </a:xfrm>
            <a:prstGeom prst="rect">
              <a:avLst/>
            </a:prstGeom>
            <a:noFill/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  <a:extLst/>
          </p:spPr>
        </p:pic>
        <p:sp>
          <p:nvSpPr>
            <p:cNvPr id="71" name="TextBox 43"/>
            <p:cNvSpPr txBox="1">
              <a:spLocks noChangeArrowheads="1"/>
            </p:cNvSpPr>
            <p:nvPr/>
          </p:nvSpPr>
          <p:spPr bwMode="auto">
            <a:xfrm>
              <a:off x="6643937" y="3224821"/>
              <a:ext cx="1745581" cy="64212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anchor="ctr">
              <a:spAutoFit/>
            </a:bodyPr>
            <a:lstStyle/>
            <a:p>
              <a:pPr algn="ctr">
                <a:lnSpc>
                  <a:spcPts val="1200"/>
                </a:lnSpc>
                <a:defRPr/>
              </a:pPr>
              <a:r>
                <a:rPr lang="ru-RU" sz="10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Impact" pitchFamily="34" charset="0"/>
                </a:rPr>
                <a:t>Электронный </a:t>
              </a:r>
            </a:p>
            <a:p>
              <a:pPr algn="ctr">
                <a:lnSpc>
                  <a:spcPts val="1200"/>
                </a:lnSpc>
                <a:defRPr/>
              </a:pPr>
              <a:r>
                <a:rPr lang="ru-RU" sz="1000" b="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Impact" pitchFamily="34" charset="0"/>
                </a:rPr>
                <a:t>документооборот</a:t>
              </a:r>
            </a:p>
          </p:txBody>
        </p:sp>
        <p:pic>
          <p:nvPicPr>
            <p:cNvPr id="72" name="Picture 12" descr="D:\For prezentations\Paper\file_sharing_256.png"/>
            <p:cNvPicPr>
              <a:picLocks noChangeAspect="1"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6704397" y="2418527"/>
              <a:ext cx="342586" cy="443097"/>
            </a:xfrm>
            <a:prstGeom prst="rect">
              <a:avLst/>
            </a:prstGeom>
            <a:noFill/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  <a:extLst/>
          </p:spPr>
        </p:pic>
        <p:pic>
          <p:nvPicPr>
            <p:cNvPr id="73" name="Picture 8" descr="D:\For prezentations\Paper\Image00333.png"/>
            <p:cNvPicPr>
              <a:picLocks noChangeAspect="1" noChangeArrowheads="1"/>
            </p:cNvPicPr>
            <p:nvPr/>
          </p:nvPicPr>
          <p:blipFill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020488" y="3980289"/>
              <a:ext cx="423790" cy="44005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40" name="Номер слайда 39"/>
          <p:cNvSpPr>
            <a:spLocks noGrp="1"/>
          </p:cNvSpPr>
          <p:nvPr>
            <p:ph type="sldNum" sz="quarter" idx="4294967295"/>
          </p:nvPr>
        </p:nvSpPr>
        <p:spPr>
          <a:xfrm>
            <a:off x="70104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CC3F0A7F-1CF1-4717-A2E5-711FC023EC16}" type="slidenum">
              <a:rPr lang="ru-RU" smtClean="0"/>
              <a:pPr/>
              <a:t>8</a:t>
            </a:fld>
            <a:endParaRPr lang="ru-RU"/>
          </a:p>
        </p:txBody>
      </p:sp>
      <p:sp>
        <p:nvSpPr>
          <p:cNvPr id="41" name="TextBox 40"/>
          <p:cNvSpPr txBox="1"/>
          <p:nvPr/>
        </p:nvSpPr>
        <p:spPr>
          <a:xfrm>
            <a:off x="0" y="4263479"/>
            <a:ext cx="1133257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ru-RU" sz="1200" dirty="0" err="1"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</a:rPr>
              <a:t>Админ</a:t>
            </a:r>
            <a:r>
              <a:rPr lang="en-US" sz="1200" dirty="0"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</a:rPr>
              <a:t>-</a:t>
            </a:r>
            <a:r>
              <a:rPr lang="ru-RU" sz="1200" dirty="0"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</a:rPr>
              <a:t>ор заявки	АО «</a:t>
            </a:r>
            <a:r>
              <a:rPr lang="ru-RU" sz="1200" dirty="0" err="1"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</a:rPr>
              <a:t>Зерде</a:t>
            </a:r>
            <a:r>
              <a:rPr lang="ru-RU" sz="1200" dirty="0"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</a:rPr>
              <a:t>»	        АО «НИТ»/РГП ГТС             АО «НИТ»             </a:t>
            </a:r>
            <a:r>
              <a:rPr lang="ru-RU" sz="1200" dirty="0" err="1"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</a:rPr>
              <a:t>Гос.орган</a:t>
            </a:r>
            <a:r>
              <a:rPr lang="ru-RU" sz="1200" dirty="0"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</a:rPr>
              <a:t>/ АО «НИТ»  АО «НИТ»/поставщик</a:t>
            </a:r>
          </a:p>
          <a:p>
            <a:pPr algn="l"/>
            <a:r>
              <a:rPr lang="ru-RU" sz="1200" dirty="0"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</a:rPr>
              <a:t>									из рынка	</a:t>
            </a:r>
          </a:p>
        </p:txBody>
      </p:sp>
    </p:spTree>
    <p:extLst>
      <p:ext uri="{BB962C8B-B14F-4D97-AF65-F5344CB8AC3E}">
        <p14:creationId xmlns:p14="http://schemas.microsoft.com/office/powerpoint/2010/main" val="3061728438"/>
      </p:ext>
    </p:extLst>
  </p:cSld>
  <p:clrMapOvr>
    <a:masterClrMapping/>
  </p:clrMapOvr>
  <p:transition>
    <p:fade/>
  </p:transition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Группа 58"/>
          <p:cNvGrpSpPr/>
          <p:nvPr/>
        </p:nvGrpSpPr>
        <p:grpSpPr>
          <a:xfrm>
            <a:off x="0" y="857232"/>
            <a:ext cx="3929090" cy="3357585"/>
            <a:chOff x="3369870" y="1460410"/>
            <a:chExt cx="4861355" cy="4233957"/>
          </a:xfrm>
        </p:grpSpPr>
        <p:sp>
          <p:nvSpPr>
            <p:cNvPr id="40" name="Прямоугольник 23"/>
            <p:cNvSpPr/>
            <p:nvPr/>
          </p:nvSpPr>
          <p:spPr>
            <a:xfrm>
              <a:off x="6649801" y="1460410"/>
              <a:ext cx="1515269" cy="958556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lvl="0" fontAlgn="auto">
                <a:lnSpc>
                  <a:spcPct val="85000"/>
                </a:lnSpc>
                <a:spcBef>
                  <a:spcPts val="0"/>
                </a:spcBef>
                <a:spcAft>
                  <a:spcPts val="600"/>
                </a:spcAft>
                <a:buClr>
                  <a:srgbClr val="FFE600"/>
                </a:buClr>
                <a:buSzPct val="70000"/>
              </a:pPr>
              <a:r>
                <a:rPr lang="ru-RU" sz="1400" dirty="0">
                  <a:solidFill>
                    <a:schemeClr val="accent1">
                      <a:lumMod val="50000"/>
                    </a:schemeClr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Архитектура </a:t>
              </a:r>
              <a:br>
                <a:rPr lang="en-US" sz="1400" dirty="0">
                  <a:solidFill>
                    <a:schemeClr val="accent1">
                      <a:lumMod val="50000"/>
                    </a:schemeClr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</a:br>
              <a:r>
                <a:rPr lang="ru-RU" sz="1400" dirty="0">
                  <a:solidFill>
                    <a:schemeClr val="accent1">
                      <a:lumMod val="50000"/>
                    </a:schemeClr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деятельности</a:t>
              </a:r>
            </a:p>
          </p:txBody>
        </p:sp>
        <p:sp>
          <p:nvSpPr>
            <p:cNvPr id="41" name="AutoShape 22"/>
            <p:cNvSpPr>
              <a:spLocks/>
            </p:cNvSpPr>
            <p:nvPr/>
          </p:nvSpPr>
          <p:spPr bwMode="auto">
            <a:xfrm>
              <a:off x="3621527" y="3357899"/>
              <a:ext cx="4609698" cy="2336468"/>
            </a:xfrm>
            <a:custGeom>
              <a:avLst/>
              <a:gdLst>
                <a:gd name="T0" fmla="*/ 1704181 w 21600"/>
                <a:gd name="T1" fmla="*/ 715170 h 21600"/>
                <a:gd name="T2" fmla="*/ 1704181 w 21600"/>
                <a:gd name="T3" fmla="*/ 715170 h 21600"/>
                <a:gd name="T4" fmla="*/ 1704181 w 21600"/>
                <a:gd name="T5" fmla="*/ 715170 h 21600"/>
                <a:gd name="T6" fmla="*/ 1704181 w 21600"/>
                <a:gd name="T7" fmla="*/ 715170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>
                  <a:moveTo>
                    <a:pt x="21600" y="10692"/>
                  </a:moveTo>
                  <a:lnTo>
                    <a:pt x="13491" y="21599"/>
                  </a:lnTo>
                  <a:lnTo>
                    <a:pt x="0" y="15007"/>
                  </a:lnTo>
                  <a:lnTo>
                    <a:pt x="2384" y="8126"/>
                  </a:lnTo>
                  <a:lnTo>
                    <a:pt x="8762" y="0"/>
                  </a:lnTo>
                  <a:lnTo>
                    <a:pt x="19205" y="4626"/>
                  </a:lnTo>
                  <a:lnTo>
                    <a:pt x="21600" y="10692"/>
                  </a:lnTo>
                  <a:close/>
                </a:path>
              </a:pathLst>
            </a:custGeom>
            <a:solidFill>
              <a:srgbClr val="F9D43C"/>
            </a:solidFill>
            <a:ln w="12700" cap="flat" cmpd="sng">
              <a:solidFill>
                <a:srgbClr val="F9D43C"/>
              </a:solidFill>
              <a:prstDash val="solid"/>
              <a:miter lim="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0" tIns="0" rIns="0" bIns="0"/>
            <a:lstStyle/>
            <a:p>
              <a:endParaRPr lang="en-US" sz="105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42" name="AutoShape 29"/>
            <p:cNvSpPr>
              <a:spLocks/>
            </p:cNvSpPr>
            <p:nvPr/>
          </p:nvSpPr>
          <p:spPr bwMode="auto">
            <a:xfrm>
              <a:off x="6365362" y="3807159"/>
              <a:ext cx="1831429" cy="1835981"/>
            </a:xfrm>
            <a:custGeom>
              <a:avLst/>
              <a:gdLst>
                <a:gd name="T0" fmla="*/ 677070 w 21600"/>
                <a:gd name="T1" fmla="*/ 561976 h 21600"/>
                <a:gd name="T2" fmla="*/ 677070 w 21600"/>
                <a:gd name="T3" fmla="*/ 561976 h 21600"/>
                <a:gd name="T4" fmla="*/ 677070 w 21600"/>
                <a:gd name="T5" fmla="*/ 561976 h 21600"/>
                <a:gd name="T6" fmla="*/ 677070 w 21600"/>
                <a:gd name="T7" fmla="*/ 561976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>
                  <a:moveTo>
                    <a:pt x="15573" y="0"/>
                  </a:moveTo>
                  <a:lnTo>
                    <a:pt x="15801" y="366"/>
                  </a:lnTo>
                  <a:lnTo>
                    <a:pt x="25" y="11257"/>
                  </a:lnTo>
                  <a:lnTo>
                    <a:pt x="0" y="11257"/>
                  </a:lnTo>
                  <a:lnTo>
                    <a:pt x="1418" y="21416"/>
                  </a:lnTo>
                  <a:lnTo>
                    <a:pt x="1190" y="21599"/>
                  </a:lnTo>
                  <a:lnTo>
                    <a:pt x="21599" y="7718"/>
                  </a:lnTo>
                  <a:lnTo>
                    <a:pt x="15573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/>
            <a:extLst/>
          </p:spPr>
          <p:txBody>
            <a:bodyPr lIns="0" tIns="0" rIns="0" bIns="0"/>
            <a:lstStyle/>
            <a:p>
              <a:endParaRPr lang="en-US" sz="105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43" name="AutoShape 32"/>
            <p:cNvSpPr>
              <a:spLocks/>
            </p:cNvSpPr>
            <p:nvPr/>
          </p:nvSpPr>
          <p:spPr bwMode="auto">
            <a:xfrm>
              <a:off x="6263104" y="3849332"/>
              <a:ext cx="1363372" cy="1835981"/>
            </a:xfrm>
            <a:custGeom>
              <a:avLst/>
              <a:gdLst>
                <a:gd name="T0" fmla="*/ 504032 w 21600"/>
                <a:gd name="T1" fmla="*/ 561976 h 21600"/>
                <a:gd name="T2" fmla="*/ 504032 w 21600"/>
                <a:gd name="T3" fmla="*/ 561976 h 21600"/>
                <a:gd name="T4" fmla="*/ 504032 w 21600"/>
                <a:gd name="T5" fmla="*/ 561976 h 21600"/>
                <a:gd name="T6" fmla="*/ 504032 w 21600"/>
                <a:gd name="T7" fmla="*/ 561976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>
                  <a:moveTo>
                    <a:pt x="21293" y="0"/>
                  </a:moveTo>
                  <a:lnTo>
                    <a:pt x="34" y="10922"/>
                  </a:lnTo>
                  <a:lnTo>
                    <a:pt x="0" y="10922"/>
                  </a:lnTo>
                  <a:lnTo>
                    <a:pt x="1972" y="21599"/>
                  </a:lnTo>
                  <a:lnTo>
                    <a:pt x="2279" y="21416"/>
                  </a:lnTo>
                  <a:lnTo>
                    <a:pt x="374" y="11257"/>
                  </a:lnTo>
                  <a:lnTo>
                    <a:pt x="408" y="11257"/>
                  </a:lnTo>
                  <a:lnTo>
                    <a:pt x="21600" y="366"/>
                  </a:lnTo>
                  <a:lnTo>
                    <a:pt x="21293" y="0"/>
                  </a:lnTo>
                </a:path>
              </a:pathLst>
            </a:custGeom>
            <a:solidFill>
              <a:srgbClr val="F9D43C"/>
            </a:solidFill>
            <a:ln w="12700" cap="flat" cmpd="sng">
              <a:solidFill>
                <a:srgbClr val="F9D43C"/>
              </a:solidFill>
              <a:prstDash val="solid"/>
              <a:miter lim="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0" tIns="0" rIns="0" bIns="0"/>
            <a:lstStyle/>
            <a:p>
              <a:endParaRPr lang="en-US" sz="105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44" name="AutoShape 33"/>
            <p:cNvSpPr>
              <a:spLocks/>
            </p:cNvSpPr>
            <p:nvPr/>
          </p:nvSpPr>
          <p:spPr bwMode="auto">
            <a:xfrm>
              <a:off x="4229524" y="2824974"/>
              <a:ext cx="3420240" cy="1861914"/>
            </a:xfrm>
            <a:custGeom>
              <a:avLst/>
              <a:gdLst>
                <a:gd name="T0" fmla="*/ 1264445 w 21600"/>
                <a:gd name="T1" fmla="*/ 569913 h 21600"/>
                <a:gd name="T2" fmla="*/ 1264445 w 21600"/>
                <a:gd name="T3" fmla="*/ 569913 h 21600"/>
                <a:gd name="T4" fmla="*/ 1264445 w 21600"/>
                <a:gd name="T5" fmla="*/ 569913 h 21600"/>
                <a:gd name="T6" fmla="*/ 1264445 w 21600"/>
                <a:gd name="T7" fmla="*/ 569913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>
                  <a:moveTo>
                    <a:pt x="21599" y="11461"/>
                  </a:moveTo>
                  <a:lnTo>
                    <a:pt x="13491" y="21599"/>
                  </a:lnTo>
                  <a:lnTo>
                    <a:pt x="0" y="15432"/>
                  </a:lnTo>
                  <a:lnTo>
                    <a:pt x="3186" y="6828"/>
                  </a:lnTo>
                  <a:lnTo>
                    <a:pt x="8989" y="0"/>
                  </a:lnTo>
                  <a:lnTo>
                    <a:pt x="18359" y="3850"/>
                  </a:lnTo>
                  <a:lnTo>
                    <a:pt x="21599" y="11461"/>
                  </a:lnTo>
                  <a:close/>
                </a:path>
              </a:pathLst>
            </a:custGeom>
            <a:solidFill>
              <a:srgbClr val="F9D43C"/>
            </a:solidFill>
            <a:ln w="12700" cap="flat" cmpd="sng">
              <a:solidFill>
                <a:srgbClr val="F9D43C"/>
              </a:solidFill>
              <a:prstDash val="solid"/>
              <a:miter lim="0"/>
              <a:headEnd/>
              <a:tailEnd/>
            </a:ln>
            <a:effectLst/>
            <a:extLst/>
          </p:spPr>
          <p:txBody>
            <a:bodyPr lIns="0" tIns="0" rIns="0" bIns="0"/>
            <a:lstStyle/>
            <a:p>
              <a:endParaRPr lang="en-US" sz="105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45" name="AutoShape 43"/>
            <p:cNvSpPr>
              <a:spLocks/>
            </p:cNvSpPr>
            <p:nvPr/>
          </p:nvSpPr>
          <p:spPr bwMode="auto">
            <a:xfrm>
              <a:off x="6242452" y="3162014"/>
              <a:ext cx="1389135" cy="1485901"/>
            </a:xfrm>
            <a:custGeom>
              <a:avLst/>
              <a:gdLst>
                <a:gd name="T0" fmla="*/ 513557 w 21600"/>
                <a:gd name="T1" fmla="*/ 454819 h 21600"/>
                <a:gd name="T2" fmla="*/ 513557 w 21600"/>
                <a:gd name="T3" fmla="*/ 454819 h 21600"/>
                <a:gd name="T4" fmla="*/ 513557 w 21600"/>
                <a:gd name="T5" fmla="*/ 454819 h 21600"/>
                <a:gd name="T6" fmla="*/ 513557 w 21600"/>
                <a:gd name="T7" fmla="*/ 454819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>
                  <a:moveTo>
                    <a:pt x="13954" y="0"/>
                  </a:moveTo>
                  <a:lnTo>
                    <a:pt x="0" y="8971"/>
                  </a:lnTo>
                  <a:lnTo>
                    <a:pt x="1936" y="21600"/>
                  </a:lnTo>
                  <a:lnTo>
                    <a:pt x="20131" y="10064"/>
                  </a:lnTo>
                  <a:lnTo>
                    <a:pt x="21600" y="9122"/>
                  </a:lnTo>
                  <a:lnTo>
                    <a:pt x="13954" y="0"/>
                  </a:lnTo>
                  <a:close/>
                </a:path>
              </a:pathLst>
            </a:custGeom>
            <a:solidFill>
              <a:schemeClr val="accent1"/>
            </a:solidFill>
            <a:ln w="12700" cap="flat" cmpd="sng">
              <a:noFill/>
              <a:prstDash val="solid"/>
              <a:miter lim="0"/>
              <a:headEnd/>
              <a:tailEnd/>
            </a:ln>
            <a:effectLst/>
            <a:extLst/>
          </p:spPr>
          <p:txBody>
            <a:bodyPr lIns="0" tIns="0" rIns="0" bIns="0"/>
            <a:lstStyle/>
            <a:p>
              <a:endParaRPr lang="en-US" sz="105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46" name="AutoShape 47"/>
            <p:cNvSpPr>
              <a:spLocks/>
            </p:cNvSpPr>
            <p:nvPr/>
          </p:nvSpPr>
          <p:spPr bwMode="auto">
            <a:xfrm>
              <a:off x="4685755" y="2168485"/>
              <a:ext cx="2366608" cy="1546111"/>
            </a:xfrm>
            <a:custGeom>
              <a:avLst/>
              <a:gdLst>
                <a:gd name="T0" fmla="*/ 819150 w 21600"/>
                <a:gd name="T1" fmla="*/ 422276 h 21600"/>
                <a:gd name="T2" fmla="*/ 819150 w 21600"/>
                <a:gd name="T3" fmla="*/ 422276 h 21600"/>
                <a:gd name="T4" fmla="*/ 819150 w 21600"/>
                <a:gd name="T5" fmla="*/ 422276 h 21600"/>
                <a:gd name="T6" fmla="*/ 819150 w 21600"/>
                <a:gd name="T7" fmla="*/ 422276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>
                  <a:moveTo>
                    <a:pt x="21600" y="12830"/>
                  </a:moveTo>
                  <a:lnTo>
                    <a:pt x="13437" y="21600"/>
                  </a:lnTo>
                  <a:lnTo>
                    <a:pt x="0" y="16200"/>
                  </a:lnTo>
                  <a:lnTo>
                    <a:pt x="4918" y="4628"/>
                  </a:lnTo>
                  <a:lnTo>
                    <a:pt x="9376" y="0"/>
                  </a:lnTo>
                  <a:lnTo>
                    <a:pt x="16618" y="2639"/>
                  </a:lnTo>
                  <a:lnTo>
                    <a:pt x="21600" y="12830"/>
                  </a:lnTo>
                  <a:close/>
                </a:path>
              </a:pathLst>
            </a:custGeom>
            <a:solidFill>
              <a:srgbClr val="F9D43C"/>
            </a:solidFill>
            <a:ln w="12700" cap="flat" cmpd="sng">
              <a:solidFill>
                <a:srgbClr val="F9D43C"/>
              </a:solidFill>
              <a:prstDash val="solid"/>
              <a:miter lim="0"/>
              <a:headEnd/>
              <a:tailEnd/>
            </a:ln>
            <a:effectLst/>
            <a:extLst/>
          </p:spPr>
          <p:txBody>
            <a:bodyPr lIns="0" tIns="0" rIns="0" bIns="0"/>
            <a:lstStyle/>
            <a:p>
              <a:endParaRPr lang="en-US" sz="105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47" name="AutoShape 50"/>
            <p:cNvSpPr>
              <a:spLocks/>
            </p:cNvSpPr>
            <p:nvPr/>
          </p:nvSpPr>
          <p:spPr bwMode="auto">
            <a:xfrm>
              <a:off x="4665177" y="2505522"/>
              <a:ext cx="1517292" cy="1200275"/>
            </a:xfrm>
            <a:custGeom>
              <a:avLst/>
              <a:gdLst>
                <a:gd name="T0" fmla="*/ 506413 w 21600"/>
                <a:gd name="T1" fmla="*/ 327820 h 21600"/>
                <a:gd name="T2" fmla="*/ 506413 w 21600"/>
                <a:gd name="T3" fmla="*/ 327820 h 21600"/>
                <a:gd name="T4" fmla="*/ 506413 w 21600"/>
                <a:gd name="T5" fmla="*/ 327820 h 21600"/>
                <a:gd name="T6" fmla="*/ 506413 w 21600"/>
                <a:gd name="T7" fmla="*/ 327820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>
                  <a:moveTo>
                    <a:pt x="7820" y="0"/>
                  </a:moveTo>
                  <a:lnTo>
                    <a:pt x="0" y="14748"/>
                  </a:lnTo>
                  <a:lnTo>
                    <a:pt x="1388" y="15167"/>
                  </a:lnTo>
                  <a:lnTo>
                    <a:pt x="20144" y="21181"/>
                  </a:lnTo>
                  <a:lnTo>
                    <a:pt x="21600" y="21600"/>
                  </a:lnTo>
                  <a:lnTo>
                    <a:pt x="19636" y="3661"/>
                  </a:lnTo>
                  <a:lnTo>
                    <a:pt x="782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/>
            <a:extLst/>
          </p:spPr>
          <p:txBody>
            <a:bodyPr lIns="0" tIns="0" rIns="0" bIns="0"/>
            <a:lstStyle/>
            <a:p>
              <a:endParaRPr lang="en-US" sz="105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48" name="AutoShape 57"/>
            <p:cNvSpPr>
              <a:spLocks/>
            </p:cNvSpPr>
            <p:nvPr/>
          </p:nvSpPr>
          <p:spPr bwMode="auto">
            <a:xfrm>
              <a:off x="6093494" y="2398261"/>
              <a:ext cx="1004431" cy="1316523"/>
            </a:xfrm>
            <a:custGeom>
              <a:avLst/>
              <a:gdLst>
                <a:gd name="T0" fmla="*/ 347663 w 21600"/>
                <a:gd name="T1" fmla="*/ 359570 h 21600"/>
                <a:gd name="T2" fmla="*/ 347663 w 21600"/>
                <a:gd name="T3" fmla="*/ 359570 h 21600"/>
                <a:gd name="T4" fmla="*/ 347663 w 21600"/>
                <a:gd name="T5" fmla="*/ 359570 h 21600"/>
                <a:gd name="T6" fmla="*/ 347663 w 21600"/>
                <a:gd name="T7" fmla="*/ 359570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>
                  <a:moveTo>
                    <a:pt x="10405" y="0"/>
                  </a:moveTo>
                  <a:lnTo>
                    <a:pt x="0" y="5674"/>
                  </a:lnTo>
                  <a:lnTo>
                    <a:pt x="2810" y="21599"/>
                  </a:lnTo>
                  <a:lnTo>
                    <a:pt x="21599" y="11491"/>
                  </a:lnTo>
                  <a:lnTo>
                    <a:pt x="15780" y="5578"/>
                  </a:lnTo>
                  <a:lnTo>
                    <a:pt x="10405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/>
            <a:extLst/>
          </p:spPr>
          <p:txBody>
            <a:bodyPr lIns="0" tIns="0" rIns="0" bIns="0"/>
            <a:lstStyle/>
            <a:p>
              <a:endParaRPr lang="en-US" sz="105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grpSp>
          <p:nvGrpSpPr>
            <p:cNvPr id="9" name="Группа 36"/>
            <p:cNvGrpSpPr/>
            <p:nvPr/>
          </p:nvGrpSpPr>
          <p:grpSpPr>
            <a:xfrm>
              <a:off x="5286666" y="1484166"/>
              <a:ext cx="1267371" cy="1188480"/>
              <a:chOff x="-1842580" y="2196167"/>
              <a:chExt cx="463078" cy="342918"/>
            </a:xfrm>
            <a:solidFill>
              <a:schemeClr val="accent1"/>
            </a:solidFill>
          </p:grpSpPr>
          <p:sp>
            <p:nvSpPr>
              <p:cNvPr id="50" name="AutoShape 61"/>
              <p:cNvSpPr>
                <a:spLocks/>
              </p:cNvSpPr>
              <p:nvPr/>
            </p:nvSpPr>
            <p:spPr bwMode="auto">
              <a:xfrm>
                <a:off x="-1842580" y="2196167"/>
                <a:ext cx="463078" cy="342918"/>
              </a:xfrm>
              <a:custGeom>
                <a:avLst/>
                <a:gdLst>
                  <a:gd name="T0" fmla="*/ 375445 w 21600"/>
                  <a:gd name="T1" fmla="*/ 277813 h 21600"/>
                  <a:gd name="T2" fmla="*/ 375445 w 21600"/>
                  <a:gd name="T3" fmla="*/ 277813 h 21600"/>
                  <a:gd name="T4" fmla="*/ 375445 w 21600"/>
                  <a:gd name="T5" fmla="*/ 277813 h 21600"/>
                  <a:gd name="T6" fmla="*/ 375445 w 21600"/>
                  <a:gd name="T7" fmla="*/ 277813 h 21600"/>
                  <a:gd name="T8" fmla="*/ 0 60000 65536"/>
                  <a:gd name="T9" fmla="*/ 0 60000 65536"/>
                  <a:gd name="T10" fmla="*/ 0 60000 65536"/>
                  <a:gd name="T11" fmla="*/ 0 60000 6553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21599" y="15552"/>
                    </a:moveTo>
                    <a:lnTo>
                      <a:pt x="13425" y="21600"/>
                    </a:lnTo>
                    <a:lnTo>
                      <a:pt x="0" y="17712"/>
                    </a:lnTo>
                    <a:lnTo>
                      <a:pt x="10777" y="0"/>
                    </a:lnTo>
                    <a:lnTo>
                      <a:pt x="21599" y="15552"/>
                    </a:lnTo>
                    <a:close/>
                  </a:path>
                </a:pathLst>
              </a:custGeom>
              <a:grpFill/>
              <a:ln w="12700" cap="flat" cmpd="sng">
                <a:noFill/>
                <a:prstDash val="solid"/>
                <a:miter lim="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7"/>
                        </a:srgbClr>
                      </a:outerShdw>
                    </a:effectLst>
                  </a14:hiddenEffects>
                </a:ext>
              </a:extLst>
            </p:spPr>
            <p:txBody>
              <a:bodyPr lIns="0" tIns="0" rIns="0" bIns="0"/>
              <a:lstStyle/>
              <a:p>
                <a:endParaRPr lang="en-US" sz="1050">
                  <a:solidFill>
                    <a:srgbClr val="FFE6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51" name="AutoShape 64"/>
              <p:cNvSpPr>
                <a:spLocks/>
              </p:cNvSpPr>
              <p:nvPr/>
            </p:nvSpPr>
            <p:spPr bwMode="auto">
              <a:xfrm>
                <a:off x="-1611447" y="2197921"/>
                <a:ext cx="227134" cy="331161"/>
              </a:xfrm>
              <a:custGeom>
                <a:avLst/>
                <a:gdLst>
                  <a:gd name="T0" fmla="*/ 184150 w 21600"/>
                  <a:gd name="T1" fmla="*/ 268288 h 21600"/>
                  <a:gd name="T2" fmla="*/ 184150 w 21600"/>
                  <a:gd name="T3" fmla="*/ 268288 h 21600"/>
                  <a:gd name="T4" fmla="*/ 184150 w 21600"/>
                  <a:gd name="T5" fmla="*/ 268288 h 21600"/>
                  <a:gd name="T6" fmla="*/ 184150 w 21600"/>
                  <a:gd name="T7" fmla="*/ 268288 h 21600"/>
                  <a:gd name="T8" fmla="*/ 0 60000 65536"/>
                  <a:gd name="T9" fmla="*/ 0 60000 65536"/>
                  <a:gd name="T10" fmla="*/ 0 60000 65536"/>
                  <a:gd name="T11" fmla="*/ 0 60000 6553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0" y="0"/>
                    </a:moveTo>
                    <a:lnTo>
                      <a:pt x="5306" y="21600"/>
                    </a:lnTo>
                    <a:lnTo>
                      <a:pt x="21599" y="15401"/>
                    </a:lnTo>
                    <a:lnTo>
                      <a:pt x="21413" y="15592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F9D43C"/>
              </a:solidFill>
              <a:ln w="12700" cap="flat" cmpd="sng">
                <a:noFill/>
                <a:prstDash val="solid"/>
                <a:miter lim="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7"/>
                        </a:srgbClr>
                      </a:outerShdw>
                    </a:effectLst>
                  </a14:hiddenEffects>
                </a:ext>
              </a:extLst>
            </p:spPr>
            <p:txBody>
              <a:bodyPr lIns="0" tIns="0" rIns="0" bIns="0"/>
              <a:lstStyle/>
              <a:p>
                <a:endParaRPr lang="en-US" sz="1050"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</p:grpSp>
        <p:sp>
          <p:nvSpPr>
            <p:cNvPr id="52" name="AutoShape 36"/>
            <p:cNvSpPr>
              <a:spLocks/>
            </p:cNvSpPr>
            <p:nvPr/>
          </p:nvSpPr>
          <p:spPr bwMode="auto">
            <a:xfrm>
              <a:off x="4129686" y="3426596"/>
              <a:ext cx="2201238" cy="1260293"/>
            </a:xfrm>
            <a:custGeom>
              <a:avLst/>
              <a:gdLst>
                <a:gd name="T0" fmla="*/ 785813 w 21600"/>
                <a:gd name="T1" fmla="*/ 385763 h 21600"/>
                <a:gd name="T2" fmla="*/ 785813 w 21600"/>
                <a:gd name="T3" fmla="*/ 385763 h 21600"/>
                <a:gd name="T4" fmla="*/ 785813 w 21600"/>
                <a:gd name="T5" fmla="*/ 385763 h 21600"/>
                <a:gd name="T6" fmla="*/ 785813 w 21600"/>
                <a:gd name="T7" fmla="*/ 385763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>
                  <a:moveTo>
                    <a:pt x="5039" y="0"/>
                  </a:moveTo>
                  <a:lnTo>
                    <a:pt x="0" y="12533"/>
                  </a:lnTo>
                  <a:lnTo>
                    <a:pt x="807" y="12844"/>
                  </a:lnTo>
                  <a:lnTo>
                    <a:pt x="21600" y="21599"/>
                  </a:lnTo>
                  <a:lnTo>
                    <a:pt x="20312" y="6222"/>
                  </a:lnTo>
                  <a:lnTo>
                    <a:pt x="5039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/>
            <a:extLst/>
          </p:spPr>
          <p:txBody>
            <a:bodyPr lIns="0" tIns="0" rIns="0" bIns="0"/>
            <a:lstStyle/>
            <a:p>
              <a:endParaRPr lang="en-US" sz="105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53" name="AutoShape 23"/>
            <p:cNvSpPr>
              <a:spLocks/>
            </p:cNvSpPr>
            <p:nvPr/>
          </p:nvSpPr>
          <p:spPr bwMode="auto">
            <a:xfrm>
              <a:off x="3568914" y="4220607"/>
              <a:ext cx="2877036" cy="1439223"/>
            </a:xfrm>
            <a:custGeom>
              <a:avLst/>
              <a:gdLst>
                <a:gd name="T0" fmla="*/ 1063626 w 21600"/>
                <a:gd name="T1" fmla="*/ 440532 h 21600"/>
                <a:gd name="T2" fmla="*/ 1063626 w 21600"/>
                <a:gd name="T3" fmla="*/ 440532 h 21600"/>
                <a:gd name="T4" fmla="*/ 1063626 w 21600"/>
                <a:gd name="T5" fmla="*/ 440532 h 21600"/>
                <a:gd name="T6" fmla="*/ 1063626 w 21600"/>
                <a:gd name="T7" fmla="*/ 440532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>
                  <a:moveTo>
                    <a:pt x="3820" y="0"/>
                  </a:moveTo>
                  <a:lnTo>
                    <a:pt x="64" y="11014"/>
                  </a:lnTo>
                  <a:lnTo>
                    <a:pt x="0" y="10975"/>
                  </a:lnTo>
                  <a:lnTo>
                    <a:pt x="15055" y="18408"/>
                  </a:lnTo>
                  <a:lnTo>
                    <a:pt x="21600" y="21599"/>
                  </a:lnTo>
                  <a:lnTo>
                    <a:pt x="20681" y="8250"/>
                  </a:lnTo>
                  <a:lnTo>
                    <a:pt x="382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/>
            <a:extLst/>
          </p:spPr>
          <p:txBody>
            <a:bodyPr lIns="0" tIns="0" rIns="0" bIns="0"/>
            <a:lstStyle/>
            <a:p>
              <a:endParaRPr lang="en-US" sz="105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54" name="Прямоугольник 24"/>
            <p:cNvSpPr/>
            <p:nvPr/>
          </p:nvSpPr>
          <p:spPr>
            <a:xfrm rot="878326">
              <a:off x="4418155" y="2665068"/>
              <a:ext cx="2571332" cy="532928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lvl="0" algn="ctr" fontAlgn="auto">
                <a:lnSpc>
                  <a:spcPct val="85000"/>
                </a:lnSpc>
                <a:spcBef>
                  <a:spcPts val="0"/>
                </a:spcBef>
                <a:spcAft>
                  <a:spcPts val="600"/>
                </a:spcAft>
                <a:buClr>
                  <a:srgbClr val="FFE600"/>
                </a:buClr>
                <a:buSzPct val="70000"/>
              </a:pPr>
              <a:r>
                <a:rPr lang="ru-RU" sz="1400" dirty="0">
                  <a:solidFill>
                    <a:schemeClr val="bg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Архитектура </a:t>
              </a:r>
              <a:br>
                <a:rPr lang="en-US" sz="1400" dirty="0">
                  <a:solidFill>
                    <a:schemeClr val="bg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</a:br>
              <a:r>
                <a:rPr lang="ru-RU" sz="1400" dirty="0">
                  <a:solidFill>
                    <a:schemeClr val="bg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данных</a:t>
              </a:r>
            </a:p>
          </p:txBody>
        </p:sp>
        <p:sp>
          <p:nvSpPr>
            <p:cNvPr id="55" name="Прямоугольник 25"/>
            <p:cNvSpPr/>
            <p:nvPr/>
          </p:nvSpPr>
          <p:spPr>
            <a:xfrm rot="839900">
              <a:off x="4419486" y="3728792"/>
              <a:ext cx="1743001" cy="532928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lvl="0" algn="ctr" fontAlgn="auto">
                <a:lnSpc>
                  <a:spcPct val="85000"/>
                </a:lnSpc>
                <a:spcBef>
                  <a:spcPts val="0"/>
                </a:spcBef>
                <a:spcAft>
                  <a:spcPts val="600"/>
                </a:spcAft>
                <a:buClr>
                  <a:srgbClr val="FFE600"/>
                </a:buClr>
                <a:buSzPct val="70000"/>
              </a:pPr>
              <a:r>
                <a:rPr lang="ru-RU" sz="1400" dirty="0">
                  <a:solidFill>
                    <a:schemeClr val="bg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Архитектура </a:t>
              </a:r>
              <a:br>
                <a:rPr lang="en-US" sz="1400" dirty="0">
                  <a:solidFill>
                    <a:schemeClr val="bg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</a:br>
              <a:r>
                <a:rPr lang="ru-RU" sz="1400" dirty="0">
                  <a:solidFill>
                    <a:schemeClr val="bg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систем</a:t>
              </a:r>
            </a:p>
          </p:txBody>
        </p:sp>
        <p:sp>
          <p:nvSpPr>
            <p:cNvPr id="56" name="Прямоугольник 26"/>
            <p:cNvSpPr/>
            <p:nvPr/>
          </p:nvSpPr>
          <p:spPr>
            <a:xfrm rot="900000">
              <a:off x="3369870" y="4592464"/>
              <a:ext cx="3275122" cy="532928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lvl="0" algn="ctr" fontAlgn="auto">
                <a:lnSpc>
                  <a:spcPct val="85000"/>
                </a:lnSpc>
                <a:spcBef>
                  <a:spcPts val="0"/>
                </a:spcBef>
                <a:spcAft>
                  <a:spcPts val="600"/>
                </a:spcAft>
                <a:buClr>
                  <a:srgbClr val="FFE600"/>
                </a:buClr>
                <a:buSzPct val="70000"/>
              </a:pPr>
              <a:r>
                <a:rPr lang="ru-RU" sz="1400" dirty="0">
                  <a:solidFill>
                    <a:schemeClr val="bg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Архитектура </a:t>
              </a:r>
              <a:br>
                <a:rPr lang="en-US" sz="1400" dirty="0">
                  <a:solidFill>
                    <a:schemeClr val="bg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</a:br>
              <a:r>
                <a:rPr lang="ru-RU" sz="1400" dirty="0">
                  <a:solidFill>
                    <a:schemeClr val="bg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инфраструктуры</a:t>
              </a:r>
            </a:p>
          </p:txBody>
        </p:sp>
        <p:cxnSp>
          <p:nvCxnSpPr>
            <p:cNvPr id="57" name="Прямая соединительная линия 43"/>
            <p:cNvCxnSpPr/>
            <p:nvPr/>
          </p:nvCxnSpPr>
          <p:spPr>
            <a:xfrm flipV="1">
              <a:off x="6103420" y="1645841"/>
              <a:ext cx="487263" cy="344278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49" name="TextBox 48"/>
          <p:cNvSpPr txBox="1"/>
          <p:nvPr/>
        </p:nvSpPr>
        <p:spPr>
          <a:xfrm>
            <a:off x="-35719" y="270687"/>
            <a:ext cx="9143999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altLang="ru-RU" sz="1600" b="1" dirty="0">
                <a:solidFill>
                  <a:schemeClr val="bg1"/>
                </a:solidFill>
                <a:latin typeface="Tahoma" pitchFamily="34" charset="0"/>
                <a:ea typeface="Tahoma" pitchFamily="34" charset="0"/>
                <a:cs typeface="Tahoma" pitchFamily="34" charset="0"/>
                <a:sym typeface="Impact" pitchFamily="34" charset="0"/>
              </a:rPr>
              <a:t>АРХИТЕКТУРНЫЙ ПОДХОД</a:t>
            </a:r>
          </a:p>
        </p:txBody>
      </p:sp>
      <p:graphicFrame>
        <p:nvGraphicFramePr>
          <p:cNvPr id="60" name="Таблица 5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832694866"/>
              </p:ext>
            </p:extLst>
          </p:nvPr>
        </p:nvGraphicFramePr>
        <p:xfrm>
          <a:off x="-6" y="4786322"/>
          <a:ext cx="9144006" cy="243855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524001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524001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524001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524001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524001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1524001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</a:tblGrid>
              <a:tr h="2071678">
                <a:tc>
                  <a:txBody>
                    <a:bodyPr/>
                    <a:lstStyle/>
                    <a:p>
                      <a:pPr algn="ctr"/>
                      <a:r>
                        <a:rPr lang="ru-RU" sz="1400" b="1" kern="1200" dirty="0">
                          <a:solidFill>
                            <a:schemeClr val="bg1"/>
                          </a:solidFill>
                          <a:latin typeface="+mn-lt"/>
                          <a:ea typeface="+mn-ea"/>
                          <a:cs typeface="Arial" charset="0"/>
                        </a:rPr>
                        <a:t>Государственный</a:t>
                      </a:r>
                      <a:r>
                        <a:rPr lang="ru-RU" sz="1400" b="1" kern="1200" baseline="0" dirty="0">
                          <a:solidFill>
                            <a:schemeClr val="bg1"/>
                          </a:solidFill>
                          <a:latin typeface="+mn-lt"/>
                          <a:ea typeface="+mn-ea"/>
                          <a:cs typeface="Arial" charset="0"/>
                        </a:rPr>
                        <a:t> орган подает заявку на разработку архитектуры уполномоченному органу</a:t>
                      </a:r>
                      <a:endParaRPr lang="ru-RU" sz="1400" b="1" kern="1200" dirty="0">
                        <a:solidFill>
                          <a:schemeClr val="bg1"/>
                        </a:solidFill>
                        <a:latin typeface="+mn-lt"/>
                        <a:ea typeface="+mn-ea"/>
                        <a:cs typeface="Arial" charset="0"/>
                      </a:endParaRPr>
                    </a:p>
                  </a:txBody>
                  <a:tcPr marT="45798" marB="45798" anchor="ctr"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chemeClr val="tx1"/>
                          </a:solidFill>
                        </a:rPr>
                        <a:t>Уполномоченный</a:t>
                      </a:r>
                      <a:r>
                        <a:rPr lang="ru-RU" sz="1400" baseline="0" dirty="0">
                          <a:solidFill>
                            <a:schemeClr val="tx1"/>
                          </a:solidFill>
                        </a:rPr>
                        <a:t> орган направляет уведомление о разработке архитектуры сервисному интегратору </a:t>
                      </a:r>
                      <a:endParaRPr lang="ru-RU" sz="1400" dirty="0">
                        <a:solidFill>
                          <a:schemeClr val="tx1"/>
                        </a:solidFill>
                      </a:endParaRPr>
                    </a:p>
                  </a:txBody>
                  <a:tcPr marT="45798" marB="45798" anchor="ctr"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dirty="0">
                          <a:solidFill>
                            <a:schemeClr val="bg1"/>
                          </a:solidFill>
                        </a:rPr>
                        <a:t>Сервисный</a:t>
                      </a:r>
                      <a:r>
                        <a:rPr lang="ru-RU" sz="1400" baseline="0" dirty="0">
                          <a:solidFill>
                            <a:schemeClr val="bg1"/>
                          </a:solidFill>
                        </a:rPr>
                        <a:t> интегратор разрабатывает архитектуру ГО</a:t>
                      </a:r>
                      <a:endParaRPr lang="ru-RU" sz="1400" dirty="0">
                        <a:solidFill>
                          <a:schemeClr val="bg1"/>
                        </a:solidFill>
                      </a:endParaRPr>
                    </a:p>
                  </a:txBody>
                  <a:tcPr marT="45798" marB="45798" anchor="ctr"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chemeClr val="tx1"/>
                          </a:solidFill>
                        </a:rPr>
                        <a:t>Согласовывает</a:t>
                      </a:r>
                      <a:r>
                        <a:rPr lang="ru-RU" sz="1400" baseline="0" dirty="0">
                          <a:solidFill>
                            <a:schemeClr val="tx1"/>
                          </a:solidFill>
                        </a:rPr>
                        <a:t> с ГО</a:t>
                      </a:r>
                      <a:endParaRPr lang="ru-RU" sz="1400" dirty="0">
                        <a:solidFill>
                          <a:schemeClr val="tx1"/>
                        </a:solidFill>
                      </a:endParaRPr>
                    </a:p>
                  </a:txBody>
                  <a:tcPr marT="45798" marB="45798" anchor="ctr"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b="1" kern="1200" dirty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Государственный</a:t>
                      </a:r>
                      <a:r>
                        <a:rPr lang="ru-RU" sz="1400" b="1" kern="1200" baseline="0" dirty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орган вносит проект архитектуры на рассмотрение Экспертного совета </a:t>
                      </a:r>
                      <a:endParaRPr lang="ru-RU" sz="1400" b="1" kern="1200" dirty="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T="45798" marB="45798" anchor="ctr"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Экспертный</a:t>
                      </a:r>
                      <a:r>
                        <a:rPr lang="ru-RU" sz="1400" b="1" kern="1200" baseline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совет согласовывает, согласование с МНЭ РК (МИО) государственный орган утверждает архитектуру</a:t>
                      </a:r>
                      <a:endParaRPr lang="ru-RU" sz="1400" b="1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T="45798" marB="45798" anchor="ctr"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sp>
        <p:nvSpPr>
          <p:cNvPr id="61" name="Прямоугольник 60"/>
          <p:cNvSpPr/>
          <p:nvPr/>
        </p:nvSpPr>
        <p:spPr>
          <a:xfrm>
            <a:off x="2195736" y="4077072"/>
            <a:ext cx="4786346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9688" algn="ctr"/>
            <a:r>
              <a:rPr lang="ru-RU" altLang="ru-RU" sz="2000" dirty="0">
                <a:solidFill>
                  <a:schemeClr val="accent2">
                    <a:lumMod val="75000"/>
                  </a:schemeClr>
                </a:solidFill>
                <a:latin typeface="Impact" pitchFamily="34" charset="0"/>
                <a:ea typeface="+mj-ea"/>
                <a:cs typeface="Times New Roman" pitchFamily="18" charset="0"/>
                <a:sym typeface="Lucida Grande" charset="0"/>
              </a:rPr>
              <a:t>Процедура разработки архитектуры ГО</a:t>
            </a:r>
          </a:p>
        </p:txBody>
      </p:sp>
      <p:sp>
        <p:nvSpPr>
          <p:cNvPr id="62" name="Text Box 4"/>
          <p:cNvSpPr txBox="1">
            <a:spLocks noChangeArrowheads="1"/>
          </p:cNvSpPr>
          <p:nvPr/>
        </p:nvSpPr>
        <p:spPr bwMode="auto">
          <a:xfrm>
            <a:off x="4357654" y="1000108"/>
            <a:ext cx="4786346" cy="255672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90000" tIns="46800" rIns="90000" bIns="46800">
            <a:spAutoFit/>
          </a:bodyPr>
          <a:lstStyle/>
          <a:p>
            <a:pPr algn="l">
              <a:spcBef>
                <a:spcPct val="50000"/>
              </a:spcBef>
            </a:pPr>
            <a:r>
              <a:rPr lang="ru-RU" sz="2000" b="1" i="1" dirty="0">
                <a:solidFill>
                  <a:schemeClr val="accent1"/>
                </a:solidFill>
                <a:latin typeface="Calibri Light" pitchFamily="34" charset="0"/>
              </a:rPr>
              <a:t>-Требования по развитию архитектуры «электронного правительства»;</a:t>
            </a:r>
          </a:p>
          <a:p>
            <a:pPr algn="l">
              <a:spcBef>
                <a:spcPct val="50000"/>
              </a:spcBef>
              <a:buFontTx/>
              <a:buChar char="-"/>
            </a:pPr>
            <a:r>
              <a:rPr lang="ru-RU" sz="2000" b="1" i="1" dirty="0">
                <a:solidFill>
                  <a:schemeClr val="accent1"/>
                </a:solidFill>
                <a:latin typeface="Calibri Light" pitchFamily="34" charset="0"/>
              </a:rPr>
              <a:t>Правила разработки, сопровождение реализации и развития архитектуры государственного органа;</a:t>
            </a:r>
          </a:p>
          <a:p>
            <a:pPr algn="l">
              <a:spcBef>
                <a:spcPct val="50000"/>
              </a:spcBef>
            </a:pPr>
            <a:r>
              <a:rPr lang="ru-RU" sz="2000" b="1" i="1" dirty="0">
                <a:solidFill>
                  <a:schemeClr val="accent1"/>
                </a:solidFill>
                <a:latin typeface="Calibri Light" pitchFamily="34" charset="0"/>
              </a:rPr>
              <a:t>- Типовая архитектура «электронного </a:t>
            </a:r>
            <a:r>
              <a:rPr lang="ru-RU" sz="2000" b="1" i="1" dirty="0" err="1">
                <a:solidFill>
                  <a:schemeClr val="accent1"/>
                </a:solidFill>
                <a:latin typeface="Calibri Light" pitchFamily="34" charset="0"/>
              </a:rPr>
              <a:t>акимата</a:t>
            </a:r>
            <a:r>
              <a:rPr lang="ru-RU" sz="2000" b="1" i="1" dirty="0">
                <a:solidFill>
                  <a:schemeClr val="accent1"/>
                </a:solidFill>
                <a:latin typeface="Calibri Light" pitchFamily="34" charset="0"/>
              </a:rPr>
              <a:t>»</a:t>
            </a:r>
          </a:p>
        </p:txBody>
      </p:sp>
      <p:sp>
        <p:nvSpPr>
          <p:cNvPr id="27" name="Номер слайда 26"/>
          <p:cNvSpPr>
            <a:spLocks noGrp="1"/>
          </p:cNvSpPr>
          <p:nvPr>
            <p:ph type="sldNum" sz="quarter" idx="4294967295"/>
          </p:nvPr>
        </p:nvSpPr>
        <p:spPr>
          <a:xfrm>
            <a:off x="70104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CC3F0A7F-1CF1-4717-A2E5-711FC023EC16}" type="slidenum">
              <a:rPr lang="ru-RU" smtClean="0"/>
              <a:pPr/>
              <a:t>9</a:t>
            </a:fld>
            <a:endParaRPr lang="ru-RU"/>
          </a:p>
        </p:txBody>
      </p:sp>
      <p:sp>
        <p:nvSpPr>
          <p:cNvPr id="26" name="TextBox 25"/>
          <p:cNvSpPr txBox="1"/>
          <p:nvPr/>
        </p:nvSpPr>
        <p:spPr>
          <a:xfrm>
            <a:off x="0" y="4365104"/>
            <a:ext cx="1133257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ru-RU" sz="1200" dirty="0" err="1"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</a:rPr>
              <a:t>Админ</a:t>
            </a:r>
            <a:r>
              <a:rPr lang="en-US" sz="1200" dirty="0"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</a:rPr>
              <a:t>-</a:t>
            </a:r>
            <a:r>
              <a:rPr lang="ru-RU" sz="1200" dirty="0"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</a:rPr>
              <a:t>ор заявки		 АО «</a:t>
            </a:r>
            <a:r>
              <a:rPr lang="ru-RU" sz="1200" dirty="0" err="1"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</a:rPr>
              <a:t>Зерде</a:t>
            </a:r>
            <a:r>
              <a:rPr lang="ru-RU" sz="1200" dirty="0"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</a:rPr>
              <a:t>» 			                 </a:t>
            </a:r>
            <a:r>
              <a:rPr lang="ru-RU" sz="1200" dirty="0" err="1"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</a:rPr>
              <a:t>Гос.орган</a:t>
            </a:r>
            <a:r>
              <a:rPr lang="ru-RU" sz="1200" dirty="0"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</a:rPr>
              <a:t>/ АО «НИТ»  МИК/МНЭ/</a:t>
            </a:r>
          </a:p>
          <a:p>
            <a:pPr algn="l"/>
            <a:r>
              <a:rPr lang="ru-RU" sz="1200" dirty="0"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</a:rPr>
              <a:t>								</a:t>
            </a:r>
            <a:r>
              <a:rPr lang="en-US" sz="1200" dirty="0"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</a:rPr>
              <a:t>       </a:t>
            </a:r>
            <a:r>
              <a:rPr lang="kk-KZ" sz="1200" dirty="0"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</a:rPr>
              <a:t>Представитель</a:t>
            </a:r>
            <a:r>
              <a:rPr lang="en-US" sz="1200" dirty="0"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200" dirty="0"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</a:rPr>
              <a:t>ГО</a:t>
            </a:r>
          </a:p>
        </p:txBody>
      </p:sp>
    </p:spTree>
    <p:extLst>
      <p:ext uri="{BB962C8B-B14F-4D97-AF65-F5344CB8AC3E}">
        <p14:creationId xmlns:p14="http://schemas.microsoft.com/office/powerpoint/2010/main" val="3061728438"/>
      </p:ext>
    </p:extLst>
  </p:cSld>
  <p:clrMapOvr>
    <a:masterClrMapping/>
  </p:clrMapOvr>
  <p:transition>
    <p:fade/>
  </p:transition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43" name="Text Box 4"/>
          <p:cNvSpPr txBox="1">
            <a:spLocks noChangeArrowheads="1"/>
          </p:cNvSpPr>
          <p:nvPr/>
        </p:nvSpPr>
        <p:spPr bwMode="auto">
          <a:xfrm>
            <a:off x="1428728" y="1000108"/>
            <a:ext cx="7500958" cy="13256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90000" tIns="46800" rIns="90000" bIns="46800">
            <a:spAutoFit/>
          </a:bodyPr>
          <a:lstStyle/>
          <a:p>
            <a:pPr lvl="0" algn="just"/>
            <a:r>
              <a:rPr lang="ru-RU" sz="2000" b="1" i="1" dirty="0">
                <a:solidFill>
                  <a:schemeClr val="accent1"/>
                </a:solidFill>
                <a:latin typeface="Calibri Light" pitchFamily="34" charset="0"/>
              </a:rPr>
              <a:t>1. Критерии отнесения электронных</a:t>
            </a:r>
            <a:r>
              <a:rPr lang="ru-RU" sz="2000" b="1" dirty="0"/>
              <a:t> </a:t>
            </a:r>
            <a:r>
              <a:rPr lang="ru-RU" sz="2000" b="1" i="1" dirty="0">
                <a:solidFill>
                  <a:schemeClr val="accent1"/>
                </a:solidFill>
                <a:latin typeface="Calibri Light" pitchFamily="34" charset="0"/>
              </a:rPr>
              <a:t>информационных ресурсов к открытым данным, размещаемым государственными органами  на </a:t>
            </a:r>
            <a:r>
              <a:rPr lang="ru-RU" sz="2000" b="1" i="1" dirty="0" err="1">
                <a:solidFill>
                  <a:schemeClr val="accent1"/>
                </a:solidFill>
                <a:latin typeface="Calibri Light" pitchFamily="34" charset="0"/>
              </a:rPr>
              <a:t>интернет-портале</a:t>
            </a:r>
            <a:r>
              <a:rPr lang="ru-RU" sz="2000" b="1" i="1" dirty="0">
                <a:solidFill>
                  <a:schemeClr val="accent1"/>
                </a:solidFill>
                <a:latin typeface="Calibri Light" pitchFamily="34" charset="0"/>
              </a:rPr>
              <a:t> открытых данных, утверждены МИК РК </a:t>
            </a:r>
          </a:p>
        </p:txBody>
      </p:sp>
      <p:sp>
        <p:nvSpPr>
          <p:cNvPr id="61455" name="Text Box 15"/>
          <p:cNvSpPr txBox="1">
            <a:spLocks noChangeArrowheads="1"/>
          </p:cNvSpPr>
          <p:nvPr/>
        </p:nvSpPr>
        <p:spPr bwMode="auto">
          <a:xfrm>
            <a:off x="1428728" y="2696908"/>
            <a:ext cx="7429520" cy="101784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90000" tIns="46800" rIns="90000" bIns="46800">
            <a:spAutoFit/>
          </a:bodyPr>
          <a:lstStyle/>
          <a:p>
            <a:pPr lvl="0" algn="just"/>
            <a:r>
              <a:rPr lang="ru-RU" sz="2000" b="1" i="1" dirty="0">
                <a:solidFill>
                  <a:schemeClr val="accent1"/>
                </a:solidFill>
                <a:latin typeface="Calibri Light" pitchFamily="34" charset="0"/>
              </a:rPr>
              <a:t>2. ГО (МИО) утверждают Перечень открытых данных, размещаемый на </a:t>
            </a:r>
            <a:r>
              <a:rPr lang="ru-RU" sz="2000" b="1" i="1" dirty="0" err="1">
                <a:solidFill>
                  <a:schemeClr val="accent1"/>
                </a:solidFill>
                <a:latin typeface="Calibri Light" pitchFamily="34" charset="0"/>
              </a:rPr>
              <a:t>интернет-портале</a:t>
            </a:r>
            <a:r>
              <a:rPr lang="ru-RU" sz="2000" b="1" i="1" dirty="0">
                <a:solidFill>
                  <a:schemeClr val="accent1"/>
                </a:solidFill>
                <a:latin typeface="Calibri Light" pitchFamily="34" charset="0"/>
              </a:rPr>
              <a:t> открытых данных по согласованию с уполномоченным органом</a:t>
            </a:r>
          </a:p>
        </p:txBody>
      </p:sp>
      <p:cxnSp>
        <p:nvCxnSpPr>
          <p:cNvPr id="17" name="Прямая соединительная линия 16"/>
          <p:cNvCxnSpPr/>
          <p:nvPr/>
        </p:nvCxnSpPr>
        <p:spPr>
          <a:xfrm>
            <a:off x="357158" y="2571744"/>
            <a:ext cx="8572560" cy="0"/>
          </a:xfrm>
          <a:prstGeom prst="line">
            <a:avLst/>
          </a:prstGeom>
          <a:ln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Прямая соединительная линия 18"/>
          <p:cNvCxnSpPr/>
          <p:nvPr/>
        </p:nvCxnSpPr>
        <p:spPr>
          <a:xfrm>
            <a:off x="285720" y="4000504"/>
            <a:ext cx="8572560" cy="0"/>
          </a:xfrm>
          <a:prstGeom prst="line">
            <a:avLst/>
          </a:prstGeom>
          <a:ln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1" name="Прямоугольник 9"/>
          <p:cNvSpPr>
            <a:spLocks noChangeArrowheads="1"/>
          </p:cNvSpPr>
          <p:nvPr/>
        </p:nvSpPr>
        <p:spPr bwMode="auto">
          <a:xfrm>
            <a:off x="1500166" y="4155238"/>
            <a:ext cx="7358114" cy="16312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lvl="0" algn="just"/>
            <a:r>
              <a:rPr lang="ru-RU" sz="2000" b="1" i="1" dirty="0">
                <a:solidFill>
                  <a:schemeClr val="accent1"/>
                </a:solidFill>
                <a:latin typeface="Calibri Light" pitchFamily="34" charset="0"/>
              </a:rPr>
              <a:t>3. Установление обязанности государственных органов и местных исполнительных органов размещать открытые данные на казахском и русском языках на </a:t>
            </a:r>
            <a:r>
              <a:rPr lang="ru-RU" sz="2000" b="1" i="1" dirty="0" err="1">
                <a:solidFill>
                  <a:schemeClr val="accent1"/>
                </a:solidFill>
                <a:latin typeface="Calibri Light" pitchFamily="34" charset="0"/>
              </a:rPr>
              <a:t>интернет-портале</a:t>
            </a:r>
            <a:r>
              <a:rPr lang="ru-RU" sz="2000" b="1" i="1" dirty="0">
                <a:solidFill>
                  <a:schemeClr val="accent1"/>
                </a:solidFill>
                <a:latin typeface="Calibri Light" pitchFamily="34" charset="0"/>
              </a:rPr>
              <a:t> открытых данных</a:t>
            </a:r>
          </a:p>
          <a:p>
            <a:pPr algn="just">
              <a:spcAft>
                <a:spcPts val="1500"/>
              </a:spcAft>
            </a:pPr>
            <a:endParaRPr lang="ru-RU" sz="2000" b="1" i="1" dirty="0">
              <a:solidFill>
                <a:schemeClr val="accent1"/>
              </a:solidFill>
              <a:latin typeface="Calibri Light" pitchFamily="34" charset="0"/>
            </a:endParaRPr>
          </a:p>
        </p:txBody>
      </p:sp>
      <p:pic>
        <p:nvPicPr>
          <p:cNvPr id="24" name="Picture 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85720" y="4226676"/>
            <a:ext cx="1251892" cy="107157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5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57158" y="1142984"/>
            <a:ext cx="831850" cy="833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pSp>
        <p:nvGrpSpPr>
          <p:cNvPr id="29" name="Группа 828"/>
          <p:cNvGrpSpPr/>
          <p:nvPr/>
        </p:nvGrpSpPr>
        <p:grpSpPr>
          <a:xfrm>
            <a:off x="357158" y="2786058"/>
            <a:ext cx="928694" cy="785818"/>
            <a:chOff x="-1518570" y="3024730"/>
            <a:chExt cx="652570" cy="595173"/>
          </a:xfrm>
        </p:grpSpPr>
        <p:sp>
          <p:nvSpPr>
            <p:cNvPr id="31" name="object 127"/>
            <p:cNvSpPr/>
            <p:nvPr/>
          </p:nvSpPr>
          <p:spPr>
            <a:xfrm>
              <a:off x="-955090" y="3520691"/>
              <a:ext cx="89090" cy="99212"/>
            </a:xfrm>
            <a:custGeom>
              <a:avLst/>
              <a:gdLst/>
              <a:ahLst/>
              <a:cxnLst/>
              <a:rect l="l" t="t" r="r" b="b"/>
              <a:pathLst>
                <a:path w="89090" h="99212">
                  <a:moveTo>
                    <a:pt x="69062" y="0"/>
                  </a:moveTo>
                  <a:lnTo>
                    <a:pt x="0" y="82461"/>
                  </a:lnTo>
                  <a:lnTo>
                    <a:pt x="20027" y="99212"/>
                  </a:lnTo>
                  <a:lnTo>
                    <a:pt x="89090" y="16751"/>
                  </a:lnTo>
                  <a:lnTo>
                    <a:pt x="69062" y="0"/>
                  </a:lnTo>
                  <a:close/>
                </a:path>
              </a:pathLst>
            </a:custGeom>
            <a:solidFill>
              <a:srgbClr val="A7A9AC"/>
            </a:solidFill>
          </p:spPr>
          <p:txBody>
            <a:bodyPr wrap="square" lIns="0" tIns="0" rIns="0" bIns="0" rtlCol="0">
              <a:noAutofit/>
            </a:bodyPr>
            <a:lstStyle/>
            <a:p>
              <a:endParaRPr/>
            </a:p>
          </p:txBody>
        </p:sp>
        <p:sp>
          <p:nvSpPr>
            <p:cNvPr id="32" name="object 128"/>
            <p:cNvSpPr/>
            <p:nvPr/>
          </p:nvSpPr>
          <p:spPr>
            <a:xfrm>
              <a:off x="-1231811" y="3267994"/>
              <a:ext cx="339790" cy="326529"/>
            </a:xfrm>
            <a:custGeom>
              <a:avLst/>
              <a:gdLst/>
              <a:ahLst/>
              <a:cxnLst/>
              <a:rect l="l" t="t" r="r" b="b"/>
              <a:pathLst>
                <a:path w="339790" h="326529">
                  <a:moveTo>
                    <a:pt x="25620" y="178323"/>
                  </a:moveTo>
                  <a:lnTo>
                    <a:pt x="13905" y="179078"/>
                  </a:lnTo>
                  <a:lnTo>
                    <a:pt x="3990" y="181533"/>
                  </a:lnTo>
                  <a:lnTo>
                    <a:pt x="3990" y="210426"/>
                  </a:lnTo>
                  <a:lnTo>
                    <a:pt x="0" y="214023"/>
                  </a:lnTo>
                  <a:lnTo>
                    <a:pt x="40479" y="236306"/>
                  </a:lnTo>
                  <a:lnTo>
                    <a:pt x="61500" y="242072"/>
                  </a:lnTo>
                  <a:lnTo>
                    <a:pt x="73037" y="245246"/>
                  </a:lnTo>
                  <a:lnTo>
                    <a:pt x="110872" y="259927"/>
                  </a:lnTo>
                  <a:lnTo>
                    <a:pt x="138054" y="277346"/>
                  </a:lnTo>
                  <a:lnTo>
                    <a:pt x="151524" y="284140"/>
                  </a:lnTo>
                  <a:lnTo>
                    <a:pt x="193256" y="295741"/>
                  </a:lnTo>
                  <a:lnTo>
                    <a:pt x="235649" y="299357"/>
                  </a:lnTo>
                  <a:lnTo>
                    <a:pt x="247097" y="300271"/>
                  </a:lnTo>
                  <a:lnTo>
                    <a:pt x="255418" y="303442"/>
                  </a:lnTo>
                  <a:lnTo>
                    <a:pt x="264586" y="311364"/>
                  </a:lnTo>
                  <a:lnTo>
                    <a:pt x="278576" y="326529"/>
                  </a:lnTo>
                  <a:lnTo>
                    <a:pt x="339790" y="254266"/>
                  </a:lnTo>
                  <a:lnTo>
                    <a:pt x="338808" y="253840"/>
                  </a:lnTo>
                  <a:lnTo>
                    <a:pt x="331387" y="248369"/>
                  </a:lnTo>
                  <a:lnTo>
                    <a:pt x="317622" y="231785"/>
                  </a:lnTo>
                  <a:lnTo>
                    <a:pt x="310875" y="223770"/>
                  </a:lnTo>
                  <a:lnTo>
                    <a:pt x="303075" y="220951"/>
                  </a:lnTo>
                  <a:lnTo>
                    <a:pt x="287862" y="219266"/>
                  </a:lnTo>
                  <a:lnTo>
                    <a:pt x="282081" y="216714"/>
                  </a:lnTo>
                  <a:lnTo>
                    <a:pt x="275335" y="211537"/>
                  </a:lnTo>
                  <a:lnTo>
                    <a:pt x="271335" y="207585"/>
                  </a:lnTo>
                  <a:lnTo>
                    <a:pt x="119913" y="207585"/>
                  </a:lnTo>
                  <a:lnTo>
                    <a:pt x="106977" y="205208"/>
                  </a:lnTo>
                  <a:lnTo>
                    <a:pt x="92198" y="199988"/>
                  </a:lnTo>
                  <a:lnTo>
                    <a:pt x="76428" y="191810"/>
                  </a:lnTo>
                  <a:lnTo>
                    <a:pt x="64539" y="186010"/>
                  </a:lnTo>
                  <a:lnTo>
                    <a:pt x="51639" y="181813"/>
                  </a:lnTo>
                  <a:lnTo>
                    <a:pt x="38432" y="179243"/>
                  </a:lnTo>
                  <a:lnTo>
                    <a:pt x="25620" y="178323"/>
                  </a:lnTo>
                  <a:close/>
                </a:path>
                <a:path w="339790" h="326529">
                  <a:moveTo>
                    <a:pt x="3990" y="0"/>
                  </a:moveTo>
                  <a:lnTo>
                    <a:pt x="3990" y="41033"/>
                  </a:lnTo>
                  <a:lnTo>
                    <a:pt x="12295" y="44627"/>
                  </a:lnTo>
                  <a:lnTo>
                    <a:pt x="20089" y="47680"/>
                  </a:lnTo>
                  <a:lnTo>
                    <a:pt x="30130" y="53021"/>
                  </a:lnTo>
                  <a:lnTo>
                    <a:pt x="44514" y="61479"/>
                  </a:lnTo>
                  <a:lnTo>
                    <a:pt x="58088" y="71165"/>
                  </a:lnTo>
                  <a:lnTo>
                    <a:pt x="65442" y="80036"/>
                  </a:lnTo>
                  <a:lnTo>
                    <a:pt x="67879" y="85726"/>
                  </a:lnTo>
                  <a:lnTo>
                    <a:pt x="72129" y="91416"/>
                  </a:lnTo>
                  <a:lnTo>
                    <a:pt x="79957" y="98898"/>
                  </a:lnTo>
                  <a:lnTo>
                    <a:pt x="93128" y="109963"/>
                  </a:lnTo>
                  <a:lnTo>
                    <a:pt x="113405" y="126403"/>
                  </a:lnTo>
                  <a:lnTo>
                    <a:pt x="119964" y="136928"/>
                  </a:lnTo>
                  <a:lnTo>
                    <a:pt x="125447" y="145257"/>
                  </a:lnTo>
                  <a:lnTo>
                    <a:pt x="131158" y="153275"/>
                  </a:lnTo>
                  <a:lnTo>
                    <a:pt x="138401" y="162871"/>
                  </a:lnTo>
                  <a:lnTo>
                    <a:pt x="148481" y="175929"/>
                  </a:lnTo>
                  <a:lnTo>
                    <a:pt x="143623" y="189575"/>
                  </a:lnTo>
                  <a:lnTo>
                    <a:pt x="136840" y="204270"/>
                  </a:lnTo>
                  <a:lnTo>
                    <a:pt x="130151" y="207235"/>
                  </a:lnTo>
                  <a:lnTo>
                    <a:pt x="119913" y="207585"/>
                  </a:lnTo>
                  <a:lnTo>
                    <a:pt x="271335" y="207585"/>
                  </a:lnTo>
                  <a:lnTo>
                    <a:pt x="242275" y="171851"/>
                  </a:lnTo>
                  <a:lnTo>
                    <a:pt x="216095" y="132359"/>
                  </a:lnTo>
                  <a:lnTo>
                    <a:pt x="194081" y="95455"/>
                  </a:lnTo>
                  <a:lnTo>
                    <a:pt x="188502" y="85428"/>
                  </a:lnTo>
                  <a:lnTo>
                    <a:pt x="184195" y="78994"/>
                  </a:lnTo>
                  <a:lnTo>
                    <a:pt x="153349" y="78994"/>
                  </a:lnTo>
                  <a:lnTo>
                    <a:pt x="140975" y="71097"/>
                  </a:lnTo>
                  <a:lnTo>
                    <a:pt x="112700" y="52983"/>
                  </a:lnTo>
                  <a:lnTo>
                    <a:pt x="86571" y="35927"/>
                  </a:lnTo>
                  <a:lnTo>
                    <a:pt x="77636" y="30802"/>
                  </a:lnTo>
                  <a:lnTo>
                    <a:pt x="42861" y="14826"/>
                  </a:lnTo>
                  <a:lnTo>
                    <a:pt x="16778" y="4651"/>
                  </a:lnTo>
                  <a:lnTo>
                    <a:pt x="3990" y="0"/>
                  </a:lnTo>
                  <a:close/>
                </a:path>
                <a:path w="339790" h="326529">
                  <a:moveTo>
                    <a:pt x="174946" y="71097"/>
                  </a:moveTo>
                  <a:lnTo>
                    <a:pt x="166381" y="72781"/>
                  </a:lnTo>
                  <a:lnTo>
                    <a:pt x="153349" y="78994"/>
                  </a:lnTo>
                  <a:lnTo>
                    <a:pt x="184195" y="78994"/>
                  </a:lnTo>
                  <a:lnTo>
                    <a:pt x="181501" y="74971"/>
                  </a:lnTo>
                  <a:lnTo>
                    <a:pt x="174946" y="71097"/>
                  </a:lnTo>
                  <a:close/>
                </a:path>
              </a:pathLst>
            </a:custGeom>
            <a:solidFill>
              <a:srgbClr val="A7A9AC"/>
            </a:solidFill>
          </p:spPr>
          <p:txBody>
            <a:bodyPr wrap="square" lIns="0" tIns="0" rIns="0" bIns="0" rtlCol="0">
              <a:noAutofit/>
            </a:bodyPr>
            <a:lstStyle/>
            <a:p>
              <a:endParaRPr/>
            </a:p>
          </p:txBody>
        </p:sp>
        <p:sp>
          <p:nvSpPr>
            <p:cNvPr id="33" name="object 129"/>
            <p:cNvSpPr/>
            <p:nvPr/>
          </p:nvSpPr>
          <p:spPr>
            <a:xfrm>
              <a:off x="-1189444" y="3384183"/>
              <a:ext cx="85196" cy="83160"/>
            </a:xfrm>
            <a:custGeom>
              <a:avLst/>
              <a:gdLst/>
              <a:ahLst/>
              <a:cxnLst/>
              <a:rect l="l" t="t" r="r" b="b"/>
              <a:pathLst>
                <a:path w="85196" h="83160">
                  <a:moveTo>
                    <a:pt x="51131" y="0"/>
                  </a:moveTo>
                  <a:lnTo>
                    <a:pt x="13295" y="21909"/>
                  </a:lnTo>
                  <a:lnTo>
                    <a:pt x="0" y="38998"/>
                  </a:lnTo>
                  <a:lnTo>
                    <a:pt x="3632" y="52358"/>
                  </a:lnTo>
                  <a:lnTo>
                    <a:pt x="7616" y="60571"/>
                  </a:lnTo>
                  <a:lnTo>
                    <a:pt x="17679" y="64189"/>
                  </a:lnTo>
                  <a:lnTo>
                    <a:pt x="32943" y="70211"/>
                  </a:lnTo>
                  <a:lnTo>
                    <a:pt x="59381" y="83160"/>
                  </a:lnTo>
                  <a:lnTo>
                    <a:pt x="56472" y="70568"/>
                  </a:lnTo>
                  <a:lnTo>
                    <a:pt x="49187" y="57209"/>
                  </a:lnTo>
                  <a:lnTo>
                    <a:pt x="48609" y="49676"/>
                  </a:lnTo>
                  <a:lnTo>
                    <a:pt x="59226" y="49676"/>
                  </a:lnTo>
                  <a:lnTo>
                    <a:pt x="66995" y="47601"/>
                  </a:lnTo>
                  <a:lnTo>
                    <a:pt x="85196" y="40283"/>
                  </a:lnTo>
                  <a:lnTo>
                    <a:pt x="80496" y="36501"/>
                  </a:lnTo>
                  <a:lnTo>
                    <a:pt x="73859" y="25902"/>
                  </a:lnTo>
                  <a:lnTo>
                    <a:pt x="61925" y="3768"/>
                  </a:lnTo>
                  <a:lnTo>
                    <a:pt x="51131" y="0"/>
                  </a:lnTo>
                  <a:close/>
                </a:path>
                <a:path w="85196" h="83160">
                  <a:moveTo>
                    <a:pt x="59226" y="49676"/>
                  </a:moveTo>
                  <a:lnTo>
                    <a:pt x="48609" y="49676"/>
                  </a:lnTo>
                  <a:lnTo>
                    <a:pt x="56846" y="50311"/>
                  </a:lnTo>
                  <a:lnTo>
                    <a:pt x="59226" y="49676"/>
                  </a:lnTo>
                  <a:close/>
                </a:path>
              </a:pathLst>
            </a:custGeom>
            <a:solidFill>
              <a:srgbClr val="A7A9AC"/>
            </a:solidFill>
          </p:spPr>
          <p:txBody>
            <a:bodyPr wrap="square" lIns="0" tIns="0" rIns="0" bIns="0" rtlCol="0">
              <a:noAutofit/>
            </a:bodyPr>
            <a:lstStyle/>
            <a:p>
              <a:endParaRPr/>
            </a:p>
          </p:txBody>
        </p:sp>
        <p:sp>
          <p:nvSpPr>
            <p:cNvPr id="34" name="object 130"/>
            <p:cNvSpPr/>
            <p:nvPr/>
          </p:nvSpPr>
          <p:spPr>
            <a:xfrm>
              <a:off x="-1241749" y="3449530"/>
              <a:ext cx="13935" cy="30035"/>
            </a:xfrm>
            <a:custGeom>
              <a:avLst/>
              <a:gdLst/>
              <a:ahLst/>
              <a:cxnLst/>
              <a:rect l="l" t="t" r="r" b="b"/>
              <a:pathLst>
                <a:path w="13935" h="30035">
                  <a:moveTo>
                    <a:pt x="13935" y="0"/>
                  </a:moveTo>
                  <a:lnTo>
                    <a:pt x="9363" y="1727"/>
                  </a:lnTo>
                  <a:lnTo>
                    <a:pt x="5820" y="4140"/>
                  </a:lnTo>
                  <a:lnTo>
                    <a:pt x="2233" y="9706"/>
                  </a:lnTo>
                  <a:lnTo>
                    <a:pt x="0" y="20459"/>
                  </a:lnTo>
                  <a:lnTo>
                    <a:pt x="6937" y="30035"/>
                  </a:lnTo>
                  <a:lnTo>
                    <a:pt x="13935" y="28892"/>
                  </a:lnTo>
                  <a:lnTo>
                    <a:pt x="13935" y="0"/>
                  </a:lnTo>
                  <a:close/>
                </a:path>
              </a:pathLst>
            </a:custGeom>
            <a:solidFill>
              <a:srgbClr val="A7A9AC"/>
            </a:solidFill>
          </p:spPr>
          <p:txBody>
            <a:bodyPr wrap="square" lIns="0" tIns="0" rIns="0" bIns="0" rtlCol="0">
              <a:noAutofit/>
            </a:bodyPr>
            <a:lstStyle/>
            <a:p>
              <a:endParaRPr/>
            </a:p>
          </p:txBody>
        </p:sp>
        <p:sp>
          <p:nvSpPr>
            <p:cNvPr id="35" name="object 131"/>
            <p:cNvSpPr/>
            <p:nvPr/>
          </p:nvSpPr>
          <p:spPr>
            <a:xfrm>
              <a:off x="-1272429" y="3256194"/>
              <a:ext cx="44615" cy="52840"/>
            </a:xfrm>
            <a:custGeom>
              <a:avLst/>
              <a:gdLst/>
              <a:ahLst/>
              <a:cxnLst/>
              <a:rect l="l" t="t" r="r" b="b"/>
              <a:pathLst>
                <a:path w="44615" h="52840">
                  <a:moveTo>
                    <a:pt x="8407" y="0"/>
                  </a:moveTo>
                  <a:lnTo>
                    <a:pt x="1271" y="1029"/>
                  </a:lnTo>
                  <a:lnTo>
                    <a:pt x="0" y="9267"/>
                  </a:lnTo>
                  <a:lnTo>
                    <a:pt x="471" y="16063"/>
                  </a:lnTo>
                  <a:lnTo>
                    <a:pt x="6211" y="27178"/>
                  </a:lnTo>
                  <a:lnTo>
                    <a:pt x="21726" y="41532"/>
                  </a:lnTo>
                  <a:lnTo>
                    <a:pt x="33440" y="47721"/>
                  </a:lnTo>
                  <a:lnTo>
                    <a:pt x="44615" y="52840"/>
                  </a:lnTo>
                  <a:lnTo>
                    <a:pt x="44615" y="11807"/>
                  </a:lnTo>
                  <a:lnTo>
                    <a:pt x="36526" y="8949"/>
                  </a:lnTo>
                  <a:lnTo>
                    <a:pt x="27504" y="5878"/>
                  </a:lnTo>
                  <a:lnTo>
                    <a:pt x="8407" y="0"/>
                  </a:lnTo>
                  <a:close/>
                </a:path>
              </a:pathLst>
            </a:custGeom>
            <a:solidFill>
              <a:srgbClr val="A7A9AC"/>
            </a:solidFill>
          </p:spPr>
          <p:txBody>
            <a:bodyPr wrap="square" lIns="0" tIns="0" rIns="0" bIns="0" rtlCol="0">
              <a:noAutofit/>
            </a:bodyPr>
            <a:lstStyle/>
            <a:p>
              <a:endParaRPr/>
            </a:p>
          </p:txBody>
        </p:sp>
        <p:sp>
          <p:nvSpPr>
            <p:cNvPr id="36" name="object 132"/>
            <p:cNvSpPr/>
            <p:nvPr/>
          </p:nvSpPr>
          <p:spPr>
            <a:xfrm>
              <a:off x="-1325159" y="3323592"/>
              <a:ext cx="97345" cy="170802"/>
            </a:xfrm>
            <a:custGeom>
              <a:avLst/>
              <a:gdLst/>
              <a:ahLst/>
              <a:cxnLst/>
              <a:rect l="l" t="t" r="r" b="b"/>
              <a:pathLst>
                <a:path w="97345" h="170802">
                  <a:moveTo>
                    <a:pt x="0" y="0"/>
                  </a:moveTo>
                  <a:lnTo>
                    <a:pt x="0" y="170802"/>
                  </a:lnTo>
                  <a:lnTo>
                    <a:pt x="79788" y="156102"/>
                  </a:lnTo>
                  <a:lnTo>
                    <a:pt x="72358" y="145067"/>
                  </a:lnTo>
                  <a:lnTo>
                    <a:pt x="69653" y="137456"/>
                  </a:lnTo>
                  <a:lnTo>
                    <a:pt x="72419" y="131429"/>
                  </a:lnTo>
                  <a:lnTo>
                    <a:pt x="81401" y="125148"/>
                  </a:lnTo>
                  <a:lnTo>
                    <a:pt x="97345" y="116776"/>
                  </a:lnTo>
                  <a:lnTo>
                    <a:pt x="97345" y="11366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A62B4D"/>
            </a:solidFill>
          </p:spPr>
          <p:txBody>
            <a:bodyPr wrap="square" lIns="0" tIns="0" rIns="0" bIns="0" rtlCol="0">
              <a:noAutofit/>
            </a:bodyPr>
            <a:lstStyle/>
            <a:p>
              <a:endParaRPr/>
            </a:p>
          </p:txBody>
        </p:sp>
        <p:sp>
          <p:nvSpPr>
            <p:cNvPr id="37" name="object 133"/>
            <p:cNvSpPr/>
            <p:nvPr/>
          </p:nvSpPr>
          <p:spPr>
            <a:xfrm>
              <a:off x="-1325159" y="3125679"/>
              <a:ext cx="97345" cy="195999"/>
            </a:xfrm>
            <a:custGeom>
              <a:avLst/>
              <a:gdLst/>
              <a:ahLst/>
              <a:cxnLst/>
              <a:rect l="l" t="t" r="r" b="b"/>
              <a:pathLst>
                <a:path w="97345" h="195999">
                  <a:moveTo>
                    <a:pt x="0" y="0"/>
                  </a:moveTo>
                  <a:lnTo>
                    <a:pt x="0" y="174104"/>
                  </a:lnTo>
                  <a:lnTo>
                    <a:pt x="97345" y="195999"/>
                  </a:lnTo>
                  <a:lnTo>
                    <a:pt x="97345" y="191427"/>
                  </a:lnTo>
                  <a:lnTo>
                    <a:pt x="90568" y="188944"/>
                  </a:lnTo>
                  <a:lnTo>
                    <a:pt x="74664" y="181483"/>
                  </a:lnTo>
                  <a:lnTo>
                    <a:pt x="62666" y="173276"/>
                  </a:lnTo>
                  <a:lnTo>
                    <a:pt x="54301" y="164507"/>
                  </a:lnTo>
                  <a:lnTo>
                    <a:pt x="49294" y="155363"/>
                  </a:lnTo>
                  <a:lnTo>
                    <a:pt x="47372" y="146029"/>
                  </a:lnTo>
                  <a:lnTo>
                    <a:pt x="48262" y="136691"/>
                  </a:lnTo>
                  <a:lnTo>
                    <a:pt x="51690" y="127534"/>
                  </a:lnTo>
                  <a:lnTo>
                    <a:pt x="56436" y="122049"/>
                  </a:lnTo>
                  <a:lnTo>
                    <a:pt x="63653" y="121173"/>
                  </a:lnTo>
                  <a:lnTo>
                    <a:pt x="97345" y="121173"/>
                  </a:lnTo>
                  <a:lnTo>
                    <a:pt x="97345" y="50799"/>
                  </a:lnTo>
                  <a:lnTo>
                    <a:pt x="0" y="0"/>
                  </a:lnTo>
                  <a:close/>
                </a:path>
                <a:path w="97345" h="195999">
                  <a:moveTo>
                    <a:pt x="97345" y="121173"/>
                  </a:moveTo>
                  <a:lnTo>
                    <a:pt x="63653" y="121173"/>
                  </a:lnTo>
                  <a:lnTo>
                    <a:pt x="76303" y="124906"/>
                  </a:lnTo>
                  <a:lnTo>
                    <a:pt x="97345" y="133248"/>
                  </a:lnTo>
                  <a:lnTo>
                    <a:pt x="97345" y="121173"/>
                  </a:lnTo>
                  <a:close/>
                </a:path>
              </a:pathLst>
            </a:custGeom>
            <a:solidFill>
              <a:srgbClr val="F7A827"/>
            </a:solidFill>
          </p:spPr>
          <p:txBody>
            <a:bodyPr wrap="square" lIns="0" tIns="0" rIns="0" bIns="0" rtlCol="0">
              <a:noAutofit/>
            </a:bodyPr>
            <a:lstStyle/>
            <a:p>
              <a:endParaRPr/>
            </a:p>
          </p:txBody>
        </p:sp>
        <p:sp>
          <p:nvSpPr>
            <p:cNvPr id="38" name="object 134"/>
            <p:cNvSpPr/>
            <p:nvPr/>
          </p:nvSpPr>
          <p:spPr>
            <a:xfrm>
              <a:off x="-1518558" y="3301043"/>
              <a:ext cx="171081" cy="225056"/>
            </a:xfrm>
            <a:custGeom>
              <a:avLst/>
              <a:gdLst/>
              <a:ahLst/>
              <a:cxnLst/>
              <a:rect l="l" t="t" r="r" b="b"/>
              <a:pathLst>
                <a:path w="171081" h="225056">
                  <a:moveTo>
                    <a:pt x="0" y="0"/>
                  </a:moveTo>
                  <a:lnTo>
                    <a:pt x="0" y="225056"/>
                  </a:lnTo>
                  <a:lnTo>
                    <a:pt x="171081" y="197002"/>
                  </a:lnTo>
                  <a:lnTo>
                    <a:pt x="171081" y="168694"/>
                  </a:lnTo>
                  <a:lnTo>
                    <a:pt x="62077" y="168694"/>
                  </a:lnTo>
                  <a:lnTo>
                    <a:pt x="57251" y="166408"/>
                  </a:lnTo>
                  <a:lnTo>
                    <a:pt x="31432" y="98247"/>
                  </a:lnTo>
                  <a:lnTo>
                    <a:pt x="29387" y="92798"/>
                  </a:lnTo>
                  <a:lnTo>
                    <a:pt x="31178" y="86296"/>
                  </a:lnTo>
                  <a:lnTo>
                    <a:pt x="44399" y="78193"/>
                  </a:lnTo>
                  <a:lnTo>
                    <a:pt x="120366" y="78193"/>
                  </a:lnTo>
                  <a:lnTo>
                    <a:pt x="142189" y="56337"/>
                  </a:lnTo>
                  <a:lnTo>
                    <a:pt x="171081" y="56337"/>
                  </a:lnTo>
                  <a:lnTo>
                    <a:pt x="171081" y="19964"/>
                  </a:lnTo>
                  <a:lnTo>
                    <a:pt x="0" y="0"/>
                  </a:lnTo>
                  <a:close/>
                </a:path>
                <a:path w="171081" h="225056">
                  <a:moveTo>
                    <a:pt x="171081" y="56337"/>
                  </a:moveTo>
                  <a:lnTo>
                    <a:pt x="142189" y="56337"/>
                  </a:lnTo>
                  <a:lnTo>
                    <a:pt x="147561" y="57149"/>
                  </a:lnTo>
                  <a:lnTo>
                    <a:pt x="156641" y="71805"/>
                  </a:lnTo>
                  <a:lnTo>
                    <a:pt x="113357" y="120903"/>
                  </a:lnTo>
                  <a:lnTo>
                    <a:pt x="76712" y="156784"/>
                  </a:lnTo>
                  <a:lnTo>
                    <a:pt x="62077" y="168694"/>
                  </a:lnTo>
                  <a:lnTo>
                    <a:pt x="171081" y="168694"/>
                  </a:lnTo>
                  <a:lnTo>
                    <a:pt x="171081" y="56337"/>
                  </a:lnTo>
                  <a:close/>
                </a:path>
                <a:path w="171081" h="225056">
                  <a:moveTo>
                    <a:pt x="120366" y="78193"/>
                  </a:moveTo>
                  <a:lnTo>
                    <a:pt x="44399" y="78193"/>
                  </a:lnTo>
                  <a:lnTo>
                    <a:pt x="49504" y="80467"/>
                  </a:lnTo>
                  <a:lnTo>
                    <a:pt x="51574" y="85890"/>
                  </a:lnTo>
                  <a:lnTo>
                    <a:pt x="68376" y="130263"/>
                  </a:lnTo>
                  <a:lnTo>
                    <a:pt x="120366" y="78193"/>
                  </a:lnTo>
                  <a:close/>
                </a:path>
              </a:pathLst>
            </a:custGeom>
            <a:solidFill>
              <a:srgbClr val="F7A827"/>
            </a:solidFill>
          </p:spPr>
          <p:txBody>
            <a:bodyPr wrap="square" lIns="0" tIns="0" rIns="0" bIns="0" rtlCol="0">
              <a:noAutofit/>
            </a:bodyPr>
            <a:lstStyle/>
            <a:p>
              <a:endParaRPr/>
            </a:p>
          </p:txBody>
        </p:sp>
        <p:sp>
          <p:nvSpPr>
            <p:cNvPr id="39" name="object 135"/>
            <p:cNvSpPr/>
            <p:nvPr/>
          </p:nvSpPr>
          <p:spPr>
            <a:xfrm>
              <a:off x="-1518570" y="3024730"/>
              <a:ext cx="171094" cy="270027"/>
            </a:xfrm>
            <a:custGeom>
              <a:avLst/>
              <a:gdLst/>
              <a:ahLst/>
              <a:cxnLst/>
              <a:rect l="l" t="t" r="r" b="b"/>
              <a:pathLst>
                <a:path w="171094" h="270027">
                  <a:moveTo>
                    <a:pt x="0" y="0"/>
                  </a:moveTo>
                  <a:lnTo>
                    <a:pt x="0" y="231546"/>
                  </a:lnTo>
                  <a:lnTo>
                    <a:pt x="171094" y="270027"/>
                  </a:lnTo>
                  <a:lnTo>
                    <a:pt x="171094" y="89306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A62B4D"/>
            </a:solidFill>
          </p:spPr>
          <p:txBody>
            <a:bodyPr wrap="square" lIns="0" tIns="0" rIns="0" bIns="0" rtlCol="0">
              <a:noAutofit/>
            </a:bodyPr>
            <a:lstStyle/>
            <a:p>
              <a:endParaRPr/>
            </a:p>
          </p:txBody>
        </p:sp>
      </p:grpSp>
      <p:sp>
        <p:nvSpPr>
          <p:cNvPr id="22" name="Номер слайда 21"/>
          <p:cNvSpPr>
            <a:spLocks noGrp="1"/>
          </p:cNvSpPr>
          <p:nvPr>
            <p:ph type="sldNum" sz="quarter" idx="4294967295"/>
          </p:nvPr>
        </p:nvSpPr>
        <p:spPr>
          <a:xfrm>
            <a:off x="70104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258653C8-B17B-45E0-8AC5-457BB4239C4A}" type="slidenum">
              <a:rPr lang="ru-RU" smtClean="0"/>
              <a:pPr>
                <a:defRPr/>
              </a:pPr>
              <a:t>10</a:t>
            </a:fld>
            <a:endParaRPr lang="ru-RU"/>
          </a:p>
        </p:txBody>
      </p:sp>
      <p:sp>
        <p:nvSpPr>
          <p:cNvPr id="2" name="Прямоугольник 1"/>
          <p:cNvSpPr/>
          <p:nvPr/>
        </p:nvSpPr>
        <p:spPr>
          <a:xfrm>
            <a:off x="357158" y="179929"/>
            <a:ext cx="7311186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ru-RU" altLang="ru-RU" sz="1600" b="1" dirty="0">
                <a:solidFill>
                  <a:schemeClr val="bg1"/>
                </a:solidFill>
                <a:latin typeface="Tahoma" pitchFamily="34" charset="0"/>
                <a:ea typeface="Calibri" pitchFamily="34" charset="0"/>
                <a:cs typeface="Tahoma" pitchFamily="34" charset="0"/>
              </a:rPr>
              <a:t>ПРОЗРАЧНОСТЬ И ОТКРЫТОСТЬ ДЕЯТЕЛЬНОСТИ</a:t>
            </a:r>
          </a:p>
          <a:p>
            <a:pPr algn="ctr">
              <a:defRPr/>
            </a:pPr>
            <a:r>
              <a:rPr lang="ru-RU" altLang="ru-RU" sz="1600" b="1" dirty="0">
                <a:solidFill>
                  <a:schemeClr val="bg1"/>
                </a:solidFill>
                <a:latin typeface="Tahoma" pitchFamily="34" charset="0"/>
                <a:ea typeface="Calibri" pitchFamily="34" charset="0"/>
                <a:cs typeface="Tahoma" pitchFamily="34" charset="0"/>
              </a:rPr>
              <a:t> ГОСУДАРСТВЕННЫХ ОРГАНОВ ДЛЯ БИЗНЕСА И НАСЕЛЕНИЯ</a:t>
            </a:r>
            <a:endParaRPr lang="ru-RU" altLang="ru-RU" sz="1600" b="1" dirty="0">
              <a:solidFill>
                <a:schemeClr val="bg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</p:spTree>
  </p:cSld>
  <p:clrMapOvr>
    <a:masterClrMapping/>
  </p:clrMapOvr>
  <p:transition>
    <p:fade/>
  </p:transition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43" name="Text Box 4"/>
          <p:cNvSpPr txBox="1">
            <a:spLocks noChangeArrowheads="1"/>
          </p:cNvSpPr>
          <p:nvPr/>
        </p:nvSpPr>
        <p:spPr bwMode="auto">
          <a:xfrm>
            <a:off x="1475656" y="980728"/>
            <a:ext cx="7500958" cy="71006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90000" tIns="46800" rIns="90000" bIns="46800">
            <a:spAutoFit/>
          </a:bodyPr>
          <a:lstStyle/>
          <a:p>
            <a:pPr lvl="0" algn="just"/>
            <a:r>
              <a:rPr lang="ru-RU" sz="2000" b="1" i="1" dirty="0">
                <a:solidFill>
                  <a:schemeClr val="accent1"/>
                </a:solidFill>
                <a:latin typeface="Calibri Light" pitchFamily="34" charset="0"/>
              </a:rPr>
              <a:t>1.  Закрепление единых требований в сфере ИКТ и обеспечения ИБ</a:t>
            </a:r>
          </a:p>
        </p:txBody>
      </p:sp>
      <p:sp>
        <p:nvSpPr>
          <p:cNvPr id="61455" name="Text Box 15"/>
          <p:cNvSpPr txBox="1">
            <a:spLocks noChangeArrowheads="1"/>
          </p:cNvSpPr>
          <p:nvPr/>
        </p:nvSpPr>
        <p:spPr bwMode="auto">
          <a:xfrm>
            <a:off x="1547664" y="1844824"/>
            <a:ext cx="7429520" cy="101784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90000" tIns="46800" rIns="90000" bIns="46800">
            <a:spAutoFit/>
          </a:bodyPr>
          <a:lstStyle/>
          <a:p>
            <a:pPr lvl="0" algn="just"/>
            <a:r>
              <a:rPr lang="ru-RU" sz="2000" b="1" i="1" dirty="0">
                <a:solidFill>
                  <a:schemeClr val="accent1"/>
                </a:solidFill>
                <a:latin typeface="Calibri Light" pitchFamily="34" charset="0"/>
              </a:rPr>
              <a:t>2. Создание правовых основ для доступа государственных органов к интернету через единый шлюз</a:t>
            </a:r>
          </a:p>
        </p:txBody>
      </p:sp>
      <p:cxnSp>
        <p:nvCxnSpPr>
          <p:cNvPr id="17" name="Прямая соединительная линия 16"/>
          <p:cNvCxnSpPr/>
          <p:nvPr/>
        </p:nvCxnSpPr>
        <p:spPr>
          <a:xfrm>
            <a:off x="285720" y="1820714"/>
            <a:ext cx="8572560" cy="0"/>
          </a:xfrm>
          <a:prstGeom prst="line">
            <a:avLst/>
          </a:prstGeom>
          <a:ln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Прямая соединительная линия 18"/>
          <p:cNvCxnSpPr/>
          <p:nvPr/>
        </p:nvCxnSpPr>
        <p:spPr>
          <a:xfrm>
            <a:off x="214282" y="2780928"/>
            <a:ext cx="8572560" cy="0"/>
          </a:xfrm>
          <a:prstGeom prst="line">
            <a:avLst/>
          </a:prstGeom>
          <a:ln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1" name="Прямоугольник 9"/>
          <p:cNvSpPr>
            <a:spLocks noChangeArrowheads="1"/>
          </p:cNvSpPr>
          <p:nvPr/>
        </p:nvSpPr>
        <p:spPr bwMode="auto">
          <a:xfrm>
            <a:off x="1547664" y="2852936"/>
            <a:ext cx="7358114" cy="10156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lvl="0" algn="just"/>
            <a:r>
              <a:rPr lang="ru-RU" sz="2000" b="1" i="1" dirty="0">
                <a:solidFill>
                  <a:schemeClr val="accent1"/>
                </a:solidFill>
                <a:latin typeface="Calibri Light" pitchFamily="34" charset="0"/>
              </a:rPr>
              <a:t>3. Доступ к единой транспортной среде государственных органов (к сервисам «электронного правительства»)</a:t>
            </a:r>
          </a:p>
        </p:txBody>
      </p:sp>
      <p:cxnSp>
        <p:nvCxnSpPr>
          <p:cNvPr id="28" name="Прямая соединительная линия 27"/>
          <p:cNvCxnSpPr/>
          <p:nvPr/>
        </p:nvCxnSpPr>
        <p:spPr>
          <a:xfrm>
            <a:off x="285720" y="3749540"/>
            <a:ext cx="8572560" cy="0"/>
          </a:xfrm>
          <a:prstGeom prst="line">
            <a:avLst/>
          </a:prstGeom>
          <a:ln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2" name="Прямоугольник 9"/>
          <p:cNvSpPr>
            <a:spLocks noChangeArrowheads="1"/>
          </p:cNvSpPr>
          <p:nvPr/>
        </p:nvSpPr>
        <p:spPr bwMode="auto">
          <a:xfrm>
            <a:off x="1357290" y="3820978"/>
            <a:ext cx="7535190" cy="7078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lvl="0"/>
            <a:r>
              <a:rPr lang="ru-RU" sz="2000" b="1" i="1" dirty="0">
                <a:solidFill>
                  <a:schemeClr val="accent1"/>
                </a:solidFill>
                <a:latin typeface="Calibri Light" pitchFamily="34" charset="0"/>
              </a:rPr>
              <a:t>4.  Закрепление ответственности за правонарушения в сфере ИКТ</a:t>
            </a:r>
          </a:p>
        </p:txBody>
      </p:sp>
      <p:cxnSp>
        <p:nvCxnSpPr>
          <p:cNvPr id="29" name="Прямая соединительная линия 28"/>
          <p:cNvCxnSpPr/>
          <p:nvPr/>
        </p:nvCxnSpPr>
        <p:spPr>
          <a:xfrm>
            <a:off x="357158" y="4500570"/>
            <a:ext cx="8572560" cy="0"/>
          </a:xfrm>
          <a:prstGeom prst="line">
            <a:avLst/>
          </a:prstGeom>
          <a:ln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30" name="Picture 4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14282" y="892020"/>
            <a:ext cx="1071570" cy="91722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0" name="Shape 475"/>
          <p:cNvPicPr preferRelativeResize="0"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85720" y="1892152"/>
            <a:ext cx="1071570" cy="77696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1" name="Picture 6" descr="&amp;Kcy;&amp;acy;&amp;rcy;&amp;tcy;&amp;icy;&amp;ncy;&amp;kcy;&amp;icy; &amp;pcy;&amp;ocy; &amp;zcy;&amp;acy;&amp;pcy;&amp;rcy;&amp;ocy;&amp;scy;&amp;ucy; internet of things icon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57158" y="2749408"/>
            <a:ext cx="1071570" cy="885260"/>
          </a:xfrm>
          <a:prstGeom prst="rect">
            <a:avLst/>
          </a:prstGeom>
          <a:noFill/>
        </p:spPr>
      </p:pic>
      <p:pic>
        <p:nvPicPr>
          <p:cNvPr id="42" name="Picture 4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57158" y="3643314"/>
            <a:ext cx="1000132" cy="85607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3" name="Прямоугольник 9"/>
          <p:cNvSpPr>
            <a:spLocks noChangeArrowheads="1"/>
          </p:cNvSpPr>
          <p:nvPr/>
        </p:nvSpPr>
        <p:spPr bwMode="auto">
          <a:xfrm>
            <a:off x="1500166" y="4500570"/>
            <a:ext cx="7358114" cy="10156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lvl="0" algn="just"/>
            <a:r>
              <a:rPr lang="ru-RU" sz="2000" b="1" i="1" dirty="0">
                <a:solidFill>
                  <a:schemeClr val="accent1"/>
                </a:solidFill>
                <a:latin typeface="Calibri Light" pitchFamily="34" charset="0"/>
              </a:rPr>
              <a:t>5. Обеспечение  защиты объектов информационно-коммуникационной инфраструктуры  собственниками и (или) владельцами</a:t>
            </a:r>
          </a:p>
        </p:txBody>
      </p:sp>
      <p:pic>
        <p:nvPicPr>
          <p:cNvPr id="44" name="Picture 2" descr="Картинки по запросу информационная безопасность"/>
          <p:cNvPicPr>
            <a:picLocks noChangeAspect="1" noChangeArrowheads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856" t="2303" r="5607" b="8380"/>
          <a:stretch/>
        </p:blipFill>
        <p:spPr bwMode="auto">
          <a:xfrm>
            <a:off x="214282" y="4572008"/>
            <a:ext cx="1143008" cy="93433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5" name="Прямоугольник 9"/>
          <p:cNvSpPr>
            <a:spLocks noChangeArrowheads="1"/>
          </p:cNvSpPr>
          <p:nvPr/>
        </p:nvSpPr>
        <p:spPr bwMode="auto">
          <a:xfrm>
            <a:off x="1500166" y="5534561"/>
            <a:ext cx="7358114" cy="16312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lvl="0" algn="just"/>
            <a:r>
              <a:rPr lang="ru-RU" sz="2000" b="1" i="1" dirty="0">
                <a:solidFill>
                  <a:schemeClr val="accent1"/>
                </a:solidFill>
                <a:latin typeface="Calibri Light" pitchFamily="34" charset="0"/>
              </a:rPr>
              <a:t>6. Обеспечение  безопасности хранения государственных электронных информационных ресурсов, размещенных на информационно-коммуникационной инфраструктуре "электронного правительства", закрепленной за оператором</a:t>
            </a:r>
          </a:p>
        </p:txBody>
      </p:sp>
      <p:cxnSp>
        <p:nvCxnSpPr>
          <p:cNvPr id="47" name="Прямая соединительная линия 46"/>
          <p:cNvCxnSpPr/>
          <p:nvPr/>
        </p:nvCxnSpPr>
        <p:spPr>
          <a:xfrm>
            <a:off x="357158" y="5572140"/>
            <a:ext cx="8572560" cy="0"/>
          </a:xfrm>
          <a:prstGeom prst="line">
            <a:avLst/>
          </a:prstGeom>
          <a:ln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48" name="Группа 25"/>
          <p:cNvGrpSpPr>
            <a:grpSpLocks/>
          </p:cNvGrpSpPr>
          <p:nvPr/>
        </p:nvGrpSpPr>
        <p:grpSpPr bwMode="auto">
          <a:xfrm>
            <a:off x="500034" y="5786454"/>
            <a:ext cx="714380" cy="642942"/>
            <a:chOff x="260922" y="4014178"/>
            <a:chExt cx="1070718" cy="1078824"/>
          </a:xfrm>
        </p:grpSpPr>
        <p:pic>
          <p:nvPicPr>
            <p:cNvPr id="49" name="Picture 8"/>
            <p:cNvPicPr>
              <a:picLocks noChangeAspect="1" noChangeArrowheads="1"/>
            </p:cNvPicPr>
            <p:nvPr/>
          </p:nvPicPr>
          <p:blipFill>
            <a:blip r:embed="rId7" cstate="print"/>
            <a:srcRect/>
            <a:stretch>
              <a:fillRect/>
            </a:stretch>
          </p:blipFill>
          <p:spPr bwMode="auto">
            <a:xfrm>
              <a:off x="342994" y="4077071"/>
              <a:ext cx="926020" cy="74659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50" name="Овал 49"/>
            <p:cNvSpPr/>
            <p:nvPr/>
          </p:nvSpPr>
          <p:spPr bwMode="auto">
            <a:xfrm>
              <a:off x="260922" y="4014178"/>
              <a:ext cx="1070718" cy="1078824"/>
            </a:xfrm>
            <a:prstGeom prst="ellipse">
              <a:avLst/>
            </a:prstGeom>
            <a:noFill/>
            <a:ln w="101600">
              <a:headEnd/>
              <a:tailEnd/>
            </a:ln>
          </p:spPr>
          <p:style>
            <a:lnRef idx="2">
              <a:schemeClr val="accent2"/>
            </a:lnRef>
            <a:fillRef idx="1">
              <a:schemeClr val="lt1"/>
            </a:fillRef>
            <a:effectRef idx="0">
              <a:schemeClr val="accent2"/>
            </a:effectRef>
            <a:fontRef idx="minor">
              <a:schemeClr val="dk1"/>
            </a:fontRef>
          </p:style>
          <p:txBody>
            <a:bodyPr wrap="none" anchor="ctr"/>
            <a:lstStyle/>
            <a:p>
              <a:pPr algn="just" eaLnBrk="0" hangingPunct="0">
                <a:defRPr/>
              </a:pPr>
              <a:endParaRPr lang="ru-RU" sz="1600" dirty="0">
                <a:solidFill>
                  <a:schemeClr val="tx1"/>
                </a:solidFill>
              </a:endParaRPr>
            </a:p>
          </p:txBody>
        </p:sp>
        <p:cxnSp>
          <p:nvCxnSpPr>
            <p:cNvPr id="51" name="Прямая соединительная линия 50"/>
            <p:cNvCxnSpPr>
              <a:stCxn id="50" idx="1"/>
              <a:endCxn id="50" idx="5"/>
            </p:cNvCxnSpPr>
            <p:nvPr/>
          </p:nvCxnSpPr>
          <p:spPr>
            <a:xfrm>
              <a:off x="418320" y="4171734"/>
              <a:ext cx="755923" cy="763711"/>
            </a:xfrm>
            <a:prstGeom prst="line">
              <a:avLst/>
            </a:prstGeom>
            <a:ln w="101600"/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</p:grpSp>
      <p:sp>
        <p:nvSpPr>
          <p:cNvPr id="24" name="Номер слайда 23"/>
          <p:cNvSpPr>
            <a:spLocks noGrp="1"/>
          </p:cNvSpPr>
          <p:nvPr>
            <p:ph type="sldNum" sz="quarter" idx="4294967295"/>
          </p:nvPr>
        </p:nvSpPr>
        <p:spPr>
          <a:xfrm>
            <a:off x="70104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258653C8-B17B-45E0-8AC5-457BB4239C4A}" type="slidenum">
              <a:rPr lang="ru-RU" smtClean="0"/>
              <a:pPr>
                <a:defRPr/>
              </a:pPr>
              <a:t>11</a:t>
            </a:fld>
            <a:endParaRPr lang="ru-RU"/>
          </a:p>
        </p:txBody>
      </p:sp>
      <p:sp>
        <p:nvSpPr>
          <p:cNvPr id="2" name="Прямоугольник 1"/>
          <p:cNvSpPr/>
          <p:nvPr/>
        </p:nvSpPr>
        <p:spPr>
          <a:xfrm>
            <a:off x="214282" y="182413"/>
            <a:ext cx="8030126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ru-RU" altLang="ru-RU" sz="1600" b="1" dirty="0">
                <a:solidFill>
                  <a:schemeClr val="bg1"/>
                </a:solidFill>
                <a:latin typeface="Tahoma" pitchFamily="34" charset="0"/>
                <a:ea typeface="Calibri" pitchFamily="34" charset="0"/>
                <a:cs typeface="Tahoma" pitchFamily="34" charset="0"/>
              </a:rPr>
              <a:t> СОВЕРШЕНСТВОВАНИЕ ПРАВОВОГО РЕГУЛИРОВАНИЯ </a:t>
            </a:r>
            <a:br>
              <a:rPr lang="ru-RU" altLang="ru-RU" sz="1600" b="1" dirty="0">
                <a:solidFill>
                  <a:schemeClr val="bg1"/>
                </a:solidFill>
                <a:latin typeface="Tahoma" pitchFamily="34" charset="0"/>
                <a:ea typeface="Calibri" pitchFamily="34" charset="0"/>
                <a:cs typeface="Tahoma" pitchFamily="34" charset="0"/>
              </a:rPr>
            </a:br>
            <a:r>
              <a:rPr lang="ru-RU" altLang="ru-RU" sz="1600" b="1" dirty="0">
                <a:solidFill>
                  <a:schemeClr val="bg1"/>
                </a:solidFill>
                <a:latin typeface="Tahoma" pitchFamily="34" charset="0"/>
                <a:ea typeface="Calibri" pitchFamily="34" charset="0"/>
                <a:cs typeface="Tahoma" pitchFamily="34" charset="0"/>
              </a:rPr>
              <a:t>ИНФОРМАЦИОННОЙ БЕЗОПАСНОСТИ В С ОБЛАСТИ ИКТ</a:t>
            </a:r>
          </a:p>
        </p:txBody>
      </p:sp>
    </p:spTree>
  </p:cSld>
  <p:clrMapOvr>
    <a:masterClrMapping/>
  </p:clrMapOvr>
  <p:transition>
    <p:fade/>
  </p:transition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" name="TextBox 48"/>
          <p:cNvSpPr txBox="1"/>
          <p:nvPr/>
        </p:nvSpPr>
        <p:spPr>
          <a:xfrm>
            <a:off x="539553" y="284299"/>
            <a:ext cx="799288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altLang="ru-RU" sz="1600" b="1" dirty="0">
                <a:solidFill>
                  <a:schemeClr val="bg1"/>
                </a:solidFill>
                <a:latin typeface="Tahoma" pitchFamily="34" charset="0"/>
                <a:ea typeface="Calibri" pitchFamily="34" charset="0"/>
                <a:cs typeface="Tahoma" pitchFamily="34" charset="0"/>
                <a:sym typeface="Impact" pitchFamily="34" charset="0"/>
              </a:rPr>
              <a:t>ИНТЕГРАЦИЯ ИНФОРМАЦИОННЫХ СИСТЕМ</a:t>
            </a:r>
          </a:p>
        </p:txBody>
      </p:sp>
      <p:graphicFrame>
        <p:nvGraphicFramePr>
          <p:cNvPr id="60" name="Таблица 5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832694866"/>
              </p:ext>
            </p:extLst>
          </p:nvPr>
        </p:nvGraphicFramePr>
        <p:xfrm>
          <a:off x="0" y="4429132"/>
          <a:ext cx="9144001" cy="286527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050959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595237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335851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310344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851610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2214554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b="1" kern="1200" baseline="0" dirty="0">
                          <a:solidFill>
                            <a:schemeClr val="bg1"/>
                          </a:solidFill>
                          <a:latin typeface="+mn-lt"/>
                          <a:ea typeface="+mn-ea"/>
                          <a:cs typeface="Arial" charset="0"/>
                        </a:rPr>
                        <a:t>ГО (МИО) предоставляют Администратору </a:t>
                      </a:r>
                      <a:r>
                        <a:rPr lang="ru-RU" sz="1400" b="1" kern="1200" baseline="0" dirty="0" err="1">
                          <a:solidFill>
                            <a:schemeClr val="bg1"/>
                          </a:solidFill>
                          <a:latin typeface="+mn-lt"/>
                          <a:ea typeface="+mn-ea"/>
                          <a:cs typeface="Arial" charset="0"/>
                        </a:rPr>
                        <a:t>ШЭП-а</a:t>
                      </a:r>
                      <a:r>
                        <a:rPr lang="ru-RU" sz="1400" b="1" kern="1200" baseline="0" dirty="0">
                          <a:solidFill>
                            <a:schemeClr val="bg1"/>
                          </a:solidFill>
                          <a:latin typeface="+mn-lt"/>
                          <a:ea typeface="+mn-ea"/>
                          <a:cs typeface="Arial" charset="0"/>
                        </a:rPr>
                        <a:t> (АО «НИТ») </a:t>
                      </a:r>
                      <a:r>
                        <a:rPr lang="ru-RU" sz="1400" b="1" i="0" kern="1200" baseline="0" dirty="0">
                          <a:solidFill>
                            <a:schemeClr val="bg1"/>
                          </a:solidFill>
                          <a:latin typeface="+mn-lt"/>
                          <a:ea typeface="+mn-ea"/>
                          <a:cs typeface="Arial" charset="0"/>
                        </a:rPr>
                        <a:t>заявку </a:t>
                      </a:r>
                      <a:r>
                        <a:rPr lang="ru-RU" sz="1400" i="0" dirty="0"/>
                        <a:t>на публикацию сервиса в тестовом режиме</a:t>
                      </a:r>
                      <a:endParaRPr lang="ru-RU" sz="1400" b="1" i="0" kern="1200" baseline="0" dirty="0">
                        <a:solidFill>
                          <a:schemeClr val="bg1"/>
                        </a:solidFill>
                        <a:latin typeface="+mn-lt"/>
                        <a:ea typeface="+mn-ea"/>
                        <a:cs typeface="Arial" charset="0"/>
                      </a:endParaRPr>
                    </a:p>
                  </a:txBody>
                  <a:tcPr marT="45798" marB="45798" anchor="ctr"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b="1" dirty="0">
                          <a:solidFill>
                            <a:schemeClr val="tx1"/>
                          </a:solidFill>
                        </a:rPr>
                        <a:t>Администратор ШЭП (АО «НИТ») </a:t>
                      </a:r>
                      <a:r>
                        <a:rPr lang="ru-RU" sz="1400" b="1" i="0" dirty="0">
                          <a:solidFill>
                            <a:schemeClr val="tx1"/>
                          </a:solidFill>
                        </a:rPr>
                        <a:t>р</a:t>
                      </a:r>
                      <a:r>
                        <a:rPr lang="ru-RU" sz="1400" i="0" dirty="0">
                          <a:solidFill>
                            <a:schemeClr val="tx1"/>
                          </a:solidFill>
                        </a:rPr>
                        <a:t>егистрирует в реестре сервисов ШЭП данные о сервисах и их пользователях</a:t>
                      </a:r>
                    </a:p>
                    <a:p>
                      <a:pPr algn="ctr"/>
                      <a:endParaRPr lang="ru-RU" sz="1400" b="1" dirty="0">
                        <a:solidFill>
                          <a:schemeClr val="tx1"/>
                        </a:solidFill>
                      </a:endParaRPr>
                    </a:p>
                  </a:txBody>
                  <a:tcPr marT="45798" marB="45798" anchor="ctr"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b="1" kern="1200" dirty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Разработчики ИС ГО (МИО), Пользователь сервиса (ГО, ЮЛ), Администратор ШЭП (АО «НИТ») проводят тестирование интеграции  ИС с ШЭП. В случае успешной интеграции ИС с ШЭП, составляется документ (протокол) об успешном тестировании интеграции</a:t>
                      </a:r>
                    </a:p>
                  </a:txBody>
                  <a:tcPr marT="45798" marB="45798" anchor="ctr"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i="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ГО (МИО), Пользователь сервиса (ГО, ЮЛ) и УО</a:t>
                      </a:r>
                      <a:r>
                        <a:rPr lang="ru-RU" sz="1400" b="1" i="0" kern="1200" baseline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на основани</a:t>
                      </a:r>
                      <a:r>
                        <a:rPr lang="ru-RU" sz="1400" b="1" i="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и протокола</a:t>
                      </a:r>
                      <a:r>
                        <a:rPr lang="ru-RU" sz="1400" b="1" i="0" kern="1200" baseline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400" b="1" i="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вводят в эксплуатацию взаимодействие</a:t>
                      </a:r>
                    </a:p>
                    <a:p>
                      <a:pPr algn="ctr"/>
                      <a:endParaRPr lang="ru-RU" sz="1400" b="1" i="0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T="45798" marB="45798" anchor="ctr"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b="1" i="0" kern="1200" dirty="0">
                          <a:solidFill>
                            <a:schemeClr val="bg1"/>
                          </a:solidFill>
                          <a:latin typeface="+mn-lt"/>
                          <a:ea typeface="+mn-ea"/>
                          <a:cs typeface="+mn-cs"/>
                        </a:rPr>
                        <a:t>УО осуществляет электронную регистрацию сведений об ИС пользователя сервиса в журнале регистрации взаимодействия ИС</a:t>
                      </a: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400" b="1" i="0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T="45798" marB="45798" anchor="ctr">
                    <a:solidFill>
                      <a:schemeClr val="accent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sp>
        <p:nvSpPr>
          <p:cNvPr id="61" name="Прямоугольник 60"/>
          <p:cNvSpPr/>
          <p:nvPr/>
        </p:nvSpPr>
        <p:spPr>
          <a:xfrm>
            <a:off x="-357222" y="3786190"/>
            <a:ext cx="9501222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9688" algn="ctr"/>
            <a:r>
              <a:rPr lang="ru-RU" altLang="ru-RU" sz="2000" dirty="0">
                <a:solidFill>
                  <a:schemeClr val="accent2">
                    <a:lumMod val="75000"/>
                  </a:schemeClr>
                </a:solidFill>
                <a:latin typeface="Impact" pitchFamily="34" charset="0"/>
                <a:ea typeface="+mj-ea"/>
                <a:cs typeface="Times New Roman" pitchFamily="18" charset="0"/>
                <a:sym typeface="Lucida Grande" charset="0"/>
              </a:rPr>
              <a:t>Процедура интеграции информационных систем посредством шлюза «электронного правительства»</a:t>
            </a:r>
          </a:p>
        </p:txBody>
      </p:sp>
      <p:sp>
        <p:nvSpPr>
          <p:cNvPr id="62" name="Text Box 4"/>
          <p:cNvSpPr txBox="1">
            <a:spLocks noChangeArrowheads="1"/>
          </p:cNvSpPr>
          <p:nvPr/>
        </p:nvSpPr>
        <p:spPr bwMode="auto">
          <a:xfrm>
            <a:off x="4322707" y="836712"/>
            <a:ext cx="4821293" cy="295683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90000" tIns="46800" rIns="90000" bIns="46800">
            <a:spAutoFit/>
          </a:bodyPr>
          <a:lstStyle/>
          <a:p>
            <a:pPr algn="just">
              <a:spcBef>
                <a:spcPts val="0"/>
              </a:spcBef>
              <a:buFontTx/>
              <a:buChar char="-"/>
            </a:pPr>
            <a:r>
              <a:rPr lang="ru-RU" sz="1550" b="1" i="1" dirty="0">
                <a:solidFill>
                  <a:schemeClr val="accent1"/>
                </a:solidFill>
                <a:latin typeface="Calibri Light" pitchFamily="34" charset="0"/>
              </a:rPr>
              <a:t>Закон РК «Об информатизации»;</a:t>
            </a:r>
          </a:p>
          <a:p>
            <a:pPr algn="just">
              <a:spcBef>
                <a:spcPts val="0"/>
              </a:spcBef>
            </a:pPr>
            <a:r>
              <a:rPr lang="ru-RU" sz="1550" b="1" i="1" dirty="0">
                <a:solidFill>
                  <a:schemeClr val="accent1"/>
                </a:solidFill>
                <a:latin typeface="Calibri Light" pitchFamily="34" charset="0"/>
              </a:rPr>
              <a:t>-Правила интеграции шлюза «электронного правительства», платежного шлюза «электронного правительства» с информационными системами;</a:t>
            </a:r>
          </a:p>
          <a:p>
            <a:pPr algn="just">
              <a:spcBef>
                <a:spcPts val="0"/>
              </a:spcBef>
              <a:buFontTx/>
              <a:buChar char="-"/>
            </a:pPr>
            <a:r>
              <a:rPr lang="ru-RU" sz="1550" b="1" i="1" dirty="0">
                <a:solidFill>
                  <a:schemeClr val="accent1"/>
                </a:solidFill>
                <a:latin typeface="Calibri Light" pitchFamily="34" charset="0"/>
              </a:rPr>
              <a:t>осуществляется только через шлюз «электронного правительства»;</a:t>
            </a:r>
          </a:p>
          <a:p>
            <a:pPr algn="just">
              <a:spcBef>
                <a:spcPts val="0"/>
              </a:spcBef>
            </a:pPr>
            <a:r>
              <a:rPr lang="ru-RU" sz="1550" b="1" i="1" dirty="0">
                <a:solidFill>
                  <a:schemeClr val="accent1"/>
                </a:solidFill>
                <a:latin typeface="Calibri Light" pitchFamily="34" charset="0"/>
              </a:rPr>
              <a:t>-при наличии акта с положительным результатом испытаний на </a:t>
            </a:r>
            <a:r>
              <a:rPr lang="ru-RU" sz="1550" b="1" i="1" dirty="0" err="1">
                <a:solidFill>
                  <a:schemeClr val="accent1"/>
                </a:solidFill>
                <a:latin typeface="Calibri Light" pitchFamily="34" charset="0"/>
              </a:rPr>
              <a:t>соответствование</a:t>
            </a:r>
            <a:r>
              <a:rPr lang="ru-RU" sz="1550" b="1" i="1" dirty="0">
                <a:solidFill>
                  <a:schemeClr val="accent1"/>
                </a:solidFill>
                <a:latin typeface="Calibri Light" pitchFamily="34" charset="0"/>
              </a:rPr>
              <a:t> требованиям ИБ и аттестата соответствия требованиям ИБ.</a:t>
            </a:r>
          </a:p>
        </p:txBody>
      </p:sp>
      <p:pic>
        <p:nvPicPr>
          <p:cNvPr id="4098" name="Picture 2" descr="C:\Users\dsharipova\Desktop\3854968_Integraciya informacionnyh sistem v sovremennoj jekonomike_3477101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51520" y="836712"/>
            <a:ext cx="3929090" cy="2946817"/>
          </a:xfrm>
          <a:prstGeom prst="rect">
            <a:avLst/>
          </a:prstGeom>
          <a:noFill/>
        </p:spPr>
      </p:pic>
      <p:sp>
        <p:nvSpPr>
          <p:cNvPr id="9" name="Номер слайда 8"/>
          <p:cNvSpPr>
            <a:spLocks noGrp="1"/>
          </p:cNvSpPr>
          <p:nvPr>
            <p:ph type="sldNum" sz="quarter" idx="4294967295"/>
          </p:nvPr>
        </p:nvSpPr>
        <p:spPr>
          <a:xfrm>
            <a:off x="7010400" y="6675437"/>
            <a:ext cx="2133600" cy="365125"/>
          </a:xfrm>
          <a:prstGeom prst="rect">
            <a:avLst/>
          </a:prstGeom>
        </p:spPr>
        <p:txBody>
          <a:bodyPr/>
          <a:lstStyle/>
          <a:p>
            <a:fld id="{CC3F0A7F-1CF1-4717-A2E5-711FC023EC16}" type="slidenum">
              <a:rPr lang="ru-RU" smtClean="0"/>
              <a:pPr/>
              <a:t>12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061728438"/>
      </p:ext>
    </p:extLst>
  </p:cSld>
  <p:clrMapOvr>
    <a:masterClrMapping/>
  </p:clrMapOvr>
  <p:transition>
    <p:fade/>
  </p:transition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" name="TextBox 48"/>
          <p:cNvSpPr txBox="1"/>
          <p:nvPr/>
        </p:nvSpPr>
        <p:spPr>
          <a:xfrm>
            <a:off x="755576" y="281666"/>
            <a:ext cx="727280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altLang="ru-RU" sz="1600" b="1" dirty="0">
                <a:solidFill>
                  <a:schemeClr val="bg1"/>
                </a:solidFill>
                <a:latin typeface="Tahoma" pitchFamily="34" charset="0"/>
                <a:ea typeface="Calibri" pitchFamily="34" charset="0"/>
                <a:cs typeface="Tahoma" pitchFamily="34" charset="0"/>
                <a:sym typeface="Impact" pitchFamily="34" charset="0"/>
              </a:rPr>
              <a:t>РАСЧЕТЫ РАСХОДОВ В СФЕРЕ ИНФОРМАТИЗАЦИИ</a:t>
            </a:r>
          </a:p>
        </p:txBody>
      </p:sp>
      <p:graphicFrame>
        <p:nvGraphicFramePr>
          <p:cNvPr id="60" name="Таблица 5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832694866"/>
              </p:ext>
            </p:extLst>
          </p:nvPr>
        </p:nvGraphicFramePr>
        <p:xfrm>
          <a:off x="-6" y="4206108"/>
          <a:ext cx="9144006" cy="307863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524001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524001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524001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524001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547836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1500166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</a:tblGrid>
              <a:tr h="2071678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b="1" kern="1200" dirty="0">
                          <a:solidFill>
                            <a:schemeClr val="bg1"/>
                          </a:solidFill>
                          <a:latin typeface="+mn-lt"/>
                          <a:ea typeface="+mn-ea"/>
                          <a:cs typeface="Arial" charset="0"/>
                        </a:rPr>
                        <a:t>ГО</a:t>
                      </a:r>
                      <a:r>
                        <a:rPr lang="ru-RU" sz="1400" b="1" kern="1200" baseline="0" dirty="0">
                          <a:solidFill>
                            <a:schemeClr val="bg1"/>
                          </a:solidFill>
                          <a:latin typeface="+mn-lt"/>
                          <a:ea typeface="+mn-ea"/>
                          <a:cs typeface="Arial" charset="0"/>
                        </a:rPr>
                        <a:t> (МИО) вносит на рассмотрение </a:t>
                      </a:r>
                      <a:r>
                        <a:rPr lang="kk-KZ" sz="1400" b="1" kern="1200" baseline="0" dirty="0">
                          <a:solidFill>
                            <a:schemeClr val="bg1"/>
                          </a:solidFill>
                          <a:latin typeface="+mn-lt"/>
                          <a:ea typeface="+mn-ea"/>
                          <a:cs typeface="Arial" charset="0"/>
                        </a:rPr>
                        <a:t>расчеты расходов на закупки товаров, работ и услуг в сфере информатизации в УО посредством арх.портала</a:t>
                      </a:r>
                      <a:endParaRPr lang="ru-RU" sz="1400" b="1" kern="1200" baseline="0" dirty="0">
                        <a:solidFill>
                          <a:schemeClr val="bg1"/>
                        </a:solidFill>
                        <a:latin typeface="+mn-lt"/>
                        <a:ea typeface="+mn-ea"/>
                        <a:cs typeface="Arial" charset="0"/>
                      </a:endParaRPr>
                    </a:p>
                  </a:txBody>
                  <a:tcPr marT="45798" marB="45798" anchor="ctr"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chemeClr val="tx1"/>
                          </a:solidFill>
                        </a:rPr>
                        <a:t>УО </a:t>
                      </a:r>
                      <a:r>
                        <a:rPr lang="ru-RU" sz="1400" b="1" kern="1200" baseline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рассматривает</a:t>
                      </a:r>
                      <a:r>
                        <a:rPr lang="ru-RU" sz="1400" b="1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в срок не более 30</a:t>
                      </a:r>
                      <a:r>
                        <a:rPr lang="ru-RU" sz="1400" b="1" kern="1200" baseline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400" b="1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календарных дней со дня поступления документов</a:t>
                      </a:r>
                      <a:r>
                        <a:rPr lang="ru-RU" sz="1400" b="1" kern="1200" baseline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и вносит заключение на Экспертный совет</a:t>
                      </a:r>
                      <a:endParaRPr lang="ru-RU" sz="1400" b="1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T="45798" marB="45798" anchor="ctr"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b="1" kern="1200" dirty="0">
                          <a:solidFill>
                            <a:schemeClr val="bg1"/>
                          </a:solidFill>
                          <a:latin typeface="+mn-lt"/>
                          <a:ea typeface="+mn-ea"/>
                          <a:cs typeface="+mn-cs"/>
                        </a:rPr>
                        <a:t>Экспертный совет рассматривает 10</a:t>
                      </a:r>
                      <a:r>
                        <a:rPr lang="ru-RU" sz="1400" b="1" kern="1200" baseline="0" dirty="0">
                          <a:solidFill>
                            <a:schemeClr val="bg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400" b="1" kern="1200" dirty="0">
                          <a:solidFill>
                            <a:schemeClr val="bg1"/>
                          </a:solidFill>
                          <a:latin typeface="+mn-lt"/>
                          <a:ea typeface="+mn-ea"/>
                          <a:cs typeface="+mn-cs"/>
                        </a:rPr>
                        <a:t>календарных дней со дня выдачи Заключения и вырабатывает предложения виде</a:t>
                      </a:r>
                      <a:r>
                        <a:rPr lang="ru-RU" sz="1400" b="1" kern="1200" baseline="0" dirty="0">
                          <a:solidFill>
                            <a:schemeClr val="bg1"/>
                          </a:solidFill>
                          <a:latin typeface="+mn-lt"/>
                          <a:ea typeface="+mn-ea"/>
                          <a:cs typeface="+mn-cs"/>
                        </a:rPr>
                        <a:t> Протокола заседания ЭС</a:t>
                      </a:r>
                      <a:endParaRPr lang="ru-RU" sz="1400" b="1" kern="1200" dirty="0">
                        <a:solidFill>
                          <a:schemeClr val="bg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400" dirty="0">
                        <a:solidFill>
                          <a:schemeClr val="bg1"/>
                        </a:solidFill>
                      </a:endParaRPr>
                    </a:p>
                  </a:txBody>
                  <a:tcPr marT="45798" marB="45798" anchor="ctr"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b="1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Протокола заседания Экспертного совета в течение 5 календарных дней направляется ГО</a:t>
                      </a:r>
                      <a:r>
                        <a:rPr lang="ru-RU" sz="1400" b="1" kern="1200" baseline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(МИО)</a:t>
                      </a:r>
                      <a:r>
                        <a:rPr lang="ru-RU" sz="1400" b="1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и местному УО по </a:t>
                      </a:r>
                      <a:r>
                        <a:rPr lang="ru-RU" sz="1400" b="1" kern="1200" dirty="0" err="1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гос-му</a:t>
                      </a:r>
                      <a:r>
                        <a:rPr lang="ru-RU" sz="1400" b="1" kern="1200" baseline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400" b="1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планированию</a:t>
                      </a:r>
                    </a:p>
                    <a:p>
                      <a:pPr algn="ctr"/>
                      <a:endParaRPr lang="ru-RU" sz="1400" b="1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T="45798" marB="45798" anchor="ctr"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b="1" kern="1200" dirty="0">
                          <a:solidFill>
                            <a:schemeClr val="bg1"/>
                          </a:solidFill>
                          <a:latin typeface="+mn-lt"/>
                          <a:ea typeface="+mn-ea"/>
                          <a:cs typeface="+mn-cs"/>
                        </a:rPr>
                        <a:t>УО размещает протокол ЭС</a:t>
                      </a:r>
                      <a:r>
                        <a:rPr lang="ru-RU" sz="1400" b="1" kern="1200" baseline="0" dirty="0">
                          <a:solidFill>
                            <a:schemeClr val="bg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400" b="1" kern="1200" dirty="0">
                          <a:solidFill>
                            <a:schemeClr val="bg1"/>
                          </a:solidFill>
                          <a:latin typeface="+mn-lt"/>
                          <a:ea typeface="+mn-ea"/>
                          <a:cs typeface="+mn-cs"/>
                        </a:rPr>
                        <a:t>на арх.портале</a:t>
                      </a:r>
                    </a:p>
                  </a:txBody>
                  <a:tcPr marT="45798" marB="45798" anchor="ctr"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ГО (МИО) вносят</a:t>
                      </a:r>
                      <a:r>
                        <a:rPr lang="ru-RU" sz="1400" b="1" kern="1200" baseline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в Бюджетную программу и утверждает в соотв.с БК РК</a:t>
                      </a:r>
                      <a:endParaRPr lang="ru-RU" sz="1400" b="1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T="45798" marB="45798" anchor="ctr"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sp>
        <p:nvSpPr>
          <p:cNvPr id="61" name="Прямоугольник 60"/>
          <p:cNvSpPr/>
          <p:nvPr/>
        </p:nvSpPr>
        <p:spPr>
          <a:xfrm>
            <a:off x="1285852" y="3714752"/>
            <a:ext cx="7072362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9688" algn="ctr"/>
            <a:r>
              <a:rPr lang="ru-RU" altLang="ru-RU" sz="2000" dirty="0">
                <a:solidFill>
                  <a:schemeClr val="accent2">
                    <a:lumMod val="75000"/>
                  </a:schemeClr>
                </a:solidFill>
                <a:latin typeface="Impact" pitchFamily="34" charset="0"/>
                <a:ea typeface="+mj-ea"/>
                <a:cs typeface="Times New Roman" pitchFamily="18" charset="0"/>
                <a:sym typeface="Lucida Grande" charset="0"/>
              </a:rPr>
              <a:t>Процедура расчета расходов в сфере информатизации</a:t>
            </a:r>
          </a:p>
        </p:txBody>
      </p:sp>
      <p:sp>
        <p:nvSpPr>
          <p:cNvPr id="62" name="Text Box 4"/>
          <p:cNvSpPr txBox="1">
            <a:spLocks noChangeArrowheads="1"/>
          </p:cNvSpPr>
          <p:nvPr/>
        </p:nvSpPr>
        <p:spPr bwMode="auto">
          <a:xfrm>
            <a:off x="4139952" y="836712"/>
            <a:ext cx="4786346" cy="258750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90000" tIns="46800" rIns="90000" bIns="46800">
            <a:spAutoFit/>
          </a:bodyPr>
          <a:lstStyle/>
          <a:p>
            <a:pPr algn="just">
              <a:spcBef>
                <a:spcPct val="50000"/>
              </a:spcBef>
              <a:buFontTx/>
              <a:buChar char="-"/>
            </a:pPr>
            <a:r>
              <a:rPr lang="ru-RU" b="1" i="1" dirty="0">
                <a:solidFill>
                  <a:schemeClr val="accent1"/>
                </a:solidFill>
                <a:latin typeface="Calibri Light" pitchFamily="34" charset="0"/>
              </a:rPr>
              <a:t>Бюджетный кодекс РК;</a:t>
            </a:r>
          </a:p>
          <a:p>
            <a:pPr algn="just">
              <a:spcBef>
                <a:spcPct val="50000"/>
              </a:spcBef>
            </a:pPr>
            <a:r>
              <a:rPr lang="ru-RU" b="1" i="1" dirty="0">
                <a:solidFill>
                  <a:schemeClr val="accent1"/>
                </a:solidFill>
                <a:latin typeface="Calibri Light" pitchFamily="34" charset="0"/>
              </a:rPr>
              <a:t>-Инструкция по составлению, представлению и рассмотрению расчета расходов на государственные закупки товаров, работ, услуг в сфере информатизации;</a:t>
            </a:r>
          </a:p>
          <a:p>
            <a:pPr algn="l">
              <a:spcBef>
                <a:spcPct val="50000"/>
              </a:spcBef>
              <a:buFontTx/>
              <a:buChar char="-"/>
            </a:pPr>
            <a:r>
              <a:rPr lang="ru-RU" b="1" i="1" dirty="0">
                <a:solidFill>
                  <a:schemeClr val="accent1"/>
                </a:solidFill>
                <a:latin typeface="Calibri Light" pitchFamily="34" charset="0"/>
              </a:rPr>
              <a:t>Правил</a:t>
            </a:r>
            <a:r>
              <a:rPr lang="kk-KZ" b="1" i="1" dirty="0">
                <a:solidFill>
                  <a:schemeClr val="accent1"/>
                </a:solidFill>
                <a:latin typeface="Calibri Light" pitchFamily="34" charset="0"/>
              </a:rPr>
              <a:t>а </a:t>
            </a:r>
            <a:r>
              <a:rPr lang="ru-RU" b="1" i="1" dirty="0">
                <a:solidFill>
                  <a:schemeClr val="accent1"/>
                </a:solidFill>
                <a:latin typeface="Calibri Light" pitchFamily="34" charset="0"/>
              </a:rPr>
              <a:t>разработки проектов местных бюджетов.</a:t>
            </a:r>
          </a:p>
        </p:txBody>
      </p:sp>
      <p:pic>
        <p:nvPicPr>
          <p:cNvPr id="3074" name="Picture 2" descr="C:\Users\dsharipova\Desktop\klaster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214346" y="500042"/>
            <a:ext cx="4572032" cy="3656967"/>
          </a:xfrm>
          <a:prstGeom prst="rect">
            <a:avLst/>
          </a:prstGeom>
          <a:noFill/>
        </p:spPr>
      </p:pic>
      <p:sp>
        <p:nvSpPr>
          <p:cNvPr id="9" name="Номер слайда 8"/>
          <p:cNvSpPr>
            <a:spLocks noGrp="1"/>
          </p:cNvSpPr>
          <p:nvPr>
            <p:ph type="sldNum" sz="quarter" idx="4294967295"/>
          </p:nvPr>
        </p:nvSpPr>
        <p:spPr>
          <a:xfrm>
            <a:off x="7010400" y="6675437"/>
            <a:ext cx="2133600" cy="365125"/>
          </a:xfrm>
          <a:prstGeom prst="rect">
            <a:avLst/>
          </a:prstGeom>
        </p:spPr>
        <p:txBody>
          <a:bodyPr/>
          <a:lstStyle/>
          <a:p>
            <a:fld id="{CC3F0A7F-1CF1-4717-A2E5-711FC023EC16}" type="slidenum">
              <a:rPr lang="ru-RU" smtClean="0"/>
              <a:pPr/>
              <a:t>13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061728438"/>
      </p:ext>
    </p:extLst>
  </p:cSld>
  <p:clrMapOvr>
    <a:masterClrMapping/>
  </p:clrMapOvr>
  <p:transition>
    <p:fade/>
  </p:transition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43" name="Text Box 4"/>
          <p:cNvSpPr txBox="1">
            <a:spLocks noChangeArrowheads="1"/>
          </p:cNvSpPr>
          <p:nvPr/>
        </p:nvSpPr>
        <p:spPr bwMode="auto">
          <a:xfrm>
            <a:off x="1835696" y="6021288"/>
            <a:ext cx="7105303" cy="40229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90000" tIns="46800" rIns="90000" bIns="46800">
            <a:spAutoFit/>
          </a:bodyPr>
          <a:lstStyle/>
          <a:p>
            <a:pPr lvl="0" algn="just"/>
            <a:r>
              <a:rPr lang="ru-RU" sz="2000" b="1" i="1" dirty="0">
                <a:solidFill>
                  <a:schemeClr val="accent1"/>
                </a:solidFill>
                <a:latin typeface="Calibri Light" pitchFamily="34" charset="0"/>
              </a:rPr>
              <a:t>6.    Финансирование проектов в отрасли ИКТ</a:t>
            </a:r>
          </a:p>
        </p:txBody>
      </p:sp>
      <p:sp>
        <p:nvSpPr>
          <p:cNvPr id="61455" name="Text Box 15"/>
          <p:cNvSpPr txBox="1">
            <a:spLocks noChangeArrowheads="1"/>
          </p:cNvSpPr>
          <p:nvPr/>
        </p:nvSpPr>
        <p:spPr bwMode="auto">
          <a:xfrm>
            <a:off x="1763688" y="4879173"/>
            <a:ext cx="7596336" cy="71006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90000" tIns="46800" rIns="90000" bIns="46800">
            <a:spAutoFit/>
          </a:bodyPr>
          <a:lstStyle/>
          <a:p>
            <a:pPr lvl="0" algn="just"/>
            <a:r>
              <a:rPr lang="ru-RU" sz="2000" b="1" i="1" dirty="0">
                <a:solidFill>
                  <a:schemeClr val="accent1"/>
                </a:solidFill>
                <a:latin typeface="Calibri Light" pitchFamily="34" charset="0"/>
              </a:rPr>
              <a:t>5. Выдача экспертного заключения на </a:t>
            </a:r>
            <a:r>
              <a:rPr lang="ru-RU" sz="2000" b="1" i="1" dirty="0" err="1">
                <a:solidFill>
                  <a:schemeClr val="accent1"/>
                </a:solidFill>
                <a:latin typeface="Calibri Light" pitchFamily="34" charset="0"/>
              </a:rPr>
              <a:t>предоставле</a:t>
            </a:r>
            <a:r>
              <a:rPr lang="ru-RU" sz="2000" b="1" i="1" dirty="0">
                <a:solidFill>
                  <a:schemeClr val="accent1"/>
                </a:solidFill>
                <a:latin typeface="Calibri Light" pitchFamily="34" charset="0"/>
              </a:rPr>
              <a:t>-</a:t>
            </a:r>
          </a:p>
          <a:p>
            <a:pPr lvl="0" algn="just"/>
            <a:r>
              <a:rPr lang="ru-RU" sz="2000" b="1" i="1" dirty="0" err="1">
                <a:solidFill>
                  <a:schemeClr val="accent1"/>
                </a:solidFill>
                <a:latin typeface="Calibri Light" pitchFamily="34" charset="0"/>
              </a:rPr>
              <a:t>ние</a:t>
            </a:r>
            <a:r>
              <a:rPr lang="ru-RU" sz="2000" b="1" i="1" dirty="0">
                <a:solidFill>
                  <a:schemeClr val="accent1"/>
                </a:solidFill>
                <a:latin typeface="Calibri Light" pitchFamily="34" charset="0"/>
              </a:rPr>
              <a:t> инновационных грантов в области ИКТ</a:t>
            </a:r>
          </a:p>
        </p:txBody>
      </p:sp>
      <p:cxnSp>
        <p:nvCxnSpPr>
          <p:cNvPr id="17" name="Прямая соединительная линия 16"/>
          <p:cNvCxnSpPr/>
          <p:nvPr/>
        </p:nvCxnSpPr>
        <p:spPr>
          <a:xfrm>
            <a:off x="285720" y="1647187"/>
            <a:ext cx="8572560" cy="0"/>
          </a:xfrm>
          <a:prstGeom prst="line">
            <a:avLst/>
          </a:prstGeom>
          <a:ln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Прямая соединительная линия 18"/>
          <p:cNvCxnSpPr/>
          <p:nvPr/>
        </p:nvCxnSpPr>
        <p:spPr>
          <a:xfrm>
            <a:off x="323528" y="2780928"/>
            <a:ext cx="8572560" cy="0"/>
          </a:xfrm>
          <a:prstGeom prst="line">
            <a:avLst/>
          </a:prstGeom>
          <a:ln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1" name="Прямоугольник 9"/>
          <p:cNvSpPr>
            <a:spLocks noChangeArrowheads="1"/>
          </p:cNvSpPr>
          <p:nvPr/>
        </p:nvSpPr>
        <p:spPr bwMode="auto">
          <a:xfrm>
            <a:off x="1785886" y="764704"/>
            <a:ext cx="7358114" cy="10156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lvl="0" algn="just"/>
            <a:r>
              <a:rPr lang="ru-RU" sz="2000" b="1" i="1" dirty="0">
                <a:solidFill>
                  <a:schemeClr val="accent1"/>
                </a:solidFill>
                <a:latin typeface="Calibri Light" pitchFamily="34" charset="0"/>
              </a:rPr>
              <a:t>1. Развитие нормативно-методологической базы деятельности в отрасли ИКТ, в том числе внедрение международных стандартов</a:t>
            </a:r>
          </a:p>
        </p:txBody>
      </p:sp>
      <p:cxnSp>
        <p:nvCxnSpPr>
          <p:cNvPr id="28" name="Прямая соединительная линия 27"/>
          <p:cNvCxnSpPr/>
          <p:nvPr/>
        </p:nvCxnSpPr>
        <p:spPr>
          <a:xfrm>
            <a:off x="285720" y="3861048"/>
            <a:ext cx="8572560" cy="0"/>
          </a:xfrm>
          <a:prstGeom prst="line">
            <a:avLst/>
          </a:prstGeom>
          <a:ln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2" name="Группа 828"/>
          <p:cNvGrpSpPr/>
          <p:nvPr/>
        </p:nvGrpSpPr>
        <p:grpSpPr>
          <a:xfrm>
            <a:off x="827584" y="4869160"/>
            <a:ext cx="687020" cy="642942"/>
            <a:chOff x="-1518570" y="3024730"/>
            <a:chExt cx="652570" cy="595173"/>
          </a:xfrm>
        </p:grpSpPr>
        <p:sp>
          <p:nvSpPr>
            <p:cNvPr id="31" name="object 127"/>
            <p:cNvSpPr/>
            <p:nvPr/>
          </p:nvSpPr>
          <p:spPr>
            <a:xfrm>
              <a:off x="-955090" y="3520691"/>
              <a:ext cx="89090" cy="99212"/>
            </a:xfrm>
            <a:custGeom>
              <a:avLst/>
              <a:gdLst/>
              <a:ahLst/>
              <a:cxnLst/>
              <a:rect l="l" t="t" r="r" b="b"/>
              <a:pathLst>
                <a:path w="89090" h="99212">
                  <a:moveTo>
                    <a:pt x="69062" y="0"/>
                  </a:moveTo>
                  <a:lnTo>
                    <a:pt x="0" y="82461"/>
                  </a:lnTo>
                  <a:lnTo>
                    <a:pt x="20027" y="99212"/>
                  </a:lnTo>
                  <a:lnTo>
                    <a:pt x="89090" y="16751"/>
                  </a:lnTo>
                  <a:lnTo>
                    <a:pt x="69062" y="0"/>
                  </a:lnTo>
                  <a:close/>
                </a:path>
              </a:pathLst>
            </a:custGeom>
            <a:solidFill>
              <a:srgbClr val="A7A9AC"/>
            </a:solidFill>
          </p:spPr>
          <p:txBody>
            <a:bodyPr wrap="square" lIns="0" tIns="0" rIns="0" bIns="0" rtlCol="0">
              <a:noAutofit/>
            </a:bodyPr>
            <a:lstStyle/>
            <a:p>
              <a:endParaRPr/>
            </a:p>
          </p:txBody>
        </p:sp>
        <p:sp>
          <p:nvSpPr>
            <p:cNvPr id="32" name="object 128"/>
            <p:cNvSpPr/>
            <p:nvPr/>
          </p:nvSpPr>
          <p:spPr>
            <a:xfrm>
              <a:off x="-1231811" y="3267994"/>
              <a:ext cx="339790" cy="326529"/>
            </a:xfrm>
            <a:custGeom>
              <a:avLst/>
              <a:gdLst/>
              <a:ahLst/>
              <a:cxnLst/>
              <a:rect l="l" t="t" r="r" b="b"/>
              <a:pathLst>
                <a:path w="339790" h="326529">
                  <a:moveTo>
                    <a:pt x="25620" y="178323"/>
                  </a:moveTo>
                  <a:lnTo>
                    <a:pt x="13905" y="179078"/>
                  </a:lnTo>
                  <a:lnTo>
                    <a:pt x="3990" y="181533"/>
                  </a:lnTo>
                  <a:lnTo>
                    <a:pt x="3990" y="210426"/>
                  </a:lnTo>
                  <a:lnTo>
                    <a:pt x="0" y="214023"/>
                  </a:lnTo>
                  <a:lnTo>
                    <a:pt x="40479" y="236306"/>
                  </a:lnTo>
                  <a:lnTo>
                    <a:pt x="61500" y="242072"/>
                  </a:lnTo>
                  <a:lnTo>
                    <a:pt x="73037" y="245246"/>
                  </a:lnTo>
                  <a:lnTo>
                    <a:pt x="110872" y="259927"/>
                  </a:lnTo>
                  <a:lnTo>
                    <a:pt x="138054" y="277346"/>
                  </a:lnTo>
                  <a:lnTo>
                    <a:pt x="151524" y="284140"/>
                  </a:lnTo>
                  <a:lnTo>
                    <a:pt x="193256" y="295741"/>
                  </a:lnTo>
                  <a:lnTo>
                    <a:pt x="235649" y="299357"/>
                  </a:lnTo>
                  <a:lnTo>
                    <a:pt x="247097" y="300271"/>
                  </a:lnTo>
                  <a:lnTo>
                    <a:pt x="255418" y="303442"/>
                  </a:lnTo>
                  <a:lnTo>
                    <a:pt x="264586" y="311364"/>
                  </a:lnTo>
                  <a:lnTo>
                    <a:pt x="278576" y="326529"/>
                  </a:lnTo>
                  <a:lnTo>
                    <a:pt x="339790" y="254266"/>
                  </a:lnTo>
                  <a:lnTo>
                    <a:pt x="338808" y="253840"/>
                  </a:lnTo>
                  <a:lnTo>
                    <a:pt x="331387" y="248369"/>
                  </a:lnTo>
                  <a:lnTo>
                    <a:pt x="317622" y="231785"/>
                  </a:lnTo>
                  <a:lnTo>
                    <a:pt x="310875" y="223770"/>
                  </a:lnTo>
                  <a:lnTo>
                    <a:pt x="303075" y="220951"/>
                  </a:lnTo>
                  <a:lnTo>
                    <a:pt x="287862" y="219266"/>
                  </a:lnTo>
                  <a:lnTo>
                    <a:pt x="282081" y="216714"/>
                  </a:lnTo>
                  <a:lnTo>
                    <a:pt x="275335" y="211537"/>
                  </a:lnTo>
                  <a:lnTo>
                    <a:pt x="271335" y="207585"/>
                  </a:lnTo>
                  <a:lnTo>
                    <a:pt x="119913" y="207585"/>
                  </a:lnTo>
                  <a:lnTo>
                    <a:pt x="106977" y="205208"/>
                  </a:lnTo>
                  <a:lnTo>
                    <a:pt x="92198" y="199988"/>
                  </a:lnTo>
                  <a:lnTo>
                    <a:pt x="76428" y="191810"/>
                  </a:lnTo>
                  <a:lnTo>
                    <a:pt x="64539" y="186010"/>
                  </a:lnTo>
                  <a:lnTo>
                    <a:pt x="51639" y="181813"/>
                  </a:lnTo>
                  <a:lnTo>
                    <a:pt x="38432" y="179243"/>
                  </a:lnTo>
                  <a:lnTo>
                    <a:pt x="25620" y="178323"/>
                  </a:lnTo>
                  <a:close/>
                </a:path>
                <a:path w="339790" h="326529">
                  <a:moveTo>
                    <a:pt x="3990" y="0"/>
                  </a:moveTo>
                  <a:lnTo>
                    <a:pt x="3990" y="41033"/>
                  </a:lnTo>
                  <a:lnTo>
                    <a:pt x="12295" y="44627"/>
                  </a:lnTo>
                  <a:lnTo>
                    <a:pt x="20089" y="47680"/>
                  </a:lnTo>
                  <a:lnTo>
                    <a:pt x="30130" y="53021"/>
                  </a:lnTo>
                  <a:lnTo>
                    <a:pt x="44514" y="61479"/>
                  </a:lnTo>
                  <a:lnTo>
                    <a:pt x="58088" y="71165"/>
                  </a:lnTo>
                  <a:lnTo>
                    <a:pt x="65442" y="80036"/>
                  </a:lnTo>
                  <a:lnTo>
                    <a:pt x="67879" y="85726"/>
                  </a:lnTo>
                  <a:lnTo>
                    <a:pt x="72129" y="91416"/>
                  </a:lnTo>
                  <a:lnTo>
                    <a:pt x="79957" y="98898"/>
                  </a:lnTo>
                  <a:lnTo>
                    <a:pt x="93128" y="109963"/>
                  </a:lnTo>
                  <a:lnTo>
                    <a:pt x="113405" y="126403"/>
                  </a:lnTo>
                  <a:lnTo>
                    <a:pt x="119964" y="136928"/>
                  </a:lnTo>
                  <a:lnTo>
                    <a:pt x="125447" y="145257"/>
                  </a:lnTo>
                  <a:lnTo>
                    <a:pt x="131158" y="153275"/>
                  </a:lnTo>
                  <a:lnTo>
                    <a:pt x="138401" y="162871"/>
                  </a:lnTo>
                  <a:lnTo>
                    <a:pt x="148481" y="175929"/>
                  </a:lnTo>
                  <a:lnTo>
                    <a:pt x="143623" y="189575"/>
                  </a:lnTo>
                  <a:lnTo>
                    <a:pt x="136840" y="204270"/>
                  </a:lnTo>
                  <a:lnTo>
                    <a:pt x="130151" y="207235"/>
                  </a:lnTo>
                  <a:lnTo>
                    <a:pt x="119913" y="207585"/>
                  </a:lnTo>
                  <a:lnTo>
                    <a:pt x="271335" y="207585"/>
                  </a:lnTo>
                  <a:lnTo>
                    <a:pt x="242275" y="171851"/>
                  </a:lnTo>
                  <a:lnTo>
                    <a:pt x="216095" y="132359"/>
                  </a:lnTo>
                  <a:lnTo>
                    <a:pt x="194081" y="95455"/>
                  </a:lnTo>
                  <a:lnTo>
                    <a:pt x="188502" y="85428"/>
                  </a:lnTo>
                  <a:lnTo>
                    <a:pt x="184195" y="78994"/>
                  </a:lnTo>
                  <a:lnTo>
                    <a:pt x="153349" y="78994"/>
                  </a:lnTo>
                  <a:lnTo>
                    <a:pt x="140975" y="71097"/>
                  </a:lnTo>
                  <a:lnTo>
                    <a:pt x="112700" y="52983"/>
                  </a:lnTo>
                  <a:lnTo>
                    <a:pt x="86571" y="35927"/>
                  </a:lnTo>
                  <a:lnTo>
                    <a:pt x="77636" y="30802"/>
                  </a:lnTo>
                  <a:lnTo>
                    <a:pt x="42861" y="14826"/>
                  </a:lnTo>
                  <a:lnTo>
                    <a:pt x="16778" y="4651"/>
                  </a:lnTo>
                  <a:lnTo>
                    <a:pt x="3990" y="0"/>
                  </a:lnTo>
                  <a:close/>
                </a:path>
                <a:path w="339790" h="326529">
                  <a:moveTo>
                    <a:pt x="174946" y="71097"/>
                  </a:moveTo>
                  <a:lnTo>
                    <a:pt x="166381" y="72781"/>
                  </a:lnTo>
                  <a:lnTo>
                    <a:pt x="153349" y="78994"/>
                  </a:lnTo>
                  <a:lnTo>
                    <a:pt x="184195" y="78994"/>
                  </a:lnTo>
                  <a:lnTo>
                    <a:pt x="181501" y="74971"/>
                  </a:lnTo>
                  <a:lnTo>
                    <a:pt x="174946" y="71097"/>
                  </a:lnTo>
                  <a:close/>
                </a:path>
              </a:pathLst>
            </a:custGeom>
            <a:solidFill>
              <a:srgbClr val="A7A9AC"/>
            </a:solidFill>
          </p:spPr>
          <p:txBody>
            <a:bodyPr wrap="square" lIns="0" tIns="0" rIns="0" bIns="0" rtlCol="0">
              <a:noAutofit/>
            </a:bodyPr>
            <a:lstStyle/>
            <a:p>
              <a:endParaRPr/>
            </a:p>
          </p:txBody>
        </p:sp>
        <p:sp>
          <p:nvSpPr>
            <p:cNvPr id="33" name="object 129"/>
            <p:cNvSpPr/>
            <p:nvPr/>
          </p:nvSpPr>
          <p:spPr>
            <a:xfrm>
              <a:off x="-1189444" y="3384183"/>
              <a:ext cx="85196" cy="83160"/>
            </a:xfrm>
            <a:custGeom>
              <a:avLst/>
              <a:gdLst/>
              <a:ahLst/>
              <a:cxnLst/>
              <a:rect l="l" t="t" r="r" b="b"/>
              <a:pathLst>
                <a:path w="85196" h="83160">
                  <a:moveTo>
                    <a:pt x="51131" y="0"/>
                  </a:moveTo>
                  <a:lnTo>
                    <a:pt x="13295" y="21909"/>
                  </a:lnTo>
                  <a:lnTo>
                    <a:pt x="0" y="38998"/>
                  </a:lnTo>
                  <a:lnTo>
                    <a:pt x="3632" y="52358"/>
                  </a:lnTo>
                  <a:lnTo>
                    <a:pt x="7616" y="60571"/>
                  </a:lnTo>
                  <a:lnTo>
                    <a:pt x="17679" y="64189"/>
                  </a:lnTo>
                  <a:lnTo>
                    <a:pt x="32943" y="70211"/>
                  </a:lnTo>
                  <a:lnTo>
                    <a:pt x="59381" y="83160"/>
                  </a:lnTo>
                  <a:lnTo>
                    <a:pt x="56472" y="70568"/>
                  </a:lnTo>
                  <a:lnTo>
                    <a:pt x="49187" y="57209"/>
                  </a:lnTo>
                  <a:lnTo>
                    <a:pt x="48609" y="49676"/>
                  </a:lnTo>
                  <a:lnTo>
                    <a:pt x="59226" y="49676"/>
                  </a:lnTo>
                  <a:lnTo>
                    <a:pt x="66995" y="47601"/>
                  </a:lnTo>
                  <a:lnTo>
                    <a:pt x="85196" y="40283"/>
                  </a:lnTo>
                  <a:lnTo>
                    <a:pt x="80496" y="36501"/>
                  </a:lnTo>
                  <a:lnTo>
                    <a:pt x="73859" y="25902"/>
                  </a:lnTo>
                  <a:lnTo>
                    <a:pt x="61925" y="3768"/>
                  </a:lnTo>
                  <a:lnTo>
                    <a:pt x="51131" y="0"/>
                  </a:lnTo>
                  <a:close/>
                </a:path>
                <a:path w="85196" h="83160">
                  <a:moveTo>
                    <a:pt x="59226" y="49676"/>
                  </a:moveTo>
                  <a:lnTo>
                    <a:pt x="48609" y="49676"/>
                  </a:lnTo>
                  <a:lnTo>
                    <a:pt x="56846" y="50311"/>
                  </a:lnTo>
                  <a:lnTo>
                    <a:pt x="59226" y="49676"/>
                  </a:lnTo>
                  <a:close/>
                </a:path>
              </a:pathLst>
            </a:custGeom>
            <a:solidFill>
              <a:srgbClr val="A7A9AC"/>
            </a:solidFill>
          </p:spPr>
          <p:txBody>
            <a:bodyPr wrap="square" lIns="0" tIns="0" rIns="0" bIns="0" rtlCol="0">
              <a:noAutofit/>
            </a:bodyPr>
            <a:lstStyle/>
            <a:p>
              <a:endParaRPr/>
            </a:p>
          </p:txBody>
        </p:sp>
        <p:sp>
          <p:nvSpPr>
            <p:cNvPr id="34" name="object 130"/>
            <p:cNvSpPr/>
            <p:nvPr/>
          </p:nvSpPr>
          <p:spPr>
            <a:xfrm>
              <a:off x="-1241749" y="3449530"/>
              <a:ext cx="13935" cy="30035"/>
            </a:xfrm>
            <a:custGeom>
              <a:avLst/>
              <a:gdLst/>
              <a:ahLst/>
              <a:cxnLst/>
              <a:rect l="l" t="t" r="r" b="b"/>
              <a:pathLst>
                <a:path w="13935" h="30035">
                  <a:moveTo>
                    <a:pt x="13935" y="0"/>
                  </a:moveTo>
                  <a:lnTo>
                    <a:pt x="9363" y="1727"/>
                  </a:lnTo>
                  <a:lnTo>
                    <a:pt x="5820" y="4140"/>
                  </a:lnTo>
                  <a:lnTo>
                    <a:pt x="2233" y="9706"/>
                  </a:lnTo>
                  <a:lnTo>
                    <a:pt x="0" y="20459"/>
                  </a:lnTo>
                  <a:lnTo>
                    <a:pt x="6937" y="30035"/>
                  </a:lnTo>
                  <a:lnTo>
                    <a:pt x="13935" y="28892"/>
                  </a:lnTo>
                  <a:lnTo>
                    <a:pt x="13935" y="0"/>
                  </a:lnTo>
                  <a:close/>
                </a:path>
              </a:pathLst>
            </a:custGeom>
            <a:solidFill>
              <a:srgbClr val="A7A9AC"/>
            </a:solidFill>
          </p:spPr>
          <p:txBody>
            <a:bodyPr wrap="square" lIns="0" tIns="0" rIns="0" bIns="0" rtlCol="0">
              <a:noAutofit/>
            </a:bodyPr>
            <a:lstStyle/>
            <a:p>
              <a:endParaRPr/>
            </a:p>
          </p:txBody>
        </p:sp>
        <p:sp>
          <p:nvSpPr>
            <p:cNvPr id="35" name="object 131"/>
            <p:cNvSpPr/>
            <p:nvPr/>
          </p:nvSpPr>
          <p:spPr>
            <a:xfrm>
              <a:off x="-1272429" y="3256194"/>
              <a:ext cx="44615" cy="52840"/>
            </a:xfrm>
            <a:custGeom>
              <a:avLst/>
              <a:gdLst/>
              <a:ahLst/>
              <a:cxnLst/>
              <a:rect l="l" t="t" r="r" b="b"/>
              <a:pathLst>
                <a:path w="44615" h="52840">
                  <a:moveTo>
                    <a:pt x="8407" y="0"/>
                  </a:moveTo>
                  <a:lnTo>
                    <a:pt x="1271" y="1029"/>
                  </a:lnTo>
                  <a:lnTo>
                    <a:pt x="0" y="9267"/>
                  </a:lnTo>
                  <a:lnTo>
                    <a:pt x="471" y="16063"/>
                  </a:lnTo>
                  <a:lnTo>
                    <a:pt x="6211" y="27178"/>
                  </a:lnTo>
                  <a:lnTo>
                    <a:pt x="21726" y="41532"/>
                  </a:lnTo>
                  <a:lnTo>
                    <a:pt x="33440" y="47721"/>
                  </a:lnTo>
                  <a:lnTo>
                    <a:pt x="44615" y="52840"/>
                  </a:lnTo>
                  <a:lnTo>
                    <a:pt x="44615" y="11807"/>
                  </a:lnTo>
                  <a:lnTo>
                    <a:pt x="36526" y="8949"/>
                  </a:lnTo>
                  <a:lnTo>
                    <a:pt x="27504" y="5878"/>
                  </a:lnTo>
                  <a:lnTo>
                    <a:pt x="8407" y="0"/>
                  </a:lnTo>
                  <a:close/>
                </a:path>
              </a:pathLst>
            </a:custGeom>
            <a:solidFill>
              <a:srgbClr val="A7A9AC"/>
            </a:solidFill>
          </p:spPr>
          <p:txBody>
            <a:bodyPr wrap="square" lIns="0" tIns="0" rIns="0" bIns="0" rtlCol="0">
              <a:noAutofit/>
            </a:bodyPr>
            <a:lstStyle/>
            <a:p>
              <a:endParaRPr/>
            </a:p>
          </p:txBody>
        </p:sp>
        <p:sp>
          <p:nvSpPr>
            <p:cNvPr id="36" name="object 132"/>
            <p:cNvSpPr/>
            <p:nvPr/>
          </p:nvSpPr>
          <p:spPr>
            <a:xfrm>
              <a:off x="-1325159" y="3323592"/>
              <a:ext cx="97345" cy="170802"/>
            </a:xfrm>
            <a:custGeom>
              <a:avLst/>
              <a:gdLst/>
              <a:ahLst/>
              <a:cxnLst/>
              <a:rect l="l" t="t" r="r" b="b"/>
              <a:pathLst>
                <a:path w="97345" h="170802">
                  <a:moveTo>
                    <a:pt x="0" y="0"/>
                  </a:moveTo>
                  <a:lnTo>
                    <a:pt x="0" y="170802"/>
                  </a:lnTo>
                  <a:lnTo>
                    <a:pt x="79788" y="156102"/>
                  </a:lnTo>
                  <a:lnTo>
                    <a:pt x="72358" y="145067"/>
                  </a:lnTo>
                  <a:lnTo>
                    <a:pt x="69653" y="137456"/>
                  </a:lnTo>
                  <a:lnTo>
                    <a:pt x="72419" y="131429"/>
                  </a:lnTo>
                  <a:lnTo>
                    <a:pt x="81401" y="125148"/>
                  </a:lnTo>
                  <a:lnTo>
                    <a:pt x="97345" y="116776"/>
                  </a:lnTo>
                  <a:lnTo>
                    <a:pt x="97345" y="11366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A62B4D"/>
            </a:solidFill>
          </p:spPr>
          <p:txBody>
            <a:bodyPr wrap="square" lIns="0" tIns="0" rIns="0" bIns="0" rtlCol="0">
              <a:noAutofit/>
            </a:bodyPr>
            <a:lstStyle/>
            <a:p>
              <a:endParaRPr/>
            </a:p>
          </p:txBody>
        </p:sp>
        <p:sp>
          <p:nvSpPr>
            <p:cNvPr id="37" name="object 133"/>
            <p:cNvSpPr/>
            <p:nvPr/>
          </p:nvSpPr>
          <p:spPr>
            <a:xfrm>
              <a:off x="-1325159" y="3125679"/>
              <a:ext cx="97345" cy="195999"/>
            </a:xfrm>
            <a:custGeom>
              <a:avLst/>
              <a:gdLst/>
              <a:ahLst/>
              <a:cxnLst/>
              <a:rect l="l" t="t" r="r" b="b"/>
              <a:pathLst>
                <a:path w="97345" h="195999">
                  <a:moveTo>
                    <a:pt x="0" y="0"/>
                  </a:moveTo>
                  <a:lnTo>
                    <a:pt x="0" y="174104"/>
                  </a:lnTo>
                  <a:lnTo>
                    <a:pt x="97345" y="195999"/>
                  </a:lnTo>
                  <a:lnTo>
                    <a:pt x="97345" y="191427"/>
                  </a:lnTo>
                  <a:lnTo>
                    <a:pt x="90568" y="188944"/>
                  </a:lnTo>
                  <a:lnTo>
                    <a:pt x="74664" y="181483"/>
                  </a:lnTo>
                  <a:lnTo>
                    <a:pt x="62666" y="173276"/>
                  </a:lnTo>
                  <a:lnTo>
                    <a:pt x="54301" y="164507"/>
                  </a:lnTo>
                  <a:lnTo>
                    <a:pt x="49294" y="155363"/>
                  </a:lnTo>
                  <a:lnTo>
                    <a:pt x="47372" y="146029"/>
                  </a:lnTo>
                  <a:lnTo>
                    <a:pt x="48262" y="136691"/>
                  </a:lnTo>
                  <a:lnTo>
                    <a:pt x="51690" y="127534"/>
                  </a:lnTo>
                  <a:lnTo>
                    <a:pt x="56436" y="122049"/>
                  </a:lnTo>
                  <a:lnTo>
                    <a:pt x="63653" y="121173"/>
                  </a:lnTo>
                  <a:lnTo>
                    <a:pt x="97345" y="121173"/>
                  </a:lnTo>
                  <a:lnTo>
                    <a:pt x="97345" y="50799"/>
                  </a:lnTo>
                  <a:lnTo>
                    <a:pt x="0" y="0"/>
                  </a:lnTo>
                  <a:close/>
                </a:path>
                <a:path w="97345" h="195999">
                  <a:moveTo>
                    <a:pt x="97345" y="121173"/>
                  </a:moveTo>
                  <a:lnTo>
                    <a:pt x="63653" y="121173"/>
                  </a:lnTo>
                  <a:lnTo>
                    <a:pt x="76303" y="124906"/>
                  </a:lnTo>
                  <a:lnTo>
                    <a:pt x="97345" y="133248"/>
                  </a:lnTo>
                  <a:lnTo>
                    <a:pt x="97345" y="121173"/>
                  </a:lnTo>
                  <a:close/>
                </a:path>
              </a:pathLst>
            </a:custGeom>
            <a:solidFill>
              <a:srgbClr val="F7A827"/>
            </a:solidFill>
          </p:spPr>
          <p:txBody>
            <a:bodyPr wrap="square" lIns="0" tIns="0" rIns="0" bIns="0" rtlCol="0">
              <a:noAutofit/>
            </a:bodyPr>
            <a:lstStyle/>
            <a:p>
              <a:endParaRPr/>
            </a:p>
          </p:txBody>
        </p:sp>
        <p:sp>
          <p:nvSpPr>
            <p:cNvPr id="38" name="object 134"/>
            <p:cNvSpPr/>
            <p:nvPr/>
          </p:nvSpPr>
          <p:spPr>
            <a:xfrm>
              <a:off x="-1518558" y="3301043"/>
              <a:ext cx="171081" cy="225056"/>
            </a:xfrm>
            <a:custGeom>
              <a:avLst/>
              <a:gdLst/>
              <a:ahLst/>
              <a:cxnLst/>
              <a:rect l="l" t="t" r="r" b="b"/>
              <a:pathLst>
                <a:path w="171081" h="225056">
                  <a:moveTo>
                    <a:pt x="0" y="0"/>
                  </a:moveTo>
                  <a:lnTo>
                    <a:pt x="0" y="225056"/>
                  </a:lnTo>
                  <a:lnTo>
                    <a:pt x="171081" y="197002"/>
                  </a:lnTo>
                  <a:lnTo>
                    <a:pt x="171081" y="168694"/>
                  </a:lnTo>
                  <a:lnTo>
                    <a:pt x="62077" y="168694"/>
                  </a:lnTo>
                  <a:lnTo>
                    <a:pt x="57251" y="166408"/>
                  </a:lnTo>
                  <a:lnTo>
                    <a:pt x="31432" y="98247"/>
                  </a:lnTo>
                  <a:lnTo>
                    <a:pt x="29387" y="92798"/>
                  </a:lnTo>
                  <a:lnTo>
                    <a:pt x="31178" y="86296"/>
                  </a:lnTo>
                  <a:lnTo>
                    <a:pt x="44399" y="78193"/>
                  </a:lnTo>
                  <a:lnTo>
                    <a:pt x="120366" y="78193"/>
                  </a:lnTo>
                  <a:lnTo>
                    <a:pt x="142189" y="56337"/>
                  </a:lnTo>
                  <a:lnTo>
                    <a:pt x="171081" y="56337"/>
                  </a:lnTo>
                  <a:lnTo>
                    <a:pt x="171081" y="19964"/>
                  </a:lnTo>
                  <a:lnTo>
                    <a:pt x="0" y="0"/>
                  </a:lnTo>
                  <a:close/>
                </a:path>
                <a:path w="171081" h="225056">
                  <a:moveTo>
                    <a:pt x="171081" y="56337"/>
                  </a:moveTo>
                  <a:lnTo>
                    <a:pt x="142189" y="56337"/>
                  </a:lnTo>
                  <a:lnTo>
                    <a:pt x="147561" y="57149"/>
                  </a:lnTo>
                  <a:lnTo>
                    <a:pt x="156641" y="71805"/>
                  </a:lnTo>
                  <a:lnTo>
                    <a:pt x="113357" y="120903"/>
                  </a:lnTo>
                  <a:lnTo>
                    <a:pt x="76712" y="156784"/>
                  </a:lnTo>
                  <a:lnTo>
                    <a:pt x="62077" y="168694"/>
                  </a:lnTo>
                  <a:lnTo>
                    <a:pt x="171081" y="168694"/>
                  </a:lnTo>
                  <a:lnTo>
                    <a:pt x="171081" y="56337"/>
                  </a:lnTo>
                  <a:close/>
                </a:path>
                <a:path w="171081" h="225056">
                  <a:moveTo>
                    <a:pt x="120366" y="78193"/>
                  </a:moveTo>
                  <a:lnTo>
                    <a:pt x="44399" y="78193"/>
                  </a:lnTo>
                  <a:lnTo>
                    <a:pt x="49504" y="80467"/>
                  </a:lnTo>
                  <a:lnTo>
                    <a:pt x="51574" y="85890"/>
                  </a:lnTo>
                  <a:lnTo>
                    <a:pt x="68376" y="130263"/>
                  </a:lnTo>
                  <a:lnTo>
                    <a:pt x="120366" y="78193"/>
                  </a:lnTo>
                  <a:close/>
                </a:path>
              </a:pathLst>
            </a:custGeom>
            <a:solidFill>
              <a:srgbClr val="F7A827"/>
            </a:solidFill>
          </p:spPr>
          <p:txBody>
            <a:bodyPr wrap="square" lIns="0" tIns="0" rIns="0" bIns="0" rtlCol="0">
              <a:noAutofit/>
            </a:bodyPr>
            <a:lstStyle/>
            <a:p>
              <a:endParaRPr/>
            </a:p>
          </p:txBody>
        </p:sp>
        <p:sp>
          <p:nvSpPr>
            <p:cNvPr id="39" name="object 135"/>
            <p:cNvSpPr/>
            <p:nvPr/>
          </p:nvSpPr>
          <p:spPr>
            <a:xfrm>
              <a:off x="-1518570" y="3024730"/>
              <a:ext cx="171094" cy="270027"/>
            </a:xfrm>
            <a:custGeom>
              <a:avLst/>
              <a:gdLst/>
              <a:ahLst/>
              <a:cxnLst/>
              <a:rect l="l" t="t" r="r" b="b"/>
              <a:pathLst>
                <a:path w="171094" h="270027">
                  <a:moveTo>
                    <a:pt x="0" y="0"/>
                  </a:moveTo>
                  <a:lnTo>
                    <a:pt x="0" y="231546"/>
                  </a:lnTo>
                  <a:lnTo>
                    <a:pt x="171094" y="270027"/>
                  </a:lnTo>
                  <a:lnTo>
                    <a:pt x="171094" y="89306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A62B4D"/>
            </a:solidFill>
          </p:spPr>
          <p:txBody>
            <a:bodyPr wrap="square" lIns="0" tIns="0" rIns="0" bIns="0" rtlCol="0">
              <a:noAutofit/>
            </a:bodyPr>
            <a:lstStyle/>
            <a:p>
              <a:endParaRPr/>
            </a:p>
          </p:txBody>
        </p:sp>
      </p:grpSp>
      <p:sp>
        <p:nvSpPr>
          <p:cNvPr id="27" name="Прямоугольник 9"/>
          <p:cNvSpPr>
            <a:spLocks noChangeArrowheads="1"/>
          </p:cNvSpPr>
          <p:nvPr/>
        </p:nvSpPr>
        <p:spPr bwMode="auto">
          <a:xfrm>
            <a:off x="1785886" y="3781489"/>
            <a:ext cx="7358114" cy="10156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lvl="0" algn="just"/>
            <a:r>
              <a:rPr lang="ru-RU" altLang="ru-RU" sz="2000" b="1" i="1" dirty="0">
                <a:solidFill>
                  <a:schemeClr val="accent1"/>
                </a:solidFill>
                <a:latin typeface="Calibri Light" pitchFamily="34" charset="0"/>
              </a:rPr>
              <a:t>4. В</a:t>
            </a:r>
            <a:r>
              <a:rPr lang="ru-RU" sz="2000" b="1" i="1" dirty="0">
                <a:solidFill>
                  <a:schemeClr val="accent1"/>
                </a:solidFill>
                <a:latin typeface="Calibri Light" pitchFamily="34" charset="0"/>
              </a:rPr>
              <a:t>ыработка предложений по стимулированию развития и повышению инвестиционной привлекательности отрасли ИКТ</a:t>
            </a:r>
          </a:p>
        </p:txBody>
      </p:sp>
      <p:pic>
        <p:nvPicPr>
          <p:cNvPr id="2050" name="Picture 2" descr="C:\Users\dsharipova\Desktop\02-logo_db8b6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79512" y="2860916"/>
            <a:ext cx="1500198" cy="928124"/>
          </a:xfrm>
          <a:prstGeom prst="rect">
            <a:avLst/>
          </a:prstGeom>
          <a:noFill/>
        </p:spPr>
      </p:pic>
      <p:pic>
        <p:nvPicPr>
          <p:cNvPr id="2052" name="Picture 4" descr="C:\Users\dsharipova\Desktop\19-05-gos-podder3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67544" y="3957891"/>
            <a:ext cx="1096417" cy="767253"/>
          </a:xfrm>
          <a:prstGeom prst="rect">
            <a:avLst/>
          </a:prstGeom>
          <a:noFill/>
        </p:spPr>
      </p:pic>
      <p:pic>
        <p:nvPicPr>
          <p:cNvPr id="2053" name="Picture 5" descr="C:\Users\dsharipova\Desktop\f4cde4d056c6dd0ec4e90b7ed44f57a1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39129" y="872962"/>
            <a:ext cx="1143008" cy="758957"/>
          </a:xfrm>
          <a:prstGeom prst="rect">
            <a:avLst/>
          </a:prstGeom>
          <a:noFill/>
        </p:spPr>
      </p:pic>
      <p:sp>
        <p:nvSpPr>
          <p:cNvPr id="40" name="Номер слайда 39"/>
          <p:cNvSpPr>
            <a:spLocks noGrp="1"/>
          </p:cNvSpPr>
          <p:nvPr>
            <p:ph type="sldNum" sz="quarter" idx="4294967295"/>
          </p:nvPr>
        </p:nvSpPr>
        <p:spPr>
          <a:xfrm>
            <a:off x="70104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258653C8-B17B-45E0-8AC5-457BB4239C4A}" type="slidenum">
              <a:rPr lang="ru-RU" smtClean="0"/>
              <a:pPr>
                <a:defRPr/>
              </a:pPr>
              <a:t>14</a:t>
            </a:fld>
            <a:endParaRPr lang="ru-RU"/>
          </a:p>
        </p:txBody>
      </p:sp>
      <p:sp>
        <p:nvSpPr>
          <p:cNvPr id="3" name="Прямоугольник 2"/>
          <p:cNvSpPr/>
          <p:nvPr/>
        </p:nvSpPr>
        <p:spPr>
          <a:xfrm>
            <a:off x="575315" y="286584"/>
            <a:ext cx="6940485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ru-RU" altLang="ru-RU" sz="1600" b="1" dirty="0">
                <a:solidFill>
                  <a:schemeClr val="bg1"/>
                </a:solidFill>
                <a:latin typeface="Tahoma" pitchFamily="34" charset="0"/>
                <a:ea typeface="Calibri" pitchFamily="34" charset="0"/>
                <a:cs typeface="Tahoma" pitchFamily="34" charset="0"/>
              </a:rPr>
              <a:t> ГОСУДАРСТВЕННАЯ ПОДДЕРЖКА РАЗВИТИЯ ИКТ-РЫНКА</a:t>
            </a:r>
            <a:endParaRPr lang="ru-RU" altLang="ru-RU" sz="1600" b="1" dirty="0">
              <a:solidFill>
                <a:schemeClr val="bg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cxnSp>
        <p:nvCxnSpPr>
          <p:cNvPr id="24" name="Прямая соединительная линия 23"/>
          <p:cNvCxnSpPr/>
          <p:nvPr/>
        </p:nvCxnSpPr>
        <p:spPr>
          <a:xfrm>
            <a:off x="285720" y="4797152"/>
            <a:ext cx="8572560" cy="0"/>
          </a:xfrm>
          <a:prstGeom prst="line">
            <a:avLst/>
          </a:prstGeom>
          <a:ln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5" name="Прямоугольник 9"/>
          <p:cNvSpPr>
            <a:spLocks noChangeArrowheads="1"/>
          </p:cNvSpPr>
          <p:nvPr/>
        </p:nvSpPr>
        <p:spPr bwMode="auto">
          <a:xfrm>
            <a:off x="1835696" y="1772816"/>
            <a:ext cx="7380312" cy="10156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lvl="0" algn="just"/>
            <a:r>
              <a:rPr lang="ru-RU" altLang="ru-RU" sz="2000" b="1" i="1" dirty="0">
                <a:solidFill>
                  <a:schemeClr val="accent1"/>
                </a:solidFill>
                <a:latin typeface="Calibri Light" pitchFamily="34" charset="0"/>
              </a:rPr>
              <a:t>2. Аналитические исследования в области ИКТ (технологии, структура рынка ИКТ, международный опыт, роль государства и меры </a:t>
            </a:r>
            <a:r>
              <a:rPr lang="ru-RU" altLang="ru-RU" sz="2000" b="1" i="1" dirty="0" err="1">
                <a:solidFill>
                  <a:schemeClr val="accent1"/>
                </a:solidFill>
                <a:latin typeface="Calibri Light" pitchFamily="34" charset="0"/>
              </a:rPr>
              <a:t>гос.поддержки</a:t>
            </a:r>
            <a:r>
              <a:rPr lang="ru-RU" altLang="ru-RU" sz="2000" b="1" i="1" dirty="0">
                <a:solidFill>
                  <a:schemeClr val="accent1"/>
                </a:solidFill>
                <a:latin typeface="Calibri Light" pitchFamily="34" charset="0"/>
              </a:rPr>
              <a:t>)</a:t>
            </a:r>
            <a:endParaRPr lang="ru-RU" sz="2000" b="1" i="1" dirty="0">
              <a:solidFill>
                <a:schemeClr val="accent1"/>
              </a:solidFill>
              <a:latin typeface="Calibri Light" pitchFamily="34" charset="0"/>
            </a:endParaRPr>
          </a:p>
        </p:txBody>
      </p:sp>
      <p:cxnSp>
        <p:nvCxnSpPr>
          <p:cNvPr id="26" name="Прямая соединительная линия 25"/>
          <p:cNvCxnSpPr/>
          <p:nvPr/>
        </p:nvCxnSpPr>
        <p:spPr>
          <a:xfrm>
            <a:off x="393670" y="5805264"/>
            <a:ext cx="8572560" cy="0"/>
          </a:xfrm>
          <a:prstGeom prst="line">
            <a:avLst/>
          </a:prstGeom>
          <a:ln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9" name="Прямоугольник 9"/>
          <p:cNvSpPr>
            <a:spLocks noChangeArrowheads="1"/>
          </p:cNvSpPr>
          <p:nvPr/>
        </p:nvSpPr>
        <p:spPr bwMode="auto">
          <a:xfrm>
            <a:off x="1785886" y="2937138"/>
            <a:ext cx="7358114" cy="7078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lvl="0" algn="just"/>
            <a:r>
              <a:rPr lang="ru-RU" altLang="ru-RU" sz="2000" b="1" i="1" dirty="0">
                <a:solidFill>
                  <a:schemeClr val="accent1"/>
                </a:solidFill>
                <a:latin typeface="Calibri Light" pitchFamily="34" charset="0"/>
              </a:rPr>
              <a:t>3. Предоставление информации о субъектах и решениях рынка ИКТ в РК (реестр ИТ-компаний)</a:t>
            </a:r>
            <a:endParaRPr lang="ru-RU" sz="2000" b="1" i="1" dirty="0">
              <a:solidFill>
                <a:schemeClr val="accent1"/>
              </a:solidFill>
              <a:latin typeface="Calibri Light" pitchFamily="34" charset="0"/>
            </a:endParaRPr>
          </a:p>
        </p:txBody>
      </p:sp>
      <p:pic>
        <p:nvPicPr>
          <p:cNvPr id="30" name="Picture 9" descr="Картинки по запросу smart образование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1808528"/>
            <a:ext cx="914593" cy="7563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575315" y="5877272"/>
            <a:ext cx="839474" cy="915098"/>
          </a:xfrm>
          <a:prstGeom prst="rect">
            <a:avLst/>
          </a:prstGeom>
        </p:spPr>
      </p:pic>
    </p:spTree>
  </p:cSld>
  <p:clrMapOvr>
    <a:masterClrMapping/>
  </p:clrMapOvr>
  <p:transition>
    <p:fade/>
  </p:transition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" name="TextBox 48"/>
          <p:cNvSpPr txBox="1"/>
          <p:nvPr/>
        </p:nvSpPr>
        <p:spPr>
          <a:xfrm>
            <a:off x="214314" y="188640"/>
            <a:ext cx="734481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altLang="ru-RU" sz="1600" b="1" dirty="0">
                <a:solidFill>
                  <a:schemeClr val="bg1"/>
                </a:solidFill>
                <a:latin typeface="Tahoma" pitchFamily="34" charset="0"/>
                <a:ea typeface="Calibri" pitchFamily="34" charset="0"/>
                <a:cs typeface="Tahoma" pitchFamily="34" charset="0"/>
                <a:sym typeface="Impact" pitchFamily="34" charset="0"/>
              </a:rPr>
              <a:t>СОПРОВОЖДЕНИЕ ИНТЕРНЕТ-РЕСУРСОВ ГО И ОБЪЕКТОВ ИКИ ЭП ОПЕРАТОРОМ В СООТВЕТСТВИИ С ПЕРЕЧНЕМ</a:t>
            </a:r>
          </a:p>
        </p:txBody>
      </p:sp>
      <p:graphicFrame>
        <p:nvGraphicFramePr>
          <p:cNvPr id="60" name="Таблица 5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832694866"/>
              </p:ext>
            </p:extLst>
          </p:nvPr>
        </p:nvGraphicFramePr>
        <p:xfrm>
          <a:off x="-32" y="3714752"/>
          <a:ext cx="9144036" cy="329199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30920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309208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309208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309208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329684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1288760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1288760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</a:tblGrid>
              <a:tr h="2071678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b="1" kern="1200" dirty="0">
                          <a:solidFill>
                            <a:schemeClr val="bg1"/>
                          </a:solidFill>
                          <a:latin typeface="+mn-lt"/>
                          <a:ea typeface="+mn-ea"/>
                          <a:cs typeface="Arial" charset="0"/>
                        </a:rPr>
                        <a:t>ГО</a:t>
                      </a:r>
                      <a:r>
                        <a:rPr lang="ru-RU" sz="1400" b="1" kern="1200" baseline="0" dirty="0">
                          <a:solidFill>
                            <a:schemeClr val="bg1"/>
                          </a:solidFill>
                          <a:latin typeface="+mn-lt"/>
                          <a:ea typeface="+mn-ea"/>
                          <a:cs typeface="Arial" charset="0"/>
                        </a:rPr>
                        <a:t> (МИО)запрос об осуществлении сопровождения ИР ГО  и (или) объектов ИКИ Оператору (АО «НИТ» )</a:t>
                      </a:r>
                    </a:p>
                  </a:txBody>
                  <a:tcPr marT="45798" marB="45798" anchor="ctr"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Оператор (АО</a:t>
                      </a:r>
                      <a:r>
                        <a:rPr lang="ru-RU" sz="1400" b="1" kern="1200" baseline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«НИТ» ) рассмотрение запроса о возможности осуществления сопровождения, и направление ответа в ГО (МИО)</a:t>
                      </a:r>
                      <a:endParaRPr lang="ru-RU" sz="1400" b="1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T="45798" marB="45798" anchor="ctr"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dirty="0">
                          <a:solidFill>
                            <a:schemeClr val="bg1"/>
                          </a:solidFill>
                        </a:rPr>
                        <a:t>ГО (МИО) направление заявки с  представлением документов</a:t>
                      </a:r>
                      <a:r>
                        <a:rPr lang="ru-RU" sz="1400" baseline="0" dirty="0">
                          <a:solidFill>
                            <a:schemeClr val="bg1"/>
                          </a:solidFill>
                        </a:rPr>
                        <a:t> </a:t>
                      </a:r>
                      <a:r>
                        <a:rPr lang="ru-RU" sz="1400" dirty="0">
                          <a:solidFill>
                            <a:schemeClr val="bg1"/>
                          </a:solidFill>
                        </a:rPr>
                        <a:t>на</a:t>
                      </a:r>
                      <a:r>
                        <a:rPr lang="ru-RU" sz="1400" baseline="0" dirty="0">
                          <a:solidFill>
                            <a:schemeClr val="bg1"/>
                          </a:solidFill>
                        </a:rPr>
                        <a:t> включение ИР ГО и (или) объекта ИКИ в УО для включения в Перечень</a:t>
                      </a:r>
                      <a:endParaRPr lang="ru-RU" sz="1400" dirty="0">
                        <a:solidFill>
                          <a:schemeClr val="bg1"/>
                        </a:solidFill>
                      </a:endParaRPr>
                    </a:p>
                  </a:txBody>
                  <a:tcPr marT="45798" marB="45798" anchor="ctr"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b="1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УО</a:t>
                      </a:r>
                      <a:r>
                        <a:rPr lang="ru-RU" sz="1400" b="1" kern="1200" baseline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проверяет представленные ГО (МИО) документы в течение 10 </a:t>
                      </a:r>
                      <a:r>
                        <a:rPr lang="ru-RU" sz="1400" b="1" kern="1200" baseline="0" dirty="0" err="1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раб.дней</a:t>
                      </a:r>
                      <a:r>
                        <a:rPr lang="ru-RU" sz="1400" b="1" kern="1200" baseline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и направляет их СИ для предоставления рекомендаций</a:t>
                      </a:r>
                    </a:p>
                    <a:p>
                      <a:pPr algn="ctr"/>
                      <a:endParaRPr lang="ru-RU" sz="1400" b="1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T="45798" marB="45798" anchor="ctr"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b="1" kern="1200" dirty="0">
                          <a:solidFill>
                            <a:schemeClr val="bg1"/>
                          </a:solidFill>
                          <a:latin typeface="+mn-lt"/>
                          <a:ea typeface="+mn-ea"/>
                          <a:cs typeface="+mn-cs"/>
                        </a:rPr>
                        <a:t>УО</a:t>
                      </a:r>
                      <a:r>
                        <a:rPr lang="ru-RU" sz="1400" b="1" kern="1200" baseline="0" dirty="0">
                          <a:solidFill>
                            <a:schemeClr val="bg1"/>
                          </a:solidFill>
                          <a:latin typeface="+mn-lt"/>
                          <a:ea typeface="+mn-ea"/>
                          <a:cs typeface="+mn-cs"/>
                        </a:rPr>
                        <a:t> на основании Рекомендаций СИ не позднее 3 </a:t>
                      </a:r>
                      <a:r>
                        <a:rPr lang="ru-RU" sz="1400" b="1" kern="1200" baseline="0" dirty="0" err="1">
                          <a:solidFill>
                            <a:schemeClr val="bg1"/>
                          </a:solidFill>
                          <a:latin typeface="+mn-lt"/>
                          <a:ea typeface="+mn-ea"/>
                          <a:cs typeface="+mn-cs"/>
                        </a:rPr>
                        <a:t>раб.дней</a:t>
                      </a:r>
                      <a:r>
                        <a:rPr lang="ru-RU" sz="1400" b="1" kern="1200" baseline="0" dirty="0">
                          <a:solidFill>
                            <a:schemeClr val="bg1"/>
                          </a:solidFill>
                          <a:latin typeface="+mn-lt"/>
                          <a:ea typeface="+mn-ea"/>
                          <a:cs typeface="+mn-cs"/>
                        </a:rPr>
                        <a:t> принимает решение. </a:t>
                      </a: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b="1" kern="1200" baseline="0" dirty="0">
                          <a:solidFill>
                            <a:schemeClr val="bg1"/>
                          </a:solidFill>
                          <a:latin typeface="+mn-lt"/>
                          <a:ea typeface="+mn-ea"/>
                          <a:cs typeface="+mn-cs"/>
                        </a:rPr>
                        <a:t>о включении или об отказе во включении, с уведомлением ГО (МИО)</a:t>
                      </a:r>
                    </a:p>
                  </a:txBody>
                  <a:tcPr marT="45798" marB="45798" anchor="ctr"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kern="1200" baseline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УО в случае принятия решения о включении ИР ГО, объекта ИКИ в Перечень уведомляет Оператора о принятом решении и вносит изменения в Перечень. </a:t>
                      </a:r>
                    </a:p>
                  </a:txBody>
                  <a:tcPr marT="45798" marB="45798" anchor="ctr"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kern="1200" dirty="0">
                          <a:solidFill>
                            <a:schemeClr val="bg1"/>
                          </a:solidFill>
                          <a:latin typeface="+mn-lt"/>
                          <a:ea typeface="+mn-ea"/>
                          <a:cs typeface="+mn-cs"/>
                        </a:rPr>
                        <a:t>Оператор (АО «НИТ») заключает договор с ГО (МИО) на</a:t>
                      </a:r>
                      <a:r>
                        <a:rPr lang="ru-RU" sz="1400" b="1" kern="1200" baseline="0" dirty="0">
                          <a:solidFill>
                            <a:schemeClr val="bg1"/>
                          </a:solidFill>
                          <a:latin typeface="+mn-lt"/>
                          <a:ea typeface="+mn-ea"/>
                          <a:cs typeface="+mn-cs"/>
                        </a:rPr>
                        <a:t> сопровождение ИР ГО и (или) объекта ИКИ</a:t>
                      </a:r>
                      <a:endParaRPr lang="ru-RU" sz="1400" b="1" kern="1200" dirty="0">
                        <a:solidFill>
                          <a:schemeClr val="bg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T="45798" marB="45798" anchor="ctr">
                    <a:solidFill>
                      <a:schemeClr val="accent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sp>
        <p:nvSpPr>
          <p:cNvPr id="61" name="Прямоугольник 60"/>
          <p:cNvSpPr/>
          <p:nvPr/>
        </p:nvSpPr>
        <p:spPr>
          <a:xfrm>
            <a:off x="0" y="3006866"/>
            <a:ext cx="9144000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9688" algn="ctr"/>
            <a:r>
              <a:rPr lang="ru-RU" altLang="ru-RU" sz="2000" dirty="0">
                <a:solidFill>
                  <a:schemeClr val="accent2">
                    <a:lumMod val="75000"/>
                  </a:schemeClr>
                </a:solidFill>
                <a:latin typeface="Impact" pitchFamily="34" charset="0"/>
                <a:ea typeface="+mj-ea"/>
                <a:cs typeface="Times New Roman" pitchFamily="18" charset="0"/>
                <a:sym typeface="Lucida Grande" charset="0"/>
              </a:rPr>
              <a:t>Процедуры для осуществления сопровождения ИР ГО и (или) объектов ИКИ Оператором</a:t>
            </a:r>
          </a:p>
        </p:txBody>
      </p:sp>
      <p:pic>
        <p:nvPicPr>
          <p:cNvPr id="5122" name="Picture 2" descr="C:\Users\dsharipova\Desktop\support_full1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14314" y="928670"/>
            <a:ext cx="2928926" cy="2169708"/>
          </a:xfrm>
          <a:prstGeom prst="rect">
            <a:avLst/>
          </a:prstGeom>
          <a:noFill/>
        </p:spPr>
      </p:pic>
      <p:sp>
        <p:nvSpPr>
          <p:cNvPr id="8" name="Номер слайда 7"/>
          <p:cNvSpPr>
            <a:spLocks noGrp="1"/>
          </p:cNvSpPr>
          <p:nvPr>
            <p:ph type="sldNum" sz="quarter" idx="4294967295"/>
          </p:nvPr>
        </p:nvSpPr>
        <p:spPr>
          <a:xfrm>
            <a:off x="7010400" y="6492875"/>
            <a:ext cx="2133600" cy="365125"/>
          </a:xfrm>
          <a:prstGeom prst="rect">
            <a:avLst/>
          </a:prstGeom>
        </p:spPr>
        <p:txBody>
          <a:bodyPr/>
          <a:lstStyle/>
          <a:p>
            <a:fld id="{CC3F0A7F-1CF1-4717-A2E5-711FC023EC16}" type="slidenum">
              <a:rPr lang="ru-RU" smtClean="0"/>
              <a:pPr/>
              <a:t>15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061728438"/>
      </p:ext>
    </p:extLst>
  </p:cSld>
  <p:clrMapOvr>
    <a:masterClrMapping/>
  </p:clrMapOvr>
  <p:transition>
    <p:fade/>
  </p:transition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" name="TextBox 48"/>
          <p:cNvSpPr txBox="1"/>
          <p:nvPr/>
        </p:nvSpPr>
        <p:spPr>
          <a:xfrm>
            <a:off x="214314" y="188640"/>
            <a:ext cx="7344816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altLang="ru-RU" sz="1600" b="1" dirty="0">
                <a:solidFill>
                  <a:schemeClr val="bg1"/>
                </a:solidFill>
                <a:latin typeface="Tahoma" pitchFamily="34" charset="0"/>
                <a:ea typeface="Calibri" pitchFamily="34" charset="0"/>
                <a:cs typeface="Tahoma" pitchFamily="34" charset="0"/>
                <a:sym typeface="Impact" pitchFamily="34" charset="0"/>
              </a:rPr>
              <a:t>Системно-техническое обслуживание </a:t>
            </a:r>
            <a:r>
              <a:rPr lang="ru-RU" altLang="ru-RU" sz="1600" b="1" dirty="0" err="1">
                <a:solidFill>
                  <a:schemeClr val="bg1"/>
                </a:solidFill>
                <a:latin typeface="Tahoma" pitchFamily="34" charset="0"/>
                <a:ea typeface="Calibri" pitchFamily="34" charset="0"/>
                <a:cs typeface="Tahoma" pitchFamily="34" charset="0"/>
                <a:sym typeface="Impact" pitchFamily="34" charset="0"/>
              </a:rPr>
              <a:t>ИК-инфраструктуры</a:t>
            </a:r>
            <a:endParaRPr lang="ru-RU" altLang="ru-RU" sz="1600" b="1" dirty="0">
              <a:solidFill>
                <a:schemeClr val="bg1"/>
              </a:solidFill>
              <a:latin typeface="Tahoma" pitchFamily="34" charset="0"/>
              <a:ea typeface="Calibri" pitchFamily="34" charset="0"/>
              <a:cs typeface="Tahoma" pitchFamily="34" charset="0"/>
              <a:sym typeface="Impact" pitchFamily="34" charset="0"/>
            </a:endParaRPr>
          </a:p>
        </p:txBody>
      </p:sp>
      <p:sp>
        <p:nvSpPr>
          <p:cNvPr id="61" name="Прямоугольник 60"/>
          <p:cNvSpPr/>
          <p:nvPr/>
        </p:nvSpPr>
        <p:spPr>
          <a:xfrm>
            <a:off x="3131840" y="1052736"/>
            <a:ext cx="6012160" cy="163121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9688" algn="l"/>
            <a:r>
              <a:rPr lang="ru-RU" sz="2000" dirty="0"/>
              <a:t>Целью системно-технического обслуживания является обеспечение бесперебойной работы аппаратно–программного комплекса, информационных систем и сетей телекоммуникаций.</a:t>
            </a:r>
            <a:endParaRPr lang="en-US" sz="2000" dirty="0"/>
          </a:p>
        </p:txBody>
      </p:sp>
      <p:pic>
        <p:nvPicPr>
          <p:cNvPr id="5122" name="Picture 2" descr="C:\Users\dsharipova\Desktop\support_full1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14314" y="928670"/>
            <a:ext cx="2928926" cy="2169708"/>
          </a:xfrm>
          <a:prstGeom prst="rect">
            <a:avLst/>
          </a:prstGeom>
          <a:noFill/>
        </p:spPr>
      </p:pic>
      <p:sp>
        <p:nvSpPr>
          <p:cNvPr id="8" name="Номер слайда 7"/>
          <p:cNvSpPr>
            <a:spLocks noGrp="1"/>
          </p:cNvSpPr>
          <p:nvPr>
            <p:ph type="sldNum" sz="quarter" idx="4294967295"/>
          </p:nvPr>
        </p:nvSpPr>
        <p:spPr>
          <a:xfrm>
            <a:off x="7010400" y="6492875"/>
            <a:ext cx="2133600" cy="365125"/>
          </a:xfrm>
          <a:prstGeom prst="rect">
            <a:avLst/>
          </a:prstGeom>
        </p:spPr>
        <p:txBody>
          <a:bodyPr/>
          <a:lstStyle/>
          <a:p>
            <a:fld id="{CC3F0A7F-1CF1-4717-A2E5-711FC023EC16}" type="slidenum">
              <a:rPr lang="ru-RU" smtClean="0"/>
              <a:pPr/>
              <a:t>16</a:t>
            </a:fld>
            <a:endParaRPr lang="ru-RU" dirty="0"/>
          </a:p>
        </p:txBody>
      </p:sp>
      <p:sp>
        <p:nvSpPr>
          <p:cNvPr id="7" name="TextBox 6"/>
          <p:cNvSpPr txBox="1"/>
          <p:nvPr/>
        </p:nvSpPr>
        <p:spPr>
          <a:xfrm>
            <a:off x="251520" y="3284984"/>
            <a:ext cx="8424936" cy="3416320"/>
          </a:xfrm>
          <a:prstGeom prst="rect">
            <a:avLst/>
          </a:prstGeom>
          <a:solidFill>
            <a:schemeClr val="accent2"/>
          </a:solidFill>
        </p:spPr>
        <p:txBody>
          <a:bodyPr wrap="square" rtlCol="0">
            <a:spAutoFit/>
          </a:bodyPr>
          <a:lstStyle/>
          <a:p>
            <a:pPr algn="l"/>
            <a:r>
              <a:rPr lang="ru-RU" dirty="0">
                <a:solidFill>
                  <a:schemeClr val="bg1"/>
                </a:solidFill>
              </a:rPr>
              <a:t> В состав услуги входит:</a:t>
            </a:r>
            <a:endParaRPr lang="ru-RU" altLang="ru-RU" dirty="0">
              <a:solidFill>
                <a:schemeClr val="bg1"/>
              </a:solidFill>
              <a:latin typeface="Impact" pitchFamily="34" charset="0"/>
              <a:cs typeface="Times New Roman" pitchFamily="18" charset="0"/>
              <a:sym typeface="Lucida Grande" charset="0"/>
            </a:endParaRPr>
          </a:p>
          <a:p>
            <a:pPr algn="l"/>
            <a:r>
              <a:rPr lang="en-US" dirty="0">
                <a:solidFill>
                  <a:schemeClr val="bg1"/>
                </a:solidFill>
              </a:rPr>
              <a:t>-  </a:t>
            </a:r>
            <a:r>
              <a:rPr lang="ru-RU" dirty="0">
                <a:solidFill>
                  <a:schemeClr val="bg1"/>
                </a:solidFill>
              </a:rPr>
              <a:t>администрирование информационной системы;</a:t>
            </a:r>
          </a:p>
          <a:p>
            <a:pPr algn="l"/>
            <a:r>
              <a:rPr lang="ru-RU" dirty="0">
                <a:solidFill>
                  <a:schemeClr val="bg1"/>
                </a:solidFill>
              </a:rPr>
              <a:t>-  оперативное обслуживание;</a:t>
            </a:r>
          </a:p>
          <a:p>
            <a:pPr algn="l"/>
            <a:r>
              <a:rPr lang="ru-RU" dirty="0">
                <a:solidFill>
                  <a:schemeClr val="bg1"/>
                </a:solidFill>
              </a:rPr>
              <a:t>-  техническое обслуживание;</a:t>
            </a:r>
          </a:p>
          <a:p>
            <a:pPr algn="l"/>
            <a:r>
              <a:rPr lang="ru-RU" dirty="0">
                <a:solidFill>
                  <a:schemeClr val="bg1"/>
                </a:solidFill>
              </a:rPr>
              <a:t>-  диагностика и ремонт оборудования;</a:t>
            </a:r>
          </a:p>
          <a:p>
            <a:pPr algn="l"/>
            <a:r>
              <a:rPr lang="ru-RU" dirty="0">
                <a:solidFill>
                  <a:schemeClr val="bg1"/>
                </a:solidFill>
              </a:rPr>
              <a:t>-  администрирование серверов, системного программного обеспечения, прикладного ПО, операционных систем;</a:t>
            </a:r>
          </a:p>
          <a:p>
            <a:pPr algn="l"/>
            <a:r>
              <a:rPr lang="ru-RU" dirty="0">
                <a:solidFill>
                  <a:schemeClr val="bg1"/>
                </a:solidFill>
              </a:rPr>
              <a:t>-  администрирование сетей ЛВС/СКС;</a:t>
            </a:r>
          </a:p>
          <a:p>
            <a:pPr algn="l"/>
            <a:r>
              <a:rPr lang="ru-RU" dirty="0">
                <a:solidFill>
                  <a:schemeClr val="bg1"/>
                </a:solidFill>
              </a:rPr>
              <a:t>-  установка/восстановление, настройка системного ПО, прикладного ПО и ИС.</a:t>
            </a:r>
          </a:p>
          <a:p>
            <a:pPr algn="l"/>
            <a:r>
              <a:rPr lang="ru-RU" dirty="0">
                <a:solidFill>
                  <a:schemeClr val="bg1"/>
                </a:solidFill>
              </a:rPr>
              <a:t>-  обеспечение информационной безопасности.</a:t>
            </a:r>
          </a:p>
          <a:p>
            <a:pPr algn="l"/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061728438"/>
      </p:ext>
    </p:extLst>
  </p:cSld>
  <p:clrMapOvr>
    <a:masterClrMapping/>
  </p:clrMapOvr>
  <p:transition>
    <p:fade/>
  </p:transition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Прямоугольник 17"/>
          <p:cNvSpPr/>
          <p:nvPr/>
        </p:nvSpPr>
        <p:spPr>
          <a:xfrm>
            <a:off x="3071802" y="2888905"/>
            <a:ext cx="3343535" cy="107157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9" name="Прямоугольник 18"/>
          <p:cNvSpPr/>
          <p:nvPr/>
        </p:nvSpPr>
        <p:spPr>
          <a:xfrm>
            <a:off x="6393906" y="2857496"/>
            <a:ext cx="2750094" cy="928694"/>
          </a:xfrm>
          <a:prstGeom prst="rect">
            <a:avLst/>
          </a:prstGeom>
          <a:solidFill>
            <a:srgbClr val="00B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3" name="Прямоугольник 22"/>
          <p:cNvSpPr/>
          <p:nvPr/>
        </p:nvSpPr>
        <p:spPr>
          <a:xfrm>
            <a:off x="0" y="3701560"/>
            <a:ext cx="3043260" cy="3156439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4" name="Прямоугольник 23"/>
          <p:cNvSpPr/>
          <p:nvPr/>
        </p:nvSpPr>
        <p:spPr>
          <a:xfrm>
            <a:off x="3046534" y="3701560"/>
            <a:ext cx="3347372" cy="3156439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5" name="Прямоугольник 24"/>
          <p:cNvSpPr/>
          <p:nvPr/>
        </p:nvSpPr>
        <p:spPr>
          <a:xfrm>
            <a:off x="6393905" y="3732969"/>
            <a:ext cx="2749019" cy="3156439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" name="Прямоугольник 4"/>
          <p:cNvSpPr/>
          <p:nvPr/>
        </p:nvSpPr>
        <p:spPr>
          <a:xfrm>
            <a:off x="141802" y="266819"/>
            <a:ext cx="8073536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buFont typeface="Arial" panose="020B0604020202020204" pitchFamily="34" charset="0"/>
              <a:buNone/>
            </a:pPr>
            <a:r>
              <a:rPr lang="ru-RU" altLang="ru-RU" sz="1600" b="1" dirty="0">
                <a:solidFill>
                  <a:schemeClr val="bg1"/>
                </a:solidFill>
                <a:latin typeface="Tahoma" pitchFamily="34" charset="0"/>
                <a:ea typeface="Calibri" pitchFamily="34" charset="0"/>
                <a:cs typeface="Tahoma" pitchFamily="34" charset="0"/>
                <a:sym typeface="Impact" pitchFamily="34" charset="0"/>
              </a:rPr>
              <a:t>МОДЕЛИ ИНФОРМАТИЗАЦИИ В ГОССЕКТОРЕ</a:t>
            </a:r>
          </a:p>
        </p:txBody>
      </p:sp>
      <p:pic>
        <p:nvPicPr>
          <p:cNvPr id="6" name="Рисунок 10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78104" y="852636"/>
            <a:ext cx="1587795" cy="14962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Прямоугольник 11"/>
          <p:cNvSpPr>
            <a:spLocks noChangeArrowheads="1"/>
          </p:cNvSpPr>
          <p:nvPr/>
        </p:nvSpPr>
        <p:spPr bwMode="auto">
          <a:xfrm>
            <a:off x="3098591" y="2225213"/>
            <a:ext cx="2946818" cy="400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ru-RU" sz="2000" dirty="0">
                <a:solidFill>
                  <a:schemeClr val="accent1"/>
                </a:solidFill>
                <a:latin typeface="Impact" panose="020B080603090205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СЕРВИСНЫЙ ПОДХОД</a:t>
            </a:r>
          </a:p>
        </p:txBody>
      </p:sp>
      <p:sp>
        <p:nvSpPr>
          <p:cNvPr id="8" name="Прямоугольник 11"/>
          <p:cNvSpPr>
            <a:spLocks noChangeArrowheads="1"/>
          </p:cNvSpPr>
          <p:nvPr/>
        </p:nvSpPr>
        <p:spPr bwMode="auto">
          <a:xfrm>
            <a:off x="124390" y="2225213"/>
            <a:ext cx="2946818" cy="400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ru-RU" sz="2000" dirty="0">
                <a:solidFill>
                  <a:schemeClr val="bg1">
                    <a:lumMod val="50000"/>
                  </a:schemeClr>
                </a:solidFill>
                <a:latin typeface="Impact" panose="020B080603090205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ТРАДИЦИОННЫЙ ПОДХОД</a:t>
            </a:r>
          </a:p>
        </p:txBody>
      </p:sp>
      <p:pic>
        <p:nvPicPr>
          <p:cNvPr id="9" name="Рисунок 8" descr="герб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088804" y="772632"/>
            <a:ext cx="855981" cy="1071570"/>
          </a:xfrm>
          <a:prstGeom prst="rect">
            <a:avLst/>
          </a:prstGeom>
        </p:spPr>
      </p:pic>
      <p:sp>
        <p:nvSpPr>
          <p:cNvPr id="10" name="Прямоугольник 11"/>
          <p:cNvSpPr>
            <a:spLocks noChangeArrowheads="1"/>
          </p:cNvSpPr>
          <p:nvPr/>
        </p:nvSpPr>
        <p:spPr bwMode="auto">
          <a:xfrm>
            <a:off x="6197182" y="2225213"/>
            <a:ext cx="2946818" cy="7078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ru-RU" sz="2000" dirty="0">
                <a:solidFill>
                  <a:srgbClr val="00B050"/>
                </a:solidFill>
                <a:latin typeface="Impact" panose="020B080603090205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ГОСУДАРСТВЕННО-ЧАСТНОЕ ПАРТНЕРСТВО</a:t>
            </a:r>
          </a:p>
        </p:txBody>
      </p:sp>
      <p:pic>
        <p:nvPicPr>
          <p:cNvPr id="11" name="Picture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795730" y="918980"/>
            <a:ext cx="1653280" cy="128588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16" name="TextBox 15"/>
          <p:cNvSpPr txBox="1"/>
          <p:nvPr/>
        </p:nvSpPr>
        <p:spPr>
          <a:xfrm>
            <a:off x="0" y="3817599"/>
            <a:ext cx="3018021" cy="284693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285750">
              <a:spcAft>
                <a:spcPts val="1500"/>
              </a:spcAft>
              <a:buFont typeface="Arial" panose="020B0604020202020204" pitchFamily="34" charset="0"/>
              <a:buChar char="•"/>
            </a:pPr>
            <a:r>
              <a:rPr lang="ru-RU" sz="14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ИС, обрабатывающие информацию с грифом «СЕКРЕТНО»</a:t>
            </a:r>
          </a:p>
          <a:p>
            <a:pPr marL="457200" indent="-285750">
              <a:spcAft>
                <a:spcPts val="1500"/>
              </a:spcAft>
              <a:buFont typeface="Arial" panose="020B0604020202020204" pitchFamily="34" charset="0"/>
              <a:buChar char="•"/>
            </a:pPr>
            <a:r>
              <a:rPr lang="ru-RU" sz="14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Регламентация бизнес-процессов со статусом «ДСП»</a:t>
            </a:r>
          </a:p>
          <a:p>
            <a:pPr marL="457200" indent="-285750">
              <a:spcAft>
                <a:spcPts val="1500"/>
              </a:spcAft>
              <a:buFont typeface="Arial" panose="020B0604020202020204" pitchFamily="34" charset="0"/>
              <a:buChar char="•"/>
            </a:pPr>
            <a:r>
              <a:rPr lang="ru-RU" sz="14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Крупные инфраструктурные проекты и индивидуальные решения без схемы монетизации выгодной для рынка/государства</a:t>
            </a:r>
          </a:p>
        </p:txBody>
      </p:sp>
      <p:sp>
        <p:nvSpPr>
          <p:cNvPr id="17" name="Прямоугольник 16"/>
          <p:cNvSpPr/>
          <p:nvPr/>
        </p:nvSpPr>
        <p:spPr>
          <a:xfrm>
            <a:off x="0" y="2857496"/>
            <a:ext cx="3071606" cy="857256"/>
          </a:xfrm>
          <a:prstGeom prst="rect">
            <a:avLst/>
          </a:prstGeom>
          <a:solidFill>
            <a:schemeClr val="bg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5" name="TextBox 14"/>
          <p:cNvSpPr txBox="1"/>
          <p:nvPr/>
        </p:nvSpPr>
        <p:spPr>
          <a:xfrm>
            <a:off x="0" y="2817467"/>
            <a:ext cx="304326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b="1" cap="all" dirty="0">
                <a:solidFill>
                  <a:schemeClr val="bg1"/>
                </a:solidFill>
              </a:rPr>
              <a:t>БЮДЖЕТНЫЙ ИНВЕСТИЦИОННЫЙ ПРОЕКТ  </a:t>
            </a:r>
          </a:p>
        </p:txBody>
      </p:sp>
      <p:sp>
        <p:nvSpPr>
          <p:cNvPr id="26" name="TextBox 25"/>
          <p:cNvSpPr txBox="1"/>
          <p:nvPr/>
        </p:nvSpPr>
        <p:spPr>
          <a:xfrm>
            <a:off x="3214678" y="2857496"/>
            <a:ext cx="304326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b="1" cap="all" dirty="0">
                <a:solidFill>
                  <a:schemeClr val="bg1"/>
                </a:solidFill>
              </a:rPr>
              <a:t>Сервисный программный продукт (СПП)</a:t>
            </a:r>
          </a:p>
        </p:txBody>
      </p:sp>
      <p:sp>
        <p:nvSpPr>
          <p:cNvPr id="27" name="TextBox 26"/>
          <p:cNvSpPr txBox="1"/>
          <p:nvPr/>
        </p:nvSpPr>
        <p:spPr>
          <a:xfrm>
            <a:off x="3071608" y="3643314"/>
            <a:ext cx="3322299" cy="325473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spcAft>
                <a:spcPts val="1500"/>
              </a:spcAft>
              <a:buFont typeface="Arial" panose="020B0604020202020204" pitchFamily="34" charset="0"/>
              <a:buChar char="•"/>
            </a:pPr>
            <a:r>
              <a:rPr lang="ru-RU" sz="1400" dirty="0"/>
              <a:t>Типовые сервисы (тиражируемые среди нескольких государственных органов)</a:t>
            </a:r>
          </a:p>
          <a:p>
            <a:pPr marL="285750" indent="-285750">
              <a:spcAft>
                <a:spcPts val="1500"/>
              </a:spcAft>
              <a:buFont typeface="Arial" panose="020B0604020202020204" pitchFamily="34" charset="0"/>
              <a:buChar char="•"/>
            </a:pPr>
            <a:r>
              <a:rPr lang="ru-RU" sz="1400" dirty="0"/>
              <a:t>Специфичные сервисы (индивидуальные решения с низкой себестоимостью разработки СПП)</a:t>
            </a:r>
          </a:p>
          <a:p>
            <a:pPr marL="285750" indent="-285750">
              <a:spcAft>
                <a:spcPts val="1500"/>
              </a:spcAft>
              <a:buFont typeface="Arial" panose="020B0604020202020204" pitchFamily="34" charset="0"/>
              <a:buChar char="•"/>
            </a:pPr>
            <a:r>
              <a:rPr lang="ru-RU" sz="1400" dirty="0"/>
              <a:t>Наличие НПА, регламентирующий автоматизируемые бизнес-процессы</a:t>
            </a:r>
          </a:p>
          <a:p>
            <a:pPr marL="285750" indent="-285750">
              <a:spcAft>
                <a:spcPts val="1500"/>
              </a:spcAft>
              <a:buFont typeface="Arial" panose="020B0604020202020204" pitchFamily="34" charset="0"/>
              <a:buChar char="•"/>
            </a:pPr>
            <a:r>
              <a:rPr lang="ru-RU" sz="1400" dirty="0"/>
              <a:t>Техническая возможность</a:t>
            </a:r>
          </a:p>
        </p:txBody>
      </p:sp>
      <p:sp>
        <p:nvSpPr>
          <p:cNvPr id="28" name="TextBox 27"/>
          <p:cNvSpPr txBox="1"/>
          <p:nvPr/>
        </p:nvSpPr>
        <p:spPr>
          <a:xfrm>
            <a:off x="6340321" y="3746161"/>
            <a:ext cx="2803681" cy="198515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71450" indent="-171450">
              <a:spcAft>
                <a:spcPts val="1500"/>
              </a:spcAft>
              <a:buFont typeface="Arial" panose="020B0604020202020204" pitchFamily="34" charset="0"/>
              <a:buChar char="•"/>
            </a:pPr>
            <a:r>
              <a:rPr lang="ru-RU" sz="14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Срок  реализации проекта </a:t>
            </a:r>
            <a:r>
              <a:rPr lang="en-US" sz="14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&gt;</a:t>
            </a:r>
            <a:r>
              <a:rPr lang="ru-RU" sz="14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= 3</a:t>
            </a:r>
            <a:r>
              <a:rPr lang="en-US" sz="14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</a:t>
            </a:r>
            <a:r>
              <a:rPr lang="ru-RU" sz="14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лет</a:t>
            </a:r>
          </a:p>
          <a:p>
            <a:pPr marL="171450" indent="-171450">
              <a:spcAft>
                <a:spcPts val="1500"/>
              </a:spcAft>
              <a:buFont typeface="Arial" panose="020B0604020202020204" pitchFamily="34" charset="0"/>
              <a:buChar char="•"/>
            </a:pPr>
            <a:r>
              <a:rPr lang="ru-RU" sz="14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Дорогостоящие инфраструктурные проекты</a:t>
            </a:r>
          </a:p>
          <a:p>
            <a:pPr marL="171450" indent="-171450">
              <a:spcAft>
                <a:spcPts val="1500"/>
              </a:spcAft>
              <a:buFont typeface="Arial" panose="020B0604020202020204" pitchFamily="34" charset="0"/>
              <a:buChar char="•"/>
            </a:pPr>
            <a:r>
              <a:rPr lang="ru-RU" sz="14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Схема монетизации выгодная для рынка/государства</a:t>
            </a:r>
          </a:p>
        </p:txBody>
      </p:sp>
      <p:sp>
        <p:nvSpPr>
          <p:cNvPr id="30" name="TextBox 29"/>
          <p:cNvSpPr txBox="1"/>
          <p:nvPr/>
        </p:nvSpPr>
        <p:spPr>
          <a:xfrm>
            <a:off x="6357950" y="2888905"/>
            <a:ext cx="304326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b="1" dirty="0">
                <a:solidFill>
                  <a:schemeClr val="bg1"/>
                </a:solidFill>
              </a:rPr>
              <a:t>ГОСУДАРСТВЕННО-ЧАСТНОЕ ПАРТНЕРСТВО</a:t>
            </a:r>
            <a:r>
              <a:rPr lang="en-US" b="1" dirty="0">
                <a:solidFill>
                  <a:schemeClr val="bg1"/>
                </a:solidFill>
              </a:rPr>
              <a:t> (</a:t>
            </a:r>
            <a:r>
              <a:rPr lang="kk-KZ" b="1" dirty="0">
                <a:solidFill>
                  <a:schemeClr val="bg1"/>
                </a:solidFill>
              </a:rPr>
              <a:t>ГЧП</a:t>
            </a:r>
            <a:r>
              <a:rPr lang="en-US" b="1" dirty="0">
                <a:solidFill>
                  <a:schemeClr val="bg1"/>
                </a:solidFill>
              </a:rPr>
              <a:t>)</a:t>
            </a:r>
            <a:endParaRPr lang="ru-RU" b="1" dirty="0">
              <a:solidFill>
                <a:schemeClr val="bg1"/>
              </a:solidFill>
            </a:endParaRPr>
          </a:p>
        </p:txBody>
      </p:sp>
      <p:sp>
        <p:nvSpPr>
          <p:cNvPr id="31" name="Номер слайда 30"/>
          <p:cNvSpPr>
            <a:spLocks noGrp="1"/>
          </p:cNvSpPr>
          <p:nvPr>
            <p:ph type="sldNum" sz="quarter" idx="4294967295"/>
          </p:nvPr>
        </p:nvSpPr>
        <p:spPr>
          <a:xfrm>
            <a:off x="70104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5B6C82D6-08DC-423E-996B-69C90586D387}" type="slidenum">
              <a:rPr lang="ru-RU" smtClean="0"/>
              <a:pPr>
                <a:defRPr/>
              </a:pPr>
              <a:t>17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799222551"/>
      </p:ext>
    </p:extLst>
  </p:cSld>
  <p:clrMapOvr>
    <a:masterClrMapping/>
  </p:clrMapOvr>
  <p:transition>
    <p:fade/>
  </p:transition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13"/>
          <p:cNvSpPr/>
          <p:nvPr/>
        </p:nvSpPr>
        <p:spPr>
          <a:xfrm>
            <a:off x="1661658" y="2105639"/>
            <a:ext cx="1137847" cy="3563654"/>
          </a:xfrm>
          <a:prstGeom prst="rect">
            <a:avLst/>
          </a:prstGeom>
          <a:gradFill>
            <a:gsLst>
              <a:gs pos="0">
                <a:schemeClr val="accent3">
                  <a:lumMod val="20000"/>
                  <a:lumOff val="80000"/>
                </a:schemeClr>
              </a:gs>
              <a:gs pos="100000">
                <a:schemeClr val="bg1"/>
              </a:gs>
            </a:gsLst>
            <a:lin ang="5400000" scaled="0"/>
          </a:gradFill>
          <a:ln w="9525" cap="flat" cmpd="sng" algn="ctr">
            <a:noFill/>
            <a:prstDash val="solid"/>
          </a:ln>
          <a:effectLst/>
          <a:extLst>
            <a:ext uri="{91240B29-F687-4F45-9708-019B960494DF}">
              <a14:hiddenLine xmlns:a14="http://schemas.microsoft.com/office/drawing/2010/main" w="9525" cap="flat" cmpd="sng" algn="ctr">
                <a:solidFill>
                  <a:schemeClr val="accent1"/>
                </a:solidFill>
                <a:prstDash val="solid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tIns="90000" bIns="90000" rtlCol="0" anchor="ctr" anchorCtr="0"/>
          <a:lstStyle/>
          <a:p>
            <a:pPr algn="ctr"/>
            <a:endParaRPr lang="en-US" sz="1400" dirty="0">
              <a:solidFill>
                <a:srgbClr val="00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Rectangle 114"/>
          <p:cNvSpPr/>
          <p:nvPr/>
        </p:nvSpPr>
        <p:spPr>
          <a:xfrm>
            <a:off x="2895687" y="2105639"/>
            <a:ext cx="1137847" cy="3563654"/>
          </a:xfrm>
          <a:prstGeom prst="rect">
            <a:avLst/>
          </a:prstGeom>
          <a:gradFill>
            <a:gsLst>
              <a:gs pos="0">
                <a:schemeClr val="accent3">
                  <a:lumMod val="20000"/>
                  <a:lumOff val="80000"/>
                </a:schemeClr>
              </a:gs>
              <a:gs pos="100000">
                <a:schemeClr val="bg1"/>
              </a:gs>
            </a:gsLst>
            <a:lin ang="5400000" scaled="0"/>
          </a:gradFill>
          <a:ln w="9525" cap="flat" cmpd="sng" algn="ctr">
            <a:noFill/>
            <a:prstDash val="solid"/>
          </a:ln>
          <a:effectLst/>
          <a:extLst>
            <a:ext uri="{91240B29-F687-4F45-9708-019B960494DF}">
              <a14:hiddenLine xmlns:a14="http://schemas.microsoft.com/office/drawing/2010/main" w="9525" cap="flat" cmpd="sng" algn="ctr">
                <a:solidFill>
                  <a:schemeClr val="accent1"/>
                </a:solidFill>
                <a:prstDash val="solid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tIns="90000" bIns="90000" rtlCol="0" anchor="ctr" anchorCtr="0"/>
          <a:lstStyle/>
          <a:p>
            <a:pPr algn="ctr"/>
            <a:endParaRPr lang="en-US" sz="1400" dirty="0">
              <a:solidFill>
                <a:srgbClr val="00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Rectangle 115"/>
          <p:cNvSpPr/>
          <p:nvPr/>
        </p:nvSpPr>
        <p:spPr>
          <a:xfrm>
            <a:off x="4137296" y="2105639"/>
            <a:ext cx="1137847" cy="3563654"/>
          </a:xfrm>
          <a:prstGeom prst="rect">
            <a:avLst/>
          </a:prstGeom>
          <a:gradFill>
            <a:gsLst>
              <a:gs pos="0">
                <a:schemeClr val="accent3">
                  <a:lumMod val="20000"/>
                  <a:lumOff val="80000"/>
                </a:schemeClr>
              </a:gs>
              <a:gs pos="100000">
                <a:schemeClr val="bg1"/>
              </a:gs>
            </a:gsLst>
            <a:lin ang="5400000" scaled="0"/>
          </a:gradFill>
          <a:ln w="9525" cap="flat" cmpd="sng" algn="ctr">
            <a:noFill/>
            <a:prstDash val="solid"/>
          </a:ln>
          <a:effectLst/>
          <a:extLst>
            <a:ext uri="{91240B29-F687-4F45-9708-019B960494DF}">
              <a14:hiddenLine xmlns:a14="http://schemas.microsoft.com/office/drawing/2010/main" w="9525" cap="flat" cmpd="sng" algn="ctr">
                <a:solidFill>
                  <a:schemeClr val="accent1"/>
                </a:solidFill>
                <a:prstDash val="solid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tIns="90000" bIns="90000" rtlCol="0" anchor="ctr" anchorCtr="0"/>
          <a:lstStyle/>
          <a:p>
            <a:pPr algn="ctr"/>
            <a:endParaRPr lang="en-US" sz="1400" dirty="0">
              <a:solidFill>
                <a:srgbClr val="00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5" name="Rectangle 116"/>
          <p:cNvSpPr/>
          <p:nvPr/>
        </p:nvSpPr>
        <p:spPr>
          <a:xfrm>
            <a:off x="5378905" y="2105639"/>
            <a:ext cx="1137847" cy="3563654"/>
          </a:xfrm>
          <a:prstGeom prst="rect">
            <a:avLst/>
          </a:prstGeom>
          <a:gradFill>
            <a:gsLst>
              <a:gs pos="0">
                <a:schemeClr val="accent3">
                  <a:lumMod val="20000"/>
                  <a:lumOff val="80000"/>
                </a:schemeClr>
              </a:gs>
              <a:gs pos="100000">
                <a:schemeClr val="bg1"/>
              </a:gs>
            </a:gsLst>
            <a:lin ang="5400000" scaled="0"/>
          </a:gradFill>
          <a:ln w="9525" cap="flat" cmpd="sng" algn="ctr">
            <a:noFill/>
            <a:prstDash val="solid"/>
          </a:ln>
          <a:effectLst/>
          <a:extLst>
            <a:ext uri="{91240B29-F687-4F45-9708-019B960494DF}">
              <a14:hiddenLine xmlns:a14="http://schemas.microsoft.com/office/drawing/2010/main" w="9525" cap="flat" cmpd="sng" algn="ctr">
                <a:solidFill>
                  <a:schemeClr val="accent1"/>
                </a:solidFill>
                <a:prstDash val="solid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tIns="90000" bIns="90000" rtlCol="0" anchor="ctr" anchorCtr="0"/>
          <a:lstStyle/>
          <a:p>
            <a:pPr algn="ctr"/>
            <a:endParaRPr lang="en-US" sz="1400" dirty="0">
              <a:solidFill>
                <a:srgbClr val="00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Rectangle 117"/>
          <p:cNvSpPr/>
          <p:nvPr/>
        </p:nvSpPr>
        <p:spPr>
          <a:xfrm>
            <a:off x="6636588" y="2105639"/>
            <a:ext cx="1137847" cy="3563654"/>
          </a:xfrm>
          <a:prstGeom prst="rect">
            <a:avLst/>
          </a:prstGeom>
          <a:gradFill>
            <a:gsLst>
              <a:gs pos="0">
                <a:schemeClr val="accent3">
                  <a:lumMod val="20000"/>
                  <a:lumOff val="80000"/>
                </a:schemeClr>
              </a:gs>
              <a:gs pos="100000">
                <a:schemeClr val="bg1"/>
              </a:gs>
            </a:gsLst>
            <a:lin ang="5400000" scaled="0"/>
          </a:gradFill>
          <a:ln w="9525" cap="flat" cmpd="sng" algn="ctr">
            <a:noFill/>
            <a:prstDash val="solid"/>
          </a:ln>
          <a:effectLst/>
          <a:extLst>
            <a:ext uri="{91240B29-F687-4F45-9708-019B960494DF}">
              <a14:hiddenLine xmlns:a14="http://schemas.microsoft.com/office/drawing/2010/main" w="9525" cap="flat" cmpd="sng" algn="ctr">
                <a:solidFill>
                  <a:schemeClr val="accent1"/>
                </a:solidFill>
                <a:prstDash val="solid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tIns="90000" bIns="90000" rtlCol="0" anchor="ctr" anchorCtr="0"/>
          <a:lstStyle/>
          <a:p>
            <a:pPr algn="ctr"/>
            <a:endParaRPr lang="en-US" sz="1400" dirty="0">
              <a:solidFill>
                <a:srgbClr val="00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7" name="Rectangle 118"/>
          <p:cNvSpPr/>
          <p:nvPr/>
        </p:nvSpPr>
        <p:spPr>
          <a:xfrm>
            <a:off x="7876613" y="2105639"/>
            <a:ext cx="1137847" cy="3563654"/>
          </a:xfrm>
          <a:prstGeom prst="rect">
            <a:avLst/>
          </a:prstGeom>
          <a:gradFill>
            <a:gsLst>
              <a:gs pos="0">
                <a:schemeClr val="accent3">
                  <a:lumMod val="20000"/>
                  <a:lumOff val="80000"/>
                </a:schemeClr>
              </a:gs>
              <a:gs pos="100000">
                <a:schemeClr val="bg1"/>
              </a:gs>
            </a:gsLst>
            <a:lin ang="5400000" scaled="0"/>
          </a:gradFill>
          <a:ln w="9525" cap="flat" cmpd="sng" algn="ctr">
            <a:noFill/>
            <a:prstDash val="solid"/>
          </a:ln>
          <a:effectLst/>
          <a:extLst>
            <a:ext uri="{91240B29-F687-4F45-9708-019B960494DF}">
              <a14:hiddenLine xmlns:a14="http://schemas.microsoft.com/office/drawing/2010/main" w="9525" cap="flat" cmpd="sng" algn="ctr">
                <a:solidFill>
                  <a:schemeClr val="accent1"/>
                </a:solidFill>
                <a:prstDash val="solid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tIns="90000" bIns="90000" rtlCol="0" anchor="ctr" anchorCtr="0"/>
          <a:lstStyle/>
          <a:p>
            <a:pPr algn="ctr"/>
            <a:endParaRPr lang="en-US" sz="1400" dirty="0">
              <a:solidFill>
                <a:srgbClr val="00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8" name="Rectangle 3"/>
          <p:cNvSpPr>
            <a:spLocks noChangeArrowheads="1"/>
          </p:cNvSpPr>
          <p:nvPr/>
        </p:nvSpPr>
        <p:spPr bwMode="gray">
          <a:xfrm>
            <a:off x="57473" y="6324600"/>
            <a:ext cx="8186935" cy="328613"/>
          </a:xfrm>
          <a:prstGeom prst="rect">
            <a:avLst/>
          </a:prstGeom>
          <a:noFill/>
          <a:ln w="9525" algn="ctr">
            <a:noFill/>
            <a:miter lim="800000"/>
            <a:headEnd type="none" w="lg" len="lg"/>
            <a:tailEnd type="none" w="lg" len="lg"/>
          </a:ln>
        </p:spPr>
        <p:txBody>
          <a:bodyPr lIns="0" tIns="0" rIns="0" bIns="0" anchor="b"/>
          <a:lstStyle/>
          <a:p>
            <a:pPr>
              <a:lnSpc>
                <a:spcPct val="90000"/>
              </a:lnSpc>
            </a:pPr>
            <a:r>
              <a:rPr lang="ru-RU" sz="800" dirty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1</a:t>
            </a:r>
            <a:r>
              <a:rPr lang="en-US" sz="800" dirty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.</a:t>
            </a:r>
            <a:r>
              <a:rPr lang="ru-RU" sz="800" dirty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 ИКТ – информационно-коммуникационные технологии</a:t>
            </a:r>
          </a:p>
          <a:p>
            <a:pPr>
              <a:lnSpc>
                <a:spcPct val="90000"/>
              </a:lnSpc>
            </a:pPr>
            <a:r>
              <a:rPr lang="ru-RU" sz="800" dirty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Источник: анализ </a:t>
            </a:r>
            <a:r>
              <a:rPr lang="en-US" sz="800" dirty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BCG</a:t>
            </a:r>
          </a:p>
        </p:txBody>
      </p:sp>
      <p:sp>
        <p:nvSpPr>
          <p:cNvPr id="9" name="Title 4"/>
          <p:cNvSpPr txBox="1">
            <a:spLocks/>
          </p:cNvSpPr>
          <p:nvPr/>
        </p:nvSpPr>
        <p:spPr>
          <a:xfrm>
            <a:off x="59060" y="116632"/>
            <a:ext cx="9448800" cy="831600"/>
          </a:xfrm>
          <a:prstGeom prst="rect">
            <a:avLst/>
          </a:prstGeom>
          <a:noFill/>
          <a:effectLst/>
        </p:spPr>
        <p:txBody>
          <a:bodyPr wrap="square"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2000" b="1" i="0" u="none" strike="noStrike" kern="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Arial" pitchFamily="34" charset="0"/>
                <a:ea typeface="+mj-ea"/>
                <a:cs typeface="+mj-cs"/>
              </a:rPr>
              <a:t>Многие страны реализуют свои программы </a:t>
            </a:r>
            <a:r>
              <a:rPr kumimoji="0" lang="ru-RU" sz="2000" b="1" i="0" u="none" strike="noStrike" kern="0" cap="none" spc="0" normalizeH="0" baseline="0" noProof="0" dirty="0" err="1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Arial" pitchFamily="34" charset="0"/>
                <a:ea typeface="+mj-ea"/>
                <a:cs typeface="+mj-cs"/>
              </a:rPr>
              <a:t>цифровизации</a:t>
            </a:r>
            <a:r>
              <a:rPr kumimoji="0" lang="ru-RU" sz="2000" b="1" i="0" u="none" strike="noStrike" kern="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Arial" pitchFamily="34" charset="0"/>
                <a:ea typeface="+mj-ea"/>
                <a:cs typeface="+mj-cs"/>
              </a:rPr>
              <a:t> экономик, при этом акценты отличаются</a:t>
            </a:r>
            <a:endParaRPr kumimoji="0" lang="ru-RU" sz="2000" b="1" i="0" u="none" strike="noStrike" kern="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Arial"/>
              <a:ea typeface="+mj-ea"/>
              <a:cs typeface="+mj-cs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68146" y="2183521"/>
            <a:ext cx="1534052" cy="847916"/>
          </a:xfrm>
          <a:prstGeom prst="rect">
            <a:avLst/>
          </a:prstGeom>
          <a:noFill/>
        </p:spPr>
        <p:txBody>
          <a:bodyPr wrap="none" lIns="36000" tIns="90000" rIns="36000" bIns="90000" rtlCol="0" anchor="ctr" anchorCtr="0">
            <a:noAutofit/>
          </a:bodyPr>
          <a:lstStyle/>
          <a:p>
            <a:r>
              <a:rPr lang="ru-RU" sz="1000" b="1" dirty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Ключевая идея</a:t>
            </a:r>
            <a:endParaRPr lang="en-US" sz="1000" b="1" dirty="0">
              <a:solidFill>
                <a:srgbClr val="00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68146" y="3032938"/>
            <a:ext cx="1534052" cy="1066231"/>
          </a:xfrm>
          <a:prstGeom prst="rect">
            <a:avLst/>
          </a:prstGeom>
          <a:noFill/>
        </p:spPr>
        <p:txBody>
          <a:bodyPr wrap="square" lIns="36000" tIns="90000" rIns="36000" bIns="90000" rtlCol="0" anchor="ctr" anchorCtr="0">
            <a:noAutofit/>
          </a:bodyPr>
          <a:lstStyle/>
          <a:p>
            <a:r>
              <a:rPr lang="ru-RU" sz="1000" b="1" dirty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Система управления</a:t>
            </a:r>
            <a:endParaRPr lang="en-US" sz="1000" b="1" dirty="0">
              <a:solidFill>
                <a:srgbClr val="00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 rot="16200000">
            <a:off x="-474524" y="4826885"/>
            <a:ext cx="1359632" cy="274285"/>
          </a:xfrm>
          <a:prstGeom prst="rect">
            <a:avLst/>
          </a:prstGeom>
          <a:solidFill>
            <a:schemeClr val="accent1"/>
          </a:solidFill>
          <a:ln>
            <a:solidFill>
              <a:schemeClr val="accent1"/>
            </a:solidFill>
          </a:ln>
        </p:spPr>
        <p:txBody>
          <a:bodyPr wrap="square" tIns="90000" bIns="90000" rtlCol="0" anchor="ctr" anchorCtr="0">
            <a:noAutofit/>
          </a:bodyPr>
          <a:lstStyle/>
          <a:p>
            <a:pPr algn="ctr">
              <a:lnSpc>
                <a:spcPts val="1000"/>
              </a:lnSpc>
            </a:pPr>
            <a:r>
              <a:rPr lang="ru-RU" sz="1000" b="1" dirty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Ключевые</a:t>
            </a:r>
            <a:r>
              <a:rPr lang="en-US" sz="1000" b="1" dirty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ru-RU" sz="1000" b="1" dirty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направления</a:t>
            </a:r>
            <a:endParaRPr lang="en-US" sz="1000" b="1" dirty="0">
              <a:solidFill>
                <a:srgbClr val="00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382197" y="4632818"/>
            <a:ext cx="1219999" cy="338471"/>
          </a:xfrm>
          <a:prstGeom prst="rect">
            <a:avLst/>
          </a:prstGeom>
          <a:noFill/>
        </p:spPr>
        <p:txBody>
          <a:bodyPr wrap="square" lIns="36000" tIns="90000" rIns="36000" bIns="90000" rtlCol="0" anchor="ctr" anchorCtr="0">
            <a:noAutofit/>
          </a:bodyPr>
          <a:lstStyle/>
          <a:p>
            <a:r>
              <a:rPr lang="ru-RU" sz="1050" b="1" dirty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Человеческий капитал</a:t>
            </a:r>
            <a:endParaRPr lang="en-US" sz="1050" b="1" dirty="0">
              <a:solidFill>
                <a:srgbClr val="00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382197" y="4287209"/>
            <a:ext cx="1220000" cy="338471"/>
          </a:xfrm>
          <a:prstGeom prst="rect">
            <a:avLst/>
          </a:prstGeom>
          <a:noFill/>
        </p:spPr>
        <p:txBody>
          <a:bodyPr wrap="square" lIns="36000" tIns="90000" rIns="36000" bIns="90000" rtlCol="0" anchor="ctr" anchorCtr="0">
            <a:noAutofit/>
          </a:bodyPr>
          <a:lstStyle/>
          <a:p>
            <a:r>
              <a:rPr lang="ru-RU" sz="1050" b="1" dirty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Инфраструктура</a:t>
            </a:r>
            <a:endParaRPr lang="en-US" sz="1050" b="1" dirty="0">
              <a:solidFill>
                <a:srgbClr val="00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382197" y="4978426"/>
            <a:ext cx="1219999" cy="338471"/>
          </a:xfrm>
          <a:prstGeom prst="rect">
            <a:avLst/>
          </a:prstGeom>
          <a:noFill/>
        </p:spPr>
        <p:txBody>
          <a:bodyPr wrap="square" lIns="36000" tIns="90000" rIns="36000" bIns="90000" rtlCol="0" anchor="ctr" anchorCtr="0">
            <a:noAutofit/>
          </a:bodyPr>
          <a:lstStyle/>
          <a:p>
            <a:r>
              <a:rPr lang="ru-RU" sz="1050" b="1" dirty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Сектора </a:t>
            </a:r>
            <a:br>
              <a:rPr lang="en-US" sz="1050" b="1" dirty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</a:br>
            <a:r>
              <a:rPr lang="ru-RU" sz="1050" b="1" dirty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экономики</a:t>
            </a:r>
            <a:endParaRPr lang="en-US" sz="1050" b="1" dirty="0">
              <a:solidFill>
                <a:srgbClr val="00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382197" y="5324035"/>
            <a:ext cx="1219999" cy="338471"/>
          </a:xfrm>
          <a:prstGeom prst="rect">
            <a:avLst/>
          </a:prstGeom>
          <a:noFill/>
        </p:spPr>
        <p:txBody>
          <a:bodyPr wrap="square" lIns="0" tIns="90000" rIns="0" bIns="90000" rtlCol="0" anchor="ctr" anchorCtr="0">
            <a:noAutofit/>
          </a:bodyPr>
          <a:lstStyle/>
          <a:p>
            <a:r>
              <a:rPr lang="ru-RU" sz="1050" b="1" dirty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Государственные услуги</a:t>
            </a:r>
            <a:endParaRPr lang="en-US" sz="1050" b="1" dirty="0">
              <a:solidFill>
                <a:srgbClr val="000000"/>
              </a:solidFill>
              <a:latin typeface="Arial" pitchFamily="34" charset="0"/>
              <a:cs typeface="Arial" pitchFamily="34" charset="0"/>
            </a:endParaRPr>
          </a:p>
        </p:txBody>
      </p:sp>
      <p:grpSp>
        <p:nvGrpSpPr>
          <p:cNvPr id="17" name="Group 108"/>
          <p:cNvGrpSpPr/>
          <p:nvPr/>
        </p:nvGrpSpPr>
        <p:grpSpPr>
          <a:xfrm>
            <a:off x="378114" y="4284212"/>
            <a:ext cx="8673746" cy="1385082"/>
            <a:chOff x="776254" y="4440365"/>
            <a:chExt cx="9000000" cy="1588584"/>
          </a:xfrm>
        </p:grpSpPr>
        <p:cxnSp>
          <p:nvCxnSpPr>
            <p:cNvPr id="18" name="Straight Connector 34"/>
            <p:cNvCxnSpPr/>
            <p:nvPr/>
          </p:nvCxnSpPr>
          <p:spPr>
            <a:xfrm>
              <a:off x="776254" y="4440365"/>
              <a:ext cx="9000000" cy="0"/>
            </a:xfrm>
            <a:prstGeom prst="line">
              <a:avLst/>
            </a:prstGeom>
            <a:ln>
              <a:solidFill>
                <a:schemeClr val="accent3"/>
              </a:solidFill>
              <a:prstDash val="soli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Straight Connector 36"/>
            <p:cNvCxnSpPr/>
            <p:nvPr/>
          </p:nvCxnSpPr>
          <p:spPr>
            <a:xfrm>
              <a:off x="776254" y="4837511"/>
              <a:ext cx="9000000" cy="0"/>
            </a:xfrm>
            <a:prstGeom prst="line">
              <a:avLst/>
            </a:prstGeom>
            <a:ln>
              <a:solidFill>
                <a:schemeClr val="accent3"/>
              </a:solidFill>
              <a:prstDash val="soli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37"/>
            <p:cNvCxnSpPr/>
            <p:nvPr/>
          </p:nvCxnSpPr>
          <p:spPr>
            <a:xfrm>
              <a:off x="776254" y="5234657"/>
              <a:ext cx="9000000" cy="0"/>
            </a:xfrm>
            <a:prstGeom prst="line">
              <a:avLst/>
            </a:prstGeom>
            <a:ln>
              <a:solidFill>
                <a:schemeClr val="accent3"/>
              </a:solidFill>
              <a:prstDash val="soli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38"/>
            <p:cNvCxnSpPr/>
            <p:nvPr/>
          </p:nvCxnSpPr>
          <p:spPr>
            <a:xfrm>
              <a:off x="776254" y="5631803"/>
              <a:ext cx="9000000" cy="0"/>
            </a:xfrm>
            <a:prstGeom prst="line">
              <a:avLst/>
            </a:prstGeom>
            <a:ln>
              <a:solidFill>
                <a:schemeClr val="accent3"/>
              </a:solidFill>
              <a:prstDash val="soli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Straight Connector 39"/>
            <p:cNvCxnSpPr/>
            <p:nvPr/>
          </p:nvCxnSpPr>
          <p:spPr>
            <a:xfrm>
              <a:off x="776254" y="6028949"/>
              <a:ext cx="9000000" cy="0"/>
            </a:xfrm>
            <a:prstGeom prst="line">
              <a:avLst/>
            </a:prstGeom>
            <a:ln>
              <a:solidFill>
                <a:schemeClr val="accent3"/>
              </a:solidFill>
              <a:prstDash val="soli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cxnSp>
        <p:nvCxnSpPr>
          <p:cNvPr id="23" name="Straight Connector 40"/>
          <p:cNvCxnSpPr/>
          <p:nvPr/>
        </p:nvCxnSpPr>
        <p:spPr>
          <a:xfrm>
            <a:off x="1602198" y="2223862"/>
            <a:ext cx="0" cy="3445431"/>
          </a:xfrm>
          <a:prstGeom prst="line">
            <a:avLst/>
          </a:prstGeom>
          <a:ln w="19050">
            <a:solidFill>
              <a:srgbClr val="B2B2B2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Straight Connector 44"/>
          <p:cNvCxnSpPr/>
          <p:nvPr/>
        </p:nvCxnSpPr>
        <p:spPr>
          <a:xfrm>
            <a:off x="2843808" y="2223862"/>
            <a:ext cx="0" cy="3445431"/>
          </a:xfrm>
          <a:prstGeom prst="line">
            <a:avLst/>
          </a:prstGeom>
          <a:ln w="12700" cap="rnd">
            <a:solidFill>
              <a:schemeClr val="bg2">
                <a:lumMod val="40000"/>
                <a:lumOff val="60000"/>
              </a:schemeClr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5" name="TextBox 24"/>
          <p:cNvSpPr txBox="1"/>
          <p:nvPr/>
        </p:nvSpPr>
        <p:spPr>
          <a:xfrm>
            <a:off x="1661658" y="2127536"/>
            <a:ext cx="1137847" cy="847915"/>
          </a:xfrm>
          <a:prstGeom prst="rect">
            <a:avLst/>
          </a:prstGeom>
          <a:noFill/>
        </p:spPr>
        <p:txBody>
          <a:bodyPr wrap="square" lIns="54000" tIns="72000" rIns="18000" bIns="72000" rtlCol="0" anchor="t" anchorCtr="0">
            <a:noAutofit/>
          </a:bodyPr>
          <a:lstStyle/>
          <a:p>
            <a:pPr>
              <a:lnSpc>
                <a:spcPts val="1000"/>
              </a:lnSpc>
            </a:pPr>
            <a:r>
              <a:rPr lang="ru-RU" sz="1000" b="1" dirty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"Креативная экономика" </a:t>
            </a:r>
            <a:r>
              <a:rPr lang="ru-RU" sz="1000" dirty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(</a:t>
            </a:r>
            <a:r>
              <a:rPr lang="ru-RU" sz="1000" dirty="0" err="1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предпринима</a:t>
            </a:r>
            <a:r>
              <a:rPr lang="en-US" sz="1000" dirty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-</a:t>
            </a:r>
            <a:r>
              <a:rPr lang="ru-RU" sz="1000" dirty="0" err="1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тельств</a:t>
            </a:r>
            <a:r>
              <a:rPr lang="ru-RU" sz="1000" dirty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, </a:t>
            </a:r>
            <a:r>
              <a:rPr lang="ru-RU" sz="1000" dirty="0" err="1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распро</a:t>
            </a:r>
            <a:r>
              <a:rPr lang="en-US" sz="1000" dirty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-</a:t>
            </a:r>
            <a:r>
              <a:rPr lang="ru-RU" sz="1000" dirty="0" err="1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странение</a:t>
            </a:r>
            <a:r>
              <a:rPr lang="ru-RU" sz="1000" dirty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ru-RU" sz="1000" dirty="0" err="1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дости</a:t>
            </a:r>
            <a:r>
              <a:rPr lang="en-US" sz="1000" dirty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-</a:t>
            </a:r>
            <a:r>
              <a:rPr lang="ru-RU" sz="1000" dirty="0" err="1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жений</a:t>
            </a:r>
            <a:r>
              <a:rPr lang="ru-RU" sz="1000" dirty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 ИКТ</a:t>
            </a:r>
            <a:r>
              <a:rPr lang="ru-RU" sz="1000" baseline="30000" dirty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1</a:t>
            </a:r>
            <a:r>
              <a:rPr lang="ru-RU" sz="1000" dirty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)</a:t>
            </a:r>
            <a:endParaRPr lang="en-US" sz="1000" dirty="0">
              <a:solidFill>
                <a:srgbClr val="00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26" name="TextBox 25"/>
          <p:cNvSpPr txBox="1"/>
          <p:nvPr/>
        </p:nvSpPr>
        <p:spPr>
          <a:xfrm>
            <a:off x="1661658" y="2976952"/>
            <a:ext cx="1137847" cy="1066231"/>
          </a:xfrm>
          <a:prstGeom prst="rect">
            <a:avLst/>
          </a:prstGeom>
          <a:noFill/>
        </p:spPr>
        <p:txBody>
          <a:bodyPr wrap="square" lIns="54000" tIns="72000" rIns="18000" bIns="72000" rtlCol="0" anchor="t" anchorCtr="0">
            <a:noAutofit/>
          </a:bodyPr>
          <a:lstStyle/>
          <a:p>
            <a:r>
              <a:rPr lang="ru-RU" sz="1000" dirty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Министерство науки, технологий </a:t>
            </a:r>
            <a:br>
              <a:rPr lang="en-US" sz="1000" dirty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</a:br>
            <a:r>
              <a:rPr lang="ru-RU" sz="1000" dirty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и ИКТ и ряд комитетов, </a:t>
            </a:r>
            <a:r>
              <a:rPr lang="ru-RU" sz="1000" dirty="0" err="1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регио</a:t>
            </a:r>
            <a:r>
              <a:rPr lang="en-US" sz="1000" dirty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-</a:t>
            </a:r>
            <a:r>
              <a:rPr lang="ru-RU" sz="1000" dirty="0" err="1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нальные</a:t>
            </a:r>
            <a:r>
              <a:rPr lang="ru-RU" sz="1000" dirty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ru-RU" sz="1000" dirty="0" err="1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иннова</a:t>
            </a:r>
            <a:r>
              <a:rPr lang="en-US" sz="1000" dirty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-</a:t>
            </a:r>
            <a:r>
              <a:rPr lang="ru-RU" sz="1000" dirty="0" err="1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ционные</a:t>
            </a:r>
            <a:r>
              <a:rPr lang="ru-RU" sz="1000" dirty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 центры</a:t>
            </a:r>
            <a:endParaRPr lang="en-US" sz="1000" baseline="30000" dirty="0">
              <a:solidFill>
                <a:srgbClr val="000000"/>
              </a:solidFill>
              <a:latin typeface="Arial" pitchFamily="34" charset="0"/>
              <a:cs typeface="Arial" pitchFamily="34" charset="0"/>
            </a:endParaRPr>
          </a:p>
        </p:txBody>
      </p:sp>
      <p:cxnSp>
        <p:nvCxnSpPr>
          <p:cNvPr id="27" name="Straight Connector 47"/>
          <p:cNvCxnSpPr/>
          <p:nvPr/>
        </p:nvCxnSpPr>
        <p:spPr>
          <a:xfrm>
            <a:off x="4085418" y="2223862"/>
            <a:ext cx="0" cy="3445431"/>
          </a:xfrm>
          <a:prstGeom prst="line">
            <a:avLst/>
          </a:prstGeom>
          <a:ln w="12700" cap="rnd">
            <a:solidFill>
              <a:schemeClr val="bg2">
                <a:lumMod val="40000"/>
                <a:lumOff val="60000"/>
              </a:schemeClr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Straight Connector 48"/>
          <p:cNvCxnSpPr/>
          <p:nvPr/>
        </p:nvCxnSpPr>
        <p:spPr>
          <a:xfrm>
            <a:off x="5327028" y="2223862"/>
            <a:ext cx="0" cy="3445431"/>
          </a:xfrm>
          <a:prstGeom prst="line">
            <a:avLst/>
          </a:prstGeom>
          <a:ln w="12700" cap="rnd">
            <a:solidFill>
              <a:schemeClr val="bg2">
                <a:lumMod val="40000"/>
                <a:lumOff val="60000"/>
              </a:schemeClr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Straight Connector 49"/>
          <p:cNvCxnSpPr/>
          <p:nvPr/>
        </p:nvCxnSpPr>
        <p:spPr>
          <a:xfrm>
            <a:off x="6568638" y="2223862"/>
            <a:ext cx="0" cy="3445431"/>
          </a:xfrm>
          <a:prstGeom prst="line">
            <a:avLst/>
          </a:prstGeom>
          <a:ln w="12700" cap="rnd">
            <a:solidFill>
              <a:schemeClr val="bg2">
                <a:lumMod val="40000"/>
                <a:lumOff val="60000"/>
              </a:schemeClr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" name="Straight Connector 50"/>
          <p:cNvCxnSpPr/>
          <p:nvPr/>
        </p:nvCxnSpPr>
        <p:spPr>
          <a:xfrm>
            <a:off x="7810248" y="2223862"/>
            <a:ext cx="0" cy="3445431"/>
          </a:xfrm>
          <a:prstGeom prst="line">
            <a:avLst/>
          </a:prstGeom>
          <a:ln w="12700" cap="rnd">
            <a:solidFill>
              <a:schemeClr val="bg2">
                <a:lumMod val="40000"/>
                <a:lumOff val="60000"/>
              </a:schemeClr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1" name="TextBox 30"/>
          <p:cNvSpPr txBox="1"/>
          <p:nvPr/>
        </p:nvSpPr>
        <p:spPr>
          <a:xfrm>
            <a:off x="2904649" y="2976952"/>
            <a:ext cx="1137847" cy="1066231"/>
          </a:xfrm>
          <a:prstGeom prst="rect">
            <a:avLst/>
          </a:prstGeom>
          <a:noFill/>
        </p:spPr>
        <p:txBody>
          <a:bodyPr wrap="square" lIns="54000" tIns="72000" rIns="18000" bIns="72000" rtlCol="0" anchor="t" anchorCtr="0">
            <a:noAutofit/>
          </a:bodyPr>
          <a:lstStyle/>
          <a:p>
            <a:r>
              <a:rPr lang="ru-RU" sz="1000" dirty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Каждое министерство отвечает </a:t>
            </a:r>
            <a:br>
              <a:rPr lang="en-US" sz="1000" dirty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</a:br>
            <a:r>
              <a:rPr lang="ru-RU" sz="1000" dirty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за инициативы </a:t>
            </a:r>
            <a:br>
              <a:rPr lang="en-US" sz="1000" dirty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</a:br>
            <a:r>
              <a:rPr lang="ru-RU" sz="1000" dirty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по своей теме</a:t>
            </a:r>
            <a:endParaRPr lang="en-US" sz="1000" baseline="30000" dirty="0">
              <a:solidFill>
                <a:srgbClr val="00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32" name="TextBox 31"/>
          <p:cNvSpPr txBox="1"/>
          <p:nvPr/>
        </p:nvSpPr>
        <p:spPr>
          <a:xfrm>
            <a:off x="4147640" y="2976952"/>
            <a:ext cx="1137847" cy="1066231"/>
          </a:xfrm>
          <a:prstGeom prst="rect">
            <a:avLst/>
          </a:prstGeom>
          <a:noFill/>
        </p:spPr>
        <p:txBody>
          <a:bodyPr wrap="square" lIns="54000" tIns="72000" rIns="18000" bIns="72000" rtlCol="0" anchor="t" anchorCtr="0">
            <a:noAutofit/>
          </a:bodyPr>
          <a:lstStyle/>
          <a:p>
            <a:r>
              <a:rPr lang="ru-RU" sz="1000" dirty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Агентство по </a:t>
            </a:r>
            <a:r>
              <a:rPr lang="ru-RU" sz="1000" dirty="0" err="1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цифровизации</a:t>
            </a:r>
            <a:r>
              <a:rPr lang="ru-RU" sz="1000" dirty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 </a:t>
            </a:r>
            <a:br>
              <a:rPr lang="en-US" sz="1000" dirty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</a:br>
            <a:r>
              <a:rPr lang="ru-RU" sz="1000" dirty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(с 12/2016 – под Министерством инноваций госсектора, ранее под Минфином)</a:t>
            </a:r>
            <a:endParaRPr lang="en-US" sz="1000" baseline="30000" dirty="0">
              <a:solidFill>
                <a:srgbClr val="00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33" name="TextBox 32"/>
          <p:cNvSpPr txBox="1"/>
          <p:nvPr/>
        </p:nvSpPr>
        <p:spPr>
          <a:xfrm>
            <a:off x="5390631" y="2976952"/>
            <a:ext cx="1137847" cy="1066231"/>
          </a:xfrm>
          <a:prstGeom prst="rect">
            <a:avLst/>
          </a:prstGeom>
          <a:noFill/>
        </p:spPr>
        <p:txBody>
          <a:bodyPr wrap="square" lIns="54000" tIns="72000" rIns="18000" bIns="72000" rtlCol="0" anchor="t" anchorCtr="0">
            <a:noAutofit/>
          </a:bodyPr>
          <a:lstStyle/>
          <a:p>
            <a:r>
              <a:rPr lang="ru-RU" sz="1000" dirty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Формирование </a:t>
            </a:r>
            <a:r>
              <a:rPr lang="ru-RU" sz="1000" dirty="0" err="1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хаба</a:t>
            </a:r>
            <a:r>
              <a:rPr lang="ru-RU" sz="1000" dirty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 под руководством Правительства Канады</a:t>
            </a:r>
            <a:endParaRPr lang="en-US" sz="1000" baseline="30000" dirty="0">
              <a:solidFill>
                <a:srgbClr val="00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34" name="TextBox 33"/>
          <p:cNvSpPr txBox="1"/>
          <p:nvPr/>
        </p:nvSpPr>
        <p:spPr>
          <a:xfrm>
            <a:off x="6633622" y="2976952"/>
            <a:ext cx="1137847" cy="1066231"/>
          </a:xfrm>
          <a:prstGeom prst="rect">
            <a:avLst/>
          </a:prstGeom>
          <a:noFill/>
        </p:spPr>
        <p:txBody>
          <a:bodyPr wrap="square" lIns="54000" tIns="72000" rIns="18000" bIns="72000" rtlCol="0" anchor="t" anchorCtr="0">
            <a:noAutofit/>
          </a:bodyPr>
          <a:lstStyle/>
          <a:p>
            <a:r>
              <a:rPr lang="ru-RU" sz="1000" dirty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Управление развития ИКТ – официальный орган по управлению ИКТ</a:t>
            </a:r>
            <a:endParaRPr lang="en-US" sz="1000" baseline="30000" dirty="0">
              <a:solidFill>
                <a:srgbClr val="00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35" name="TextBox 34"/>
          <p:cNvSpPr txBox="1"/>
          <p:nvPr/>
        </p:nvSpPr>
        <p:spPr>
          <a:xfrm>
            <a:off x="7876612" y="2976952"/>
            <a:ext cx="1137847" cy="1066231"/>
          </a:xfrm>
          <a:prstGeom prst="rect">
            <a:avLst/>
          </a:prstGeom>
          <a:noFill/>
        </p:spPr>
        <p:txBody>
          <a:bodyPr wrap="square" lIns="54000" tIns="72000" rIns="18000" bIns="72000" rtlCol="0" anchor="t" anchorCtr="0">
            <a:noAutofit/>
          </a:bodyPr>
          <a:lstStyle/>
          <a:p>
            <a:r>
              <a:rPr lang="ru-RU" sz="1000" dirty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По каждому направлению </a:t>
            </a:r>
            <a:br>
              <a:rPr lang="en-US" sz="1000" dirty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</a:br>
            <a:r>
              <a:rPr lang="ru-RU" sz="1000" dirty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назначена ответственная группа министерств и ведомств</a:t>
            </a:r>
            <a:endParaRPr lang="en-US" sz="1000" baseline="30000" dirty="0">
              <a:solidFill>
                <a:srgbClr val="00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36" name="TextBox 35"/>
          <p:cNvSpPr txBox="1"/>
          <p:nvPr/>
        </p:nvSpPr>
        <p:spPr>
          <a:xfrm>
            <a:off x="7876612" y="2127536"/>
            <a:ext cx="1137847" cy="847915"/>
          </a:xfrm>
          <a:prstGeom prst="rect">
            <a:avLst/>
          </a:prstGeom>
          <a:noFill/>
        </p:spPr>
        <p:txBody>
          <a:bodyPr wrap="square" lIns="54000" tIns="72000" rIns="18000" bIns="72000" rtlCol="0" anchor="t" anchorCtr="0">
            <a:noAutofit/>
          </a:bodyPr>
          <a:lstStyle/>
          <a:p>
            <a:pPr>
              <a:lnSpc>
                <a:spcPts val="1000"/>
              </a:lnSpc>
            </a:pPr>
            <a:r>
              <a:rPr lang="ru-RU" sz="1000" b="1" dirty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"Интернет Плюс": </a:t>
            </a:r>
            <a:r>
              <a:rPr lang="ru-RU" sz="1000" dirty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интеграция </a:t>
            </a:r>
            <a:br>
              <a:rPr lang="en-US" sz="1000" dirty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</a:br>
            <a:r>
              <a:rPr lang="ru-RU" sz="1000" dirty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с традиционными индустриями</a:t>
            </a:r>
            <a:endParaRPr lang="en-US" sz="1000" baseline="30000" dirty="0">
              <a:solidFill>
                <a:srgbClr val="00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37" name="TextBox 36"/>
          <p:cNvSpPr txBox="1"/>
          <p:nvPr/>
        </p:nvSpPr>
        <p:spPr>
          <a:xfrm>
            <a:off x="2895318" y="2127536"/>
            <a:ext cx="1180769" cy="847915"/>
          </a:xfrm>
          <a:prstGeom prst="rect">
            <a:avLst/>
          </a:prstGeom>
          <a:noFill/>
        </p:spPr>
        <p:txBody>
          <a:bodyPr wrap="square" lIns="54000" tIns="72000" rIns="18000" bIns="72000" rtlCol="0" anchor="t" anchorCtr="0">
            <a:noAutofit/>
          </a:bodyPr>
          <a:lstStyle/>
          <a:p>
            <a:r>
              <a:rPr lang="ru-RU" sz="1000" b="1" dirty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"Цифровая трансформация"</a:t>
            </a:r>
            <a:endParaRPr lang="en-US" sz="1000" baseline="30000" dirty="0">
              <a:solidFill>
                <a:srgbClr val="00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38" name="clipart_tick"/>
          <p:cNvSpPr>
            <a:spLocks/>
          </p:cNvSpPr>
          <p:nvPr/>
        </p:nvSpPr>
        <p:spPr bwMode="gray">
          <a:xfrm>
            <a:off x="3331816" y="4313256"/>
            <a:ext cx="265595" cy="230384"/>
          </a:xfrm>
          <a:custGeom>
            <a:avLst/>
            <a:gdLst>
              <a:gd name="T0" fmla="*/ 2147483647 w 352"/>
              <a:gd name="T1" fmla="*/ 2147483647 h 380"/>
              <a:gd name="T2" fmla="*/ 2147483647 w 352"/>
              <a:gd name="T3" fmla="*/ 2147483647 h 380"/>
              <a:gd name="T4" fmla="*/ 2147483647 w 352"/>
              <a:gd name="T5" fmla="*/ 2147483647 h 380"/>
              <a:gd name="T6" fmla="*/ 2147483647 w 352"/>
              <a:gd name="T7" fmla="*/ 2147483647 h 380"/>
              <a:gd name="T8" fmla="*/ 2147483647 w 352"/>
              <a:gd name="T9" fmla="*/ 2147483647 h 380"/>
              <a:gd name="T10" fmla="*/ 2147483647 w 352"/>
              <a:gd name="T11" fmla="*/ 2147483647 h 380"/>
              <a:gd name="T12" fmla="*/ 2147483647 w 352"/>
              <a:gd name="T13" fmla="*/ 2147483647 h 380"/>
              <a:gd name="T14" fmla="*/ 2147483647 w 352"/>
              <a:gd name="T15" fmla="*/ 2147483647 h 380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w 352"/>
              <a:gd name="T25" fmla="*/ 0 h 380"/>
              <a:gd name="T26" fmla="*/ 352 w 352"/>
              <a:gd name="T27" fmla="*/ 380 h 380"/>
            </a:gdLst>
            <a:ahLst/>
            <a:cxnLst>
              <a:cxn ang="T16">
                <a:pos x="T0" y="T1"/>
              </a:cxn>
              <a:cxn ang="T17">
                <a:pos x="T2" y="T3"/>
              </a:cxn>
              <a:cxn ang="T18">
                <a:pos x="T4" y="T5"/>
              </a:cxn>
              <a:cxn ang="T19">
                <a:pos x="T6" y="T7"/>
              </a:cxn>
              <a:cxn ang="T20">
                <a:pos x="T8" y="T9"/>
              </a:cxn>
              <a:cxn ang="T21">
                <a:pos x="T10" y="T11"/>
              </a:cxn>
              <a:cxn ang="T22">
                <a:pos x="T12" y="T13"/>
              </a:cxn>
              <a:cxn ang="T23">
                <a:pos x="T14" y="T15"/>
              </a:cxn>
            </a:cxnLst>
            <a:rect l="T24" t="T25" r="T26" b="T27"/>
            <a:pathLst>
              <a:path w="352" h="380">
                <a:moveTo>
                  <a:pt x="2" y="264"/>
                </a:moveTo>
                <a:cubicBezTo>
                  <a:pt x="42" y="304"/>
                  <a:pt x="56" y="361"/>
                  <a:pt x="78" y="380"/>
                </a:cubicBezTo>
                <a:cubicBezTo>
                  <a:pt x="105" y="379"/>
                  <a:pt x="132" y="378"/>
                  <a:pt x="132" y="378"/>
                </a:cubicBezTo>
                <a:cubicBezTo>
                  <a:pt x="190" y="174"/>
                  <a:pt x="352" y="26"/>
                  <a:pt x="352" y="26"/>
                </a:cubicBezTo>
                <a:cubicBezTo>
                  <a:pt x="318" y="0"/>
                  <a:pt x="296" y="14"/>
                  <a:pt x="296" y="14"/>
                </a:cubicBezTo>
                <a:cubicBezTo>
                  <a:pt x="296" y="14"/>
                  <a:pt x="186" y="130"/>
                  <a:pt x="102" y="304"/>
                </a:cubicBezTo>
                <a:cubicBezTo>
                  <a:pt x="86" y="258"/>
                  <a:pt x="28" y="242"/>
                  <a:pt x="28" y="242"/>
                </a:cubicBezTo>
                <a:cubicBezTo>
                  <a:pt x="28" y="242"/>
                  <a:pt x="0" y="246"/>
                  <a:pt x="2" y="264"/>
                </a:cubicBezTo>
                <a:close/>
              </a:path>
            </a:pathLst>
          </a:custGeom>
          <a:solidFill>
            <a:srgbClr val="06C245"/>
          </a:solidFill>
          <a:ln w="9525" cap="flat" cmpd="sng">
            <a:solidFill>
              <a:srgbClr val="06C245"/>
            </a:solidFill>
            <a:prstDash val="solid"/>
            <a:round/>
            <a:headEnd type="none" w="med" len="med"/>
            <a:tailEnd type="none" w="med" len="med"/>
          </a:ln>
        </p:spPr>
        <p:txBody>
          <a:bodyPr tIns="91440" bIns="91440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ru-RU" sz="1400" b="1" dirty="0">
              <a:solidFill>
                <a:srgbClr val="00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39" name="clipart_tick"/>
          <p:cNvSpPr>
            <a:spLocks/>
          </p:cNvSpPr>
          <p:nvPr/>
        </p:nvSpPr>
        <p:spPr bwMode="gray">
          <a:xfrm>
            <a:off x="8298257" y="4313256"/>
            <a:ext cx="265595" cy="230384"/>
          </a:xfrm>
          <a:custGeom>
            <a:avLst/>
            <a:gdLst>
              <a:gd name="T0" fmla="*/ 2147483647 w 352"/>
              <a:gd name="T1" fmla="*/ 2147483647 h 380"/>
              <a:gd name="T2" fmla="*/ 2147483647 w 352"/>
              <a:gd name="T3" fmla="*/ 2147483647 h 380"/>
              <a:gd name="T4" fmla="*/ 2147483647 w 352"/>
              <a:gd name="T5" fmla="*/ 2147483647 h 380"/>
              <a:gd name="T6" fmla="*/ 2147483647 w 352"/>
              <a:gd name="T7" fmla="*/ 2147483647 h 380"/>
              <a:gd name="T8" fmla="*/ 2147483647 w 352"/>
              <a:gd name="T9" fmla="*/ 2147483647 h 380"/>
              <a:gd name="T10" fmla="*/ 2147483647 w 352"/>
              <a:gd name="T11" fmla="*/ 2147483647 h 380"/>
              <a:gd name="T12" fmla="*/ 2147483647 w 352"/>
              <a:gd name="T13" fmla="*/ 2147483647 h 380"/>
              <a:gd name="T14" fmla="*/ 2147483647 w 352"/>
              <a:gd name="T15" fmla="*/ 2147483647 h 380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w 352"/>
              <a:gd name="T25" fmla="*/ 0 h 380"/>
              <a:gd name="T26" fmla="*/ 352 w 352"/>
              <a:gd name="T27" fmla="*/ 380 h 380"/>
            </a:gdLst>
            <a:ahLst/>
            <a:cxnLst>
              <a:cxn ang="T16">
                <a:pos x="T0" y="T1"/>
              </a:cxn>
              <a:cxn ang="T17">
                <a:pos x="T2" y="T3"/>
              </a:cxn>
              <a:cxn ang="T18">
                <a:pos x="T4" y="T5"/>
              </a:cxn>
              <a:cxn ang="T19">
                <a:pos x="T6" y="T7"/>
              </a:cxn>
              <a:cxn ang="T20">
                <a:pos x="T8" y="T9"/>
              </a:cxn>
              <a:cxn ang="T21">
                <a:pos x="T10" y="T11"/>
              </a:cxn>
              <a:cxn ang="T22">
                <a:pos x="T12" y="T13"/>
              </a:cxn>
              <a:cxn ang="T23">
                <a:pos x="T14" y="T15"/>
              </a:cxn>
            </a:cxnLst>
            <a:rect l="T24" t="T25" r="T26" b="T27"/>
            <a:pathLst>
              <a:path w="352" h="380">
                <a:moveTo>
                  <a:pt x="2" y="264"/>
                </a:moveTo>
                <a:cubicBezTo>
                  <a:pt x="42" y="304"/>
                  <a:pt x="56" y="361"/>
                  <a:pt x="78" y="380"/>
                </a:cubicBezTo>
                <a:cubicBezTo>
                  <a:pt x="105" y="379"/>
                  <a:pt x="132" y="378"/>
                  <a:pt x="132" y="378"/>
                </a:cubicBezTo>
                <a:cubicBezTo>
                  <a:pt x="190" y="174"/>
                  <a:pt x="352" y="26"/>
                  <a:pt x="352" y="26"/>
                </a:cubicBezTo>
                <a:cubicBezTo>
                  <a:pt x="318" y="0"/>
                  <a:pt x="296" y="14"/>
                  <a:pt x="296" y="14"/>
                </a:cubicBezTo>
                <a:cubicBezTo>
                  <a:pt x="296" y="14"/>
                  <a:pt x="186" y="130"/>
                  <a:pt x="102" y="304"/>
                </a:cubicBezTo>
                <a:cubicBezTo>
                  <a:pt x="86" y="258"/>
                  <a:pt x="28" y="242"/>
                  <a:pt x="28" y="242"/>
                </a:cubicBezTo>
                <a:cubicBezTo>
                  <a:pt x="28" y="242"/>
                  <a:pt x="0" y="246"/>
                  <a:pt x="2" y="264"/>
                </a:cubicBezTo>
                <a:close/>
              </a:path>
            </a:pathLst>
          </a:custGeom>
          <a:solidFill>
            <a:srgbClr val="06C245"/>
          </a:solidFill>
          <a:ln w="9525" cap="flat" cmpd="sng">
            <a:solidFill>
              <a:srgbClr val="06C245"/>
            </a:solidFill>
            <a:prstDash val="solid"/>
            <a:round/>
            <a:headEnd type="none" w="med" len="med"/>
            <a:tailEnd type="none" w="med" len="med"/>
          </a:ln>
        </p:spPr>
        <p:txBody>
          <a:bodyPr tIns="91440" bIns="91440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ru-RU" sz="1400" b="1" dirty="0">
              <a:solidFill>
                <a:srgbClr val="00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40" name="clipart_tick"/>
          <p:cNvSpPr>
            <a:spLocks/>
          </p:cNvSpPr>
          <p:nvPr/>
        </p:nvSpPr>
        <p:spPr bwMode="gray">
          <a:xfrm>
            <a:off x="4573426" y="4313256"/>
            <a:ext cx="265595" cy="230384"/>
          </a:xfrm>
          <a:custGeom>
            <a:avLst/>
            <a:gdLst>
              <a:gd name="T0" fmla="*/ 2147483647 w 352"/>
              <a:gd name="T1" fmla="*/ 2147483647 h 380"/>
              <a:gd name="T2" fmla="*/ 2147483647 w 352"/>
              <a:gd name="T3" fmla="*/ 2147483647 h 380"/>
              <a:gd name="T4" fmla="*/ 2147483647 w 352"/>
              <a:gd name="T5" fmla="*/ 2147483647 h 380"/>
              <a:gd name="T6" fmla="*/ 2147483647 w 352"/>
              <a:gd name="T7" fmla="*/ 2147483647 h 380"/>
              <a:gd name="T8" fmla="*/ 2147483647 w 352"/>
              <a:gd name="T9" fmla="*/ 2147483647 h 380"/>
              <a:gd name="T10" fmla="*/ 2147483647 w 352"/>
              <a:gd name="T11" fmla="*/ 2147483647 h 380"/>
              <a:gd name="T12" fmla="*/ 2147483647 w 352"/>
              <a:gd name="T13" fmla="*/ 2147483647 h 380"/>
              <a:gd name="T14" fmla="*/ 2147483647 w 352"/>
              <a:gd name="T15" fmla="*/ 2147483647 h 380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w 352"/>
              <a:gd name="T25" fmla="*/ 0 h 380"/>
              <a:gd name="T26" fmla="*/ 352 w 352"/>
              <a:gd name="T27" fmla="*/ 380 h 380"/>
            </a:gdLst>
            <a:ahLst/>
            <a:cxnLst>
              <a:cxn ang="T16">
                <a:pos x="T0" y="T1"/>
              </a:cxn>
              <a:cxn ang="T17">
                <a:pos x="T2" y="T3"/>
              </a:cxn>
              <a:cxn ang="T18">
                <a:pos x="T4" y="T5"/>
              </a:cxn>
              <a:cxn ang="T19">
                <a:pos x="T6" y="T7"/>
              </a:cxn>
              <a:cxn ang="T20">
                <a:pos x="T8" y="T9"/>
              </a:cxn>
              <a:cxn ang="T21">
                <a:pos x="T10" y="T11"/>
              </a:cxn>
              <a:cxn ang="T22">
                <a:pos x="T12" y="T13"/>
              </a:cxn>
              <a:cxn ang="T23">
                <a:pos x="T14" y="T15"/>
              </a:cxn>
            </a:cxnLst>
            <a:rect l="T24" t="T25" r="T26" b="T27"/>
            <a:pathLst>
              <a:path w="352" h="380">
                <a:moveTo>
                  <a:pt x="2" y="264"/>
                </a:moveTo>
                <a:cubicBezTo>
                  <a:pt x="42" y="304"/>
                  <a:pt x="56" y="361"/>
                  <a:pt x="78" y="380"/>
                </a:cubicBezTo>
                <a:cubicBezTo>
                  <a:pt x="105" y="379"/>
                  <a:pt x="132" y="378"/>
                  <a:pt x="132" y="378"/>
                </a:cubicBezTo>
                <a:cubicBezTo>
                  <a:pt x="190" y="174"/>
                  <a:pt x="352" y="26"/>
                  <a:pt x="352" y="26"/>
                </a:cubicBezTo>
                <a:cubicBezTo>
                  <a:pt x="318" y="0"/>
                  <a:pt x="296" y="14"/>
                  <a:pt x="296" y="14"/>
                </a:cubicBezTo>
                <a:cubicBezTo>
                  <a:pt x="296" y="14"/>
                  <a:pt x="186" y="130"/>
                  <a:pt x="102" y="304"/>
                </a:cubicBezTo>
                <a:cubicBezTo>
                  <a:pt x="86" y="258"/>
                  <a:pt x="28" y="242"/>
                  <a:pt x="28" y="242"/>
                </a:cubicBezTo>
                <a:cubicBezTo>
                  <a:pt x="28" y="242"/>
                  <a:pt x="0" y="246"/>
                  <a:pt x="2" y="264"/>
                </a:cubicBezTo>
                <a:close/>
              </a:path>
            </a:pathLst>
          </a:custGeom>
          <a:solidFill>
            <a:srgbClr val="06C245"/>
          </a:solidFill>
          <a:ln w="9525" cap="flat" cmpd="sng">
            <a:solidFill>
              <a:srgbClr val="06C245"/>
            </a:solidFill>
            <a:prstDash val="solid"/>
            <a:round/>
            <a:headEnd type="none" w="med" len="med"/>
            <a:tailEnd type="none" w="med" len="med"/>
          </a:ln>
        </p:spPr>
        <p:txBody>
          <a:bodyPr tIns="91440" bIns="91440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ru-RU" sz="1400" b="1" dirty="0">
              <a:solidFill>
                <a:srgbClr val="00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41" name="clipart_tick"/>
          <p:cNvSpPr>
            <a:spLocks/>
          </p:cNvSpPr>
          <p:nvPr/>
        </p:nvSpPr>
        <p:spPr bwMode="gray">
          <a:xfrm>
            <a:off x="5815036" y="4313256"/>
            <a:ext cx="265595" cy="230384"/>
          </a:xfrm>
          <a:custGeom>
            <a:avLst/>
            <a:gdLst>
              <a:gd name="T0" fmla="*/ 2147483647 w 352"/>
              <a:gd name="T1" fmla="*/ 2147483647 h 380"/>
              <a:gd name="T2" fmla="*/ 2147483647 w 352"/>
              <a:gd name="T3" fmla="*/ 2147483647 h 380"/>
              <a:gd name="T4" fmla="*/ 2147483647 w 352"/>
              <a:gd name="T5" fmla="*/ 2147483647 h 380"/>
              <a:gd name="T6" fmla="*/ 2147483647 w 352"/>
              <a:gd name="T7" fmla="*/ 2147483647 h 380"/>
              <a:gd name="T8" fmla="*/ 2147483647 w 352"/>
              <a:gd name="T9" fmla="*/ 2147483647 h 380"/>
              <a:gd name="T10" fmla="*/ 2147483647 w 352"/>
              <a:gd name="T11" fmla="*/ 2147483647 h 380"/>
              <a:gd name="T12" fmla="*/ 2147483647 w 352"/>
              <a:gd name="T13" fmla="*/ 2147483647 h 380"/>
              <a:gd name="T14" fmla="*/ 2147483647 w 352"/>
              <a:gd name="T15" fmla="*/ 2147483647 h 380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w 352"/>
              <a:gd name="T25" fmla="*/ 0 h 380"/>
              <a:gd name="T26" fmla="*/ 352 w 352"/>
              <a:gd name="T27" fmla="*/ 380 h 380"/>
            </a:gdLst>
            <a:ahLst/>
            <a:cxnLst>
              <a:cxn ang="T16">
                <a:pos x="T0" y="T1"/>
              </a:cxn>
              <a:cxn ang="T17">
                <a:pos x="T2" y="T3"/>
              </a:cxn>
              <a:cxn ang="T18">
                <a:pos x="T4" y="T5"/>
              </a:cxn>
              <a:cxn ang="T19">
                <a:pos x="T6" y="T7"/>
              </a:cxn>
              <a:cxn ang="T20">
                <a:pos x="T8" y="T9"/>
              </a:cxn>
              <a:cxn ang="T21">
                <a:pos x="T10" y="T11"/>
              </a:cxn>
              <a:cxn ang="T22">
                <a:pos x="T12" y="T13"/>
              </a:cxn>
              <a:cxn ang="T23">
                <a:pos x="T14" y="T15"/>
              </a:cxn>
            </a:cxnLst>
            <a:rect l="T24" t="T25" r="T26" b="T27"/>
            <a:pathLst>
              <a:path w="352" h="380">
                <a:moveTo>
                  <a:pt x="2" y="264"/>
                </a:moveTo>
                <a:cubicBezTo>
                  <a:pt x="42" y="304"/>
                  <a:pt x="56" y="361"/>
                  <a:pt x="78" y="380"/>
                </a:cubicBezTo>
                <a:cubicBezTo>
                  <a:pt x="105" y="379"/>
                  <a:pt x="132" y="378"/>
                  <a:pt x="132" y="378"/>
                </a:cubicBezTo>
                <a:cubicBezTo>
                  <a:pt x="190" y="174"/>
                  <a:pt x="352" y="26"/>
                  <a:pt x="352" y="26"/>
                </a:cubicBezTo>
                <a:cubicBezTo>
                  <a:pt x="318" y="0"/>
                  <a:pt x="296" y="14"/>
                  <a:pt x="296" y="14"/>
                </a:cubicBezTo>
                <a:cubicBezTo>
                  <a:pt x="296" y="14"/>
                  <a:pt x="186" y="130"/>
                  <a:pt x="102" y="304"/>
                </a:cubicBezTo>
                <a:cubicBezTo>
                  <a:pt x="86" y="258"/>
                  <a:pt x="28" y="242"/>
                  <a:pt x="28" y="242"/>
                </a:cubicBezTo>
                <a:cubicBezTo>
                  <a:pt x="28" y="242"/>
                  <a:pt x="0" y="246"/>
                  <a:pt x="2" y="264"/>
                </a:cubicBezTo>
                <a:close/>
              </a:path>
            </a:pathLst>
          </a:custGeom>
          <a:solidFill>
            <a:srgbClr val="06C245"/>
          </a:solidFill>
          <a:ln w="9525" cap="flat" cmpd="sng">
            <a:solidFill>
              <a:srgbClr val="06C245"/>
            </a:solidFill>
            <a:prstDash val="solid"/>
            <a:round/>
            <a:headEnd type="none" w="med" len="med"/>
            <a:tailEnd type="none" w="med" len="med"/>
          </a:ln>
        </p:spPr>
        <p:txBody>
          <a:bodyPr tIns="91440" bIns="91440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ru-RU" sz="1400" b="1" dirty="0">
              <a:solidFill>
                <a:srgbClr val="00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42" name="clipart_tick"/>
          <p:cNvSpPr>
            <a:spLocks/>
          </p:cNvSpPr>
          <p:nvPr/>
        </p:nvSpPr>
        <p:spPr bwMode="gray">
          <a:xfrm>
            <a:off x="7056646" y="4313256"/>
            <a:ext cx="265595" cy="230384"/>
          </a:xfrm>
          <a:custGeom>
            <a:avLst/>
            <a:gdLst>
              <a:gd name="T0" fmla="*/ 2147483647 w 352"/>
              <a:gd name="T1" fmla="*/ 2147483647 h 380"/>
              <a:gd name="T2" fmla="*/ 2147483647 w 352"/>
              <a:gd name="T3" fmla="*/ 2147483647 h 380"/>
              <a:gd name="T4" fmla="*/ 2147483647 w 352"/>
              <a:gd name="T5" fmla="*/ 2147483647 h 380"/>
              <a:gd name="T6" fmla="*/ 2147483647 w 352"/>
              <a:gd name="T7" fmla="*/ 2147483647 h 380"/>
              <a:gd name="T8" fmla="*/ 2147483647 w 352"/>
              <a:gd name="T9" fmla="*/ 2147483647 h 380"/>
              <a:gd name="T10" fmla="*/ 2147483647 w 352"/>
              <a:gd name="T11" fmla="*/ 2147483647 h 380"/>
              <a:gd name="T12" fmla="*/ 2147483647 w 352"/>
              <a:gd name="T13" fmla="*/ 2147483647 h 380"/>
              <a:gd name="T14" fmla="*/ 2147483647 w 352"/>
              <a:gd name="T15" fmla="*/ 2147483647 h 380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w 352"/>
              <a:gd name="T25" fmla="*/ 0 h 380"/>
              <a:gd name="T26" fmla="*/ 352 w 352"/>
              <a:gd name="T27" fmla="*/ 380 h 380"/>
            </a:gdLst>
            <a:ahLst/>
            <a:cxnLst>
              <a:cxn ang="T16">
                <a:pos x="T0" y="T1"/>
              </a:cxn>
              <a:cxn ang="T17">
                <a:pos x="T2" y="T3"/>
              </a:cxn>
              <a:cxn ang="T18">
                <a:pos x="T4" y="T5"/>
              </a:cxn>
              <a:cxn ang="T19">
                <a:pos x="T6" y="T7"/>
              </a:cxn>
              <a:cxn ang="T20">
                <a:pos x="T8" y="T9"/>
              </a:cxn>
              <a:cxn ang="T21">
                <a:pos x="T10" y="T11"/>
              </a:cxn>
              <a:cxn ang="T22">
                <a:pos x="T12" y="T13"/>
              </a:cxn>
              <a:cxn ang="T23">
                <a:pos x="T14" y="T15"/>
              </a:cxn>
            </a:cxnLst>
            <a:rect l="T24" t="T25" r="T26" b="T27"/>
            <a:pathLst>
              <a:path w="352" h="380">
                <a:moveTo>
                  <a:pt x="2" y="264"/>
                </a:moveTo>
                <a:cubicBezTo>
                  <a:pt x="42" y="304"/>
                  <a:pt x="56" y="361"/>
                  <a:pt x="78" y="380"/>
                </a:cubicBezTo>
                <a:cubicBezTo>
                  <a:pt x="105" y="379"/>
                  <a:pt x="132" y="378"/>
                  <a:pt x="132" y="378"/>
                </a:cubicBezTo>
                <a:cubicBezTo>
                  <a:pt x="190" y="174"/>
                  <a:pt x="352" y="26"/>
                  <a:pt x="352" y="26"/>
                </a:cubicBezTo>
                <a:cubicBezTo>
                  <a:pt x="318" y="0"/>
                  <a:pt x="296" y="14"/>
                  <a:pt x="296" y="14"/>
                </a:cubicBezTo>
                <a:cubicBezTo>
                  <a:pt x="296" y="14"/>
                  <a:pt x="186" y="130"/>
                  <a:pt x="102" y="304"/>
                </a:cubicBezTo>
                <a:cubicBezTo>
                  <a:pt x="86" y="258"/>
                  <a:pt x="28" y="242"/>
                  <a:pt x="28" y="242"/>
                </a:cubicBezTo>
                <a:cubicBezTo>
                  <a:pt x="28" y="242"/>
                  <a:pt x="0" y="246"/>
                  <a:pt x="2" y="264"/>
                </a:cubicBezTo>
                <a:close/>
              </a:path>
            </a:pathLst>
          </a:custGeom>
          <a:solidFill>
            <a:srgbClr val="06C245"/>
          </a:solidFill>
          <a:ln w="9525" cap="flat" cmpd="sng">
            <a:solidFill>
              <a:srgbClr val="06C245"/>
            </a:solidFill>
            <a:prstDash val="solid"/>
            <a:round/>
            <a:headEnd type="none" w="med" len="med"/>
            <a:tailEnd type="none" w="med" len="med"/>
          </a:ln>
        </p:spPr>
        <p:txBody>
          <a:bodyPr tIns="91440" bIns="91440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ru-RU" sz="1400" b="1" dirty="0">
              <a:solidFill>
                <a:srgbClr val="00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43" name="clipart_tick"/>
          <p:cNvSpPr>
            <a:spLocks/>
          </p:cNvSpPr>
          <p:nvPr/>
        </p:nvSpPr>
        <p:spPr bwMode="gray">
          <a:xfrm>
            <a:off x="8298257" y="4686862"/>
            <a:ext cx="265595" cy="230384"/>
          </a:xfrm>
          <a:custGeom>
            <a:avLst/>
            <a:gdLst>
              <a:gd name="T0" fmla="*/ 2147483647 w 352"/>
              <a:gd name="T1" fmla="*/ 2147483647 h 380"/>
              <a:gd name="T2" fmla="*/ 2147483647 w 352"/>
              <a:gd name="T3" fmla="*/ 2147483647 h 380"/>
              <a:gd name="T4" fmla="*/ 2147483647 w 352"/>
              <a:gd name="T5" fmla="*/ 2147483647 h 380"/>
              <a:gd name="T6" fmla="*/ 2147483647 w 352"/>
              <a:gd name="T7" fmla="*/ 2147483647 h 380"/>
              <a:gd name="T8" fmla="*/ 2147483647 w 352"/>
              <a:gd name="T9" fmla="*/ 2147483647 h 380"/>
              <a:gd name="T10" fmla="*/ 2147483647 w 352"/>
              <a:gd name="T11" fmla="*/ 2147483647 h 380"/>
              <a:gd name="T12" fmla="*/ 2147483647 w 352"/>
              <a:gd name="T13" fmla="*/ 2147483647 h 380"/>
              <a:gd name="T14" fmla="*/ 2147483647 w 352"/>
              <a:gd name="T15" fmla="*/ 2147483647 h 380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w 352"/>
              <a:gd name="T25" fmla="*/ 0 h 380"/>
              <a:gd name="T26" fmla="*/ 352 w 352"/>
              <a:gd name="T27" fmla="*/ 380 h 380"/>
            </a:gdLst>
            <a:ahLst/>
            <a:cxnLst>
              <a:cxn ang="T16">
                <a:pos x="T0" y="T1"/>
              </a:cxn>
              <a:cxn ang="T17">
                <a:pos x="T2" y="T3"/>
              </a:cxn>
              <a:cxn ang="T18">
                <a:pos x="T4" y="T5"/>
              </a:cxn>
              <a:cxn ang="T19">
                <a:pos x="T6" y="T7"/>
              </a:cxn>
              <a:cxn ang="T20">
                <a:pos x="T8" y="T9"/>
              </a:cxn>
              <a:cxn ang="T21">
                <a:pos x="T10" y="T11"/>
              </a:cxn>
              <a:cxn ang="T22">
                <a:pos x="T12" y="T13"/>
              </a:cxn>
              <a:cxn ang="T23">
                <a:pos x="T14" y="T15"/>
              </a:cxn>
            </a:cxnLst>
            <a:rect l="T24" t="T25" r="T26" b="T27"/>
            <a:pathLst>
              <a:path w="352" h="380">
                <a:moveTo>
                  <a:pt x="2" y="264"/>
                </a:moveTo>
                <a:cubicBezTo>
                  <a:pt x="42" y="304"/>
                  <a:pt x="56" y="361"/>
                  <a:pt x="78" y="380"/>
                </a:cubicBezTo>
                <a:cubicBezTo>
                  <a:pt x="105" y="379"/>
                  <a:pt x="132" y="378"/>
                  <a:pt x="132" y="378"/>
                </a:cubicBezTo>
                <a:cubicBezTo>
                  <a:pt x="190" y="174"/>
                  <a:pt x="352" y="26"/>
                  <a:pt x="352" y="26"/>
                </a:cubicBezTo>
                <a:cubicBezTo>
                  <a:pt x="318" y="0"/>
                  <a:pt x="296" y="14"/>
                  <a:pt x="296" y="14"/>
                </a:cubicBezTo>
                <a:cubicBezTo>
                  <a:pt x="296" y="14"/>
                  <a:pt x="186" y="130"/>
                  <a:pt x="102" y="304"/>
                </a:cubicBezTo>
                <a:cubicBezTo>
                  <a:pt x="86" y="258"/>
                  <a:pt x="28" y="242"/>
                  <a:pt x="28" y="242"/>
                </a:cubicBezTo>
                <a:cubicBezTo>
                  <a:pt x="28" y="242"/>
                  <a:pt x="0" y="246"/>
                  <a:pt x="2" y="264"/>
                </a:cubicBezTo>
                <a:close/>
              </a:path>
            </a:pathLst>
          </a:custGeom>
          <a:solidFill>
            <a:srgbClr val="06C245"/>
          </a:solidFill>
          <a:ln w="9525" cap="flat" cmpd="sng">
            <a:solidFill>
              <a:srgbClr val="06C245"/>
            </a:solidFill>
            <a:prstDash val="solid"/>
            <a:round/>
            <a:headEnd type="none" w="med" len="med"/>
            <a:tailEnd type="none" w="med" len="med"/>
          </a:ln>
        </p:spPr>
        <p:txBody>
          <a:bodyPr tIns="91440" bIns="91440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ru-RU" sz="1400" b="1" dirty="0">
              <a:solidFill>
                <a:srgbClr val="00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44" name="clipart_tick"/>
          <p:cNvSpPr>
            <a:spLocks/>
          </p:cNvSpPr>
          <p:nvPr/>
        </p:nvSpPr>
        <p:spPr bwMode="gray">
          <a:xfrm>
            <a:off x="4573426" y="4686862"/>
            <a:ext cx="265595" cy="230384"/>
          </a:xfrm>
          <a:custGeom>
            <a:avLst/>
            <a:gdLst>
              <a:gd name="T0" fmla="*/ 2147483647 w 352"/>
              <a:gd name="T1" fmla="*/ 2147483647 h 380"/>
              <a:gd name="T2" fmla="*/ 2147483647 w 352"/>
              <a:gd name="T3" fmla="*/ 2147483647 h 380"/>
              <a:gd name="T4" fmla="*/ 2147483647 w 352"/>
              <a:gd name="T5" fmla="*/ 2147483647 h 380"/>
              <a:gd name="T6" fmla="*/ 2147483647 w 352"/>
              <a:gd name="T7" fmla="*/ 2147483647 h 380"/>
              <a:gd name="T8" fmla="*/ 2147483647 w 352"/>
              <a:gd name="T9" fmla="*/ 2147483647 h 380"/>
              <a:gd name="T10" fmla="*/ 2147483647 w 352"/>
              <a:gd name="T11" fmla="*/ 2147483647 h 380"/>
              <a:gd name="T12" fmla="*/ 2147483647 w 352"/>
              <a:gd name="T13" fmla="*/ 2147483647 h 380"/>
              <a:gd name="T14" fmla="*/ 2147483647 w 352"/>
              <a:gd name="T15" fmla="*/ 2147483647 h 380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w 352"/>
              <a:gd name="T25" fmla="*/ 0 h 380"/>
              <a:gd name="T26" fmla="*/ 352 w 352"/>
              <a:gd name="T27" fmla="*/ 380 h 380"/>
            </a:gdLst>
            <a:ahLst/>
            <a:cxnLst>
              <a:cxn ang="T16">
                <a:pos x="T0" y="T1"/>
              </a:cxn>
              <a:cxn ang="T17">
                <a:pos x="T2" y="T3"/>
              </a:cxn>
              <a:cxn ang="T18">
                <a:pos x="T4" y="T5"/>
              </a:cxn>
              <a:cxn ang="T19">
                <a:pos x="T6" y="T7"/>
              </a:cxn>
              <a:cxn ang="T20">
                <a:pos x="T8" y="T9"/>
              </a:cxn>
              <a:cxn ang="T21">
                <a:pos x="T10" y="T11"/>
              </a:cxn>
              <a:cxn ang="T22">
                <a:pos x="T12" y="T13"/>
              </a:cxn>
              <a:cxn ang="T23">
                <a:pos x="T14" y="T15"/>
              </a:cxn>
            </a:cxnLst>
            <a:rect l="T24" t="T25" r="T26" b="T27"/>
            <a:pathLst>
              <a:path w="352" h="380">
                <a:moveTo>
                  <a:pt x="2" y="264"/>
                </a:moveTo>
                <a:cubicBezTo>
                  <a:pt x="42" y="304"/>
                  <a:pt x="56" y="361"/>
                  <a:pt x="78" y="380"/>
                </a:cubicBezTo>
                <a:cubicBezTo>
                  <a:pt x="105" y="379"/>
                  <a:pt x="132" y="378"/>
                  <a:pt x="132" y="378"/>
                </a:cubicBezTo>
                <a:cubicBezTo>
                  <a:pt x="190" y="174"/>
                  <a:pt x="352" y="26"/>
                  <a:pt x="352" y="26"/>
                </a:cubicBezTo>
                <a:cubicBezTo>
                  <a:pt x="318" y="0"/>
                  <a:pt x="296" y="14"/>
                  <a:pt x="296" y="14"/>
                </a:cubicBezTo>
                <a:cubicBezTo>
                  <a:pt x="296" y="14"/>
                  <a:pt x="186" y="130"/>
                  <a:pt x="102" y="304"/>
                </a:cubicBezTo>
                <a:cubicBezTo>
                  <a:pt x="86" y="258"/>
                  <a:pt x="28" y="242"/>
                  <a:pt x="28" y="242"/>
                </a:cubicBezTo>
                <a:cubicBezTo>
                  <a:pt x="28" y="242"/>
                  <a:pt x="0" y="246"/>
                  <a:pt x="2" y="264"/>
                </a:cubicBezTo>
                <a:close/>
              </a:path>
            </a:pathLst>
          </a:custGeom>
          <a:solidFill>
            <a:srgbClr val="06C245"/>
          </a:solidFill>
          <a:ln w="9525" cap="flat" cmpd="sng">
            <a:solidFill>
              <a:srgbClr val="06C245"/>
            </a:solidFill>
            <a:prstDash val="solid"/>
            <a:round/>
            <a:headEnd type="none" w="med" len="med"/>
            <a:tailEnd type="none" w="med" len="med"/>
          </a:ln>
        </p:spPr>
        <p:txBody>
          <a:bodyPr tIns="91440" bIns="91440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ru-RU" sz="1400" b="1" dirty="0">
              <a:solidFill>
                <a:srgbClr val="00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45" name="clipart_tick"/>
          <p:cNvSpPr>
            <a:spLocks/>
          </p:cNvSpPr>
          <p:nvPr/>
        </p:nvSpPr>
        <p:spPr bwMode="gray">
          <a:xfrm>
            <a:off x="5815036" y="4686862"/>
            <a:ext cx="265595" cy="230384"/>
          </a:xfrm>
          <a:custGeom>
            <a:avLst/>
            <a:gdLst>
              <a:gd name="T0" fmla="*/ 2147483647 w 352"/>
              <a:gd name="T1" fmla="*/ 2147483647 h 380"/>
              <a:gd name="T2" fmla="*/ 2147483647 w 352"/>
              <a:gd name="T3" fmla="*/ 2147483647 h 380"/>
              <a:gd name="T4" fmla="*/ 2147483647 w 352"/>
              <a:gd name="T5" fmla="*/ 2147483647 h 380"/>
              <a:gd name="T6" fmla="*/ 2147483647 w 352"/>
              <a:gd name="T7" fmla="*/ 2147483647 h 380"/>
              <a:gd name="T8" fmla="*/ 2147483647 w 352"/>
              <a:gd name="T9" fmla="*/ 2147483647 h 380"/>
              <a:gd name="T10" fmla="*/ 2147483647 w 352"/>
              <a:gd name="T11" fmla="*/ 2147483647 h 380"/>
              <a:gd name="T12" fmla="*/ 2147483647 w 352"/>
              <a:gd name="T13" fmla="*/ 2147483647 h 380"/>
              <a:gd name="T14" fmla="*/ 2147483647 w 352"/>
              <a:gd name="T15" fmla="*/ 2147483647 h 380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w 352"/>
              <a:gd name="T25" fmla="*/ 0 h 380"/>
              <a:gd name="T26" fmla="*/ 352 w 352"/>
              <a:gd name="T27" fmla="*/ 380 h 380"/>
            </a:gdLst>
            <a:ahLst/>
            <a:cxnLst>
              <a:cxn ang="T16">
                <a:pos x="T0" y="T1"/>
              </a:cxn>
              <a:cxn ang="T17">
                <a:pos x="T2" y="T3"/>
              </a:cxn>
              <a:cxn ang="T18">
                <a:pos x="T4" y="T5"/>
              </a:cxn>
              <a:cxn ang="T19">
                <a:pos x="T6" y="T7"/>
              </a:cxn>
              <a:cxn ang="T20">
                <a:pos x="T8" y="T9"/>
              </a:cxn>
              <a:cxn ang="T21">
                <a:pos x="T10" y="T11"/>
              </a:cxn>
              <a:cxn ang="T22">
                <a:pos x="T12" y="T13"/>
              </a:cxn>
              <a:cxn ang="T23">
                <a:pos x="T14" y="T15"/>
              </a:cxn>
            </a:cxnLst>
            <a:rect l="T24" t="T25" r="T26" b="T27"/>
            <a:pathLst>
              <a:path w="352" h="380">
                <a:moveTo>
                  <a:pt x="2" y="264"/>
                </a:moveTo>
                <a:cubicBezTo>
                  <a:pt x="42" y="304"/>
                  <a:pt x="56" y="361"/>
                  <a:pt x="78" y="380"/>
                </a:cubicBezTo>
                <a:cubicBezTo>
                  <a:pt x="105" y="379"/>
                  <a:pt x="132" y="378"/>
                  <a:pt x="132" y="378"/>
                </a:cubicBezTo>
                <a:cubicBezTo>
                  <a:pt x="190" y="174"/>
                  <a:pt x="352" y="26"/>
                  <a:pt x="352" y="26"/>
                </a:cubicBezTo>
                <a:cubicBezTo>
                  <a:pt x="318" y="0"/>
                  <a:pt x="296" y="14"/>
                  <a:pt x="296" y="14"/>
                </a:cubicBezTo>
                <a:cubicBezTo>
                  <a:pt x="296" y="14"/>
                  <a:pt x="186" y="130"/>
                  <a:pt x="102" y="304"/>
                </a:cubicBezTo>
                <a:cubicBezTo>
                  <a:pt x="86" y="258"/>
                  <a:pt x="28" y="242"/>
                  <a:pt x="28" y="242"/>
                </a:cubicBezTo>
                <a:cubicBezTo>
                  <a:pt x="28" y="242"/>
                  <a:pt x="0" y="246"/>
                  <a:pt x="2" y="264"/>
                </a:cubicBezTo>
                <a:close/>
              </a:path>
            </a:pathLst>
          </a:custGeom>
          <a:solidFill>
            <a:srgbClr val="06C245"/>
          </a:solidFill>
          <a:ln w="9525" cap="flat" cmpd="sng">
            <a:solidFill>
              <a:srgbClr val="06C245"/>
            </a:solidFill>
            <a:prstDash val="solid"/>
            <a:round/>
            <a:headEnd type="none" w="med" len="med"/>
            <a:tailEnd type="none" w="med" len="med"/>
          </a:ln>
        </p:spPr>
        <p:txBody>
          <a:bodyPr tIns="91440" bIns="91440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ru-RU" sz="1400" b="1" dirty="0">
              <a:solidFill>
                <a:srgbClr val="00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46" name="clipart_tick"/>
          <p:cNvSpPr>
            <a:spLocks/>
          </p:cNvSpPr>
          <p:nvPr/>
        </p:nvSpPr>
        <p:spPr bwMode="gray">
          <a:xfrm>
            <a:off x="7056646" y="5039501"/>
            <a:ext cx="265595" cy="230384"/>
          </a:xfrm>
          <a:custGeom>
            <a:avLst/>
            <a:gdLst>
              <a:gd name="T0" fmla="*/ 2147483647 w 352"/>
              <a:gd name="T1" fmla="*/ 2147483647 h 380"/>
              <a:gd name="T2" fmla="*/ 2147483647 w 352"/>
              <a:gd name="T3" fmla="*/ 2147483647 h 380"/>
              <a:gd name="T4" fmla="*/ 2147483647 w 352"/>
              <a:gd name="T5" fmla="*/ 2147483647 h 380"/>
              <a:gd name="T6" fmla="*/ 2147483647 w 352"/>
              <a:gd name="T7" fmla="*/ 2147483647 h 380"/>
              <a:gd name="T8" fmla="*/ 2147483647 w 352"/>
              <a:gd name="T9" fmla="*/ 2147483647 h 380"/>
              <a:gd name="T10" fmla="*/ 2147483647 w 352"/>
              <a:gd name="T11" fmla="*/ 2147483647 h 380"/>
              <a:gd name="T12" fmla="*/ 2147483647 w 352"/>
              <a:gd name="T13" fmla="*/ 2147483647 h 380"/>
              <a:gd name="T14" fmla="*/ 2147483647 w 352"/>
              <a:gd name="T15" fmla="*/ 2147483647 h 380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w 352"/>
              <a:gd name="T25" fmla="*/ 0 h 380"/>
              <a:gd name="T26" fmla="*/ 352 w 352"/>
              <a:gd name="T27" fmla="*/ 380 h 380"/>
            </a:gdLst>
            <a:ahLst/>
            <a:cxnLst>
              <a:cxn ang="T16">
                <a:pos x="T0" y="T1"/>
              </a:cxn>
              <a:cxn ang="T17">
                <a:pos x="T2" y="T3"/>
              </a:cxn>
              <a:cxn ang="T18">
                <a:pos x="T4" y="T5"/>
              </a:cxn>
              <a:cxn ang="T19">
                <a:pos x="T6" y="T7"/>
              </a:cxn>
              <a:cxn ang="T20">
                <a:pos x="T8" y="T9"/>
              </a:cxn>
              <a:cxn ang="T21">
                <a:pos x="T10" y="T11"/>
              </a:cxn>
              <a:cxn ang="T22">
                <a:pos x="T12" y="T13"/>
              </a:cxn>
              <a:cxn ang="T23">
                <a:pos x="T14" y="T15"/>
              </a:cxn>
            </a:cxnLst>
            <a:rect l="T24" t="T25" r="T26" b="T27"/>
            <a:pathLst>
              <a:path w="352" h="380">
                <a:moveTo>
                  <a:pt x="2" y="264"/>
                </a:moveTo>
                <a:cubicBezTo>
                  <a:pt x="42" y="304"/>
                  <a:pt x="56" y="361"/>
                  <a:pt x="78" y="380"/>
                </a:cubicBezTo>
                <a:cubicBezTo>
                  <a:pt x="105" y="379"/>
                  <a:pt x="132" y="378"/>
                  <a:pt x="132" y="378"/>
                </a:cubicBezTo>
                <a:cubicBezTo>
                  <a:pt x="190" y="174"/>
                  <a:pt x="352" y="26"/>
                  <a:pt x="352" y="26"/>
                </a:cubicBezTo>
                <a:cubicBezTo>
                  <a:pt x="318" y="0"/>
                  <a:pt x="296" y="14"/>
                  <a:pt x="296" y="14"/>
                </a:cubicBezTo>
                <a:cubicBezTo>
                  <a:pt x="296" y="14"/>
                  <a:pt x="186" y="130"/>
                  <a:pt x="102" y="304"/>
                </a:cubicBezTo>
                <a:cubicBezTo>
                  <a:pt x="86" y="258"/>
                  <a:pt x="28" y="242"/>
                  <a:pt x="28" y="242"/>
                </a:cubicBezTo>
                <a:cubicBezTo>
                  <a:pt x="28" y="242"/>
                  <a:pt x="0" y="246"/>
                  <a:pt x="2" y="264"/>
                </a:cubicBezTo>
                <a:close/>
              </a:path>
            </a:pathLst>
          </a:custGeom>
          <a:solidFill>
            <a:srgbClr val="06C245"/>
          </a:solidFill>
          <a:ln w="9525" cap="flat" cmpd="sng">
            <a:solidFill>
              <a:srgbClr val="06C245"/>
            </a:solidFill>
            <a:prstDash val="solid"/>
            <a:round/>
            <a:headEnd type="none" w="med" len="med"/>
            <a:tailEnd type="none" w="med" len="med"/>
          </a:ln>
        </p:spPr>
        <p:txBody>
          <a:bodyPr tIns="91440" bIns="91440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ru-RU" sz="1400" b="1" dirty="0">
              <a:solidFill>
                <a:srgbClr val="00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47" name="clipart_tick"/>
          <p:cNvSpPr>
            <a:spLocks/>
          </p:cNvSpPr>
          <p:nvPr/>
        </p:nvSpPr>
        <p:spPr bwMode="gray">
          <a:xfrm>
            <a:off x="8298257" y="5039501"/>
            <a:ext cx="265595" cy="230384"/>
          </a:xfrm>
          <a:custGeom>
            <a:avLst/>
            <a:gdLst>
              <a:gd name="T0" fmla="*/ 2147483647 w 352"/>
              <a:gd name="T1" fmla="*/ 2147483647 h 380"/>
              <a:gd name="T2" fmla="*/ 2147483647 w 352"/>
              <a:gd name="T3" fmla="*/ 2147483647 h 380"/>
              <a:gd name="T4" fmla="*/ 2147483647 w 352"/>
              <a:gd name="T5" fmla="*/ 2147483647 h 380"/>
              <a:gd name="T6" fmla="*/ 2147483647 w 352"/>
              <a:gd name="T7" fmla="*/ 2147483647 h 380"/>
              <a:gd name="T8" fmla="*/ 2147483647 w 352"/>
              <a:gd name="T9" fmla="*/ 2147483647 h 380"/>
              <a:gd name="T10" fmla="*/ 2147483647 w 352"/>
              <a:gd name="T11" fmla="*/ 2147483647 h 380"/>
              <a:gd name="T12" fmla="*/ 2147483647 w 352"/>
              <a:gd name="T13" fmla="*/ 2147483647 h 380"/>
              <a:gd name="T14" fmla="*/ 2147483647 w 352"/>
              <a:gd name="T15" fmla="*/ 2147483647 h 380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w 352"/>
              <a:gd name="T25" fmla="*/ 0 h 380"/>
              <a:gd name="T26" fmla="*/ 352 w 352"/>
              <a:gd name="T27" fmla="*/ 380 h 380"/>
            </a:gdLst>
            <a:ahLst/>
            <a:cxnLst>
              <a:cxn ang="T16">
                <a:pos x="T0" y="T1"/>
              </a:cxn>
              <a:cxn ang="T17">
                <a:pos x="T2" y="T3"/>
              </a:cxn>
              <a:cxn ang="T18">
                <a:pos x="T4" y="T5"/>
              </a:cxn>
              <a:cxn ang="T19">
                <a:pos x="T6" y="T7"/>
              </a:cxn>
              <a:cxn ang="T20">
                <a:pos x="T8" y="T9"/>
              </a:cxn>
              <a:cxn ang="T21">
                <a:pos x="T10" y="T11"/>
              </a:cxn>
              <a:cxn ang="T22">
                <a:pos x="T12" y="T13"/>
              </a:cxn>
              <a:cxn ang="T23">
                <a:pos x="T14" y="T15"/>
              </a:cxn>
            </a:cxnLst>
            <a:rect l="T24" t="T25" r="T26" b="T27"/>
            <a:pathLst>
              <a:path w="352" h="380">
                <a:moveTo>
                  <a:pt x="2" y="264"/>
                </a:moveTo>
                <a:cubicBezTo>
                  <a:pt x="42" y="304"/>
                  <a:pt x="56" y="361"/>
                  <a:pt x="78" y="380"/>
                </a:cubicBezTo>
                <a:cubicBezTo>
                  <a:pt x="105" y="379"/>
                  <a:pt x="132" y="378"/>
                  <a:pt x="132" y="378"/>
                </a:cubicBezTo>
                <a:cubicBezTo>
                  <a:pt x="190" y="174"/>
                  <a:pt x="352" y="26"/>
                  <a:pt x="352" y="26"/>
                </a:cubicBezTo>
                <a:cubicBezTo>
                  <a:pt x="318" y="0"/>
                  <a:pt x="296" y="14"/>
                  <a:pt x="296" y="14"/>
                </a:cubicBezTo>
                <a:cubicBezTo>
                  <a:pt x="296" y="14"/>
                  <a:pt x="186" y="130"/>
                  <a:pt x="102" y="304"/>
                </a:cubicBezTo>
                <a:cubicBezTo>
                  <a:pt x="86" y="258"/>
                  <a:pt x="28" y="242"/>
                  <a:pt x="28" y="242"/>
                </a:cubicBezTo>
                <a:cubicBezTo>
                  <a:pt x="28" y="242"/>
                  <a:pt x="0" y="246"/>
                  <a:pt x="2" y="264"/>
                </a:cubicBezTo>
                <a:close/>
              </a:path>
            </a:pathLst>
          </a:custGeom>
          <a:solidFill>
            <a:srgbClr val="06C245"/>
          </a:solidFill>
          <a:ln w="9525" cap="flat" cmpd="sng">
            <a:solidFill>
              <a:srgbClr val="06C245"/>
            </a:solidFill>
            <a:prstDash val="solid"/>
            <a:round/>
            <a:headEnd type="none" w="med" len="med"/>
            <a:tailEnd type="none" w="med" len="med"/>
          </a:ln>
        </p:spPr>
        <p:txBody>
          <a:bodyPr tIns="91440" bIns="91440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ru-RU" sz="1400" b="1" dirty="0">
              <a:solidFill>
                <a:srgbClr val="00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48" name="clipart_tick"/>
          <p:cNvSpPr>
            <a:spLocks/>
          </p:cNvSpPr>
          <p:nvPr/>
        </p:nvSpPr>
        <p:spPr bwMode="gray">
          <a:xfrm>
            <a:off x="2090206" y="4313256"/>
            <a:ext cx="265595" cy="230384"/>
          </a:xfrm>
          <a:custGeom>
            <a:avLst/>
            <a:gdLst>
              <a:gd name="T0" fmla="*/ 2147483647 w 352"/>
              <a:gd name="T1" fmla="*/ 2147483647 h 380"/>
              <a:gd name="T2" fmla="*/ 2147483647 w 352"/>
              <a:gd name="T3" fmla="*/ 2147483647 h 380"/>
              <a:gd name="T4" fmla="*/ 2147483647 w 352"/>
              <a:gd name="T5" fmla="*/ 2147483647 h 380"/>
              <a:gd name="T6" fmla="*/ 2147483647 w 352"/>
              <a:gd name="T7" fmla="*/ 2147483647 h 380"/>
              <a:gd name="T8" fmla="*/ 2147483647 w 352"/>
              <a:gd name="T9" fmla="*/ 2147483647 h 380"/>
              <a:gd name="T10" fmla="*/ 2147483647 w 352"/>
              <a:gd name="T11" fmla="*/ 2147483647 h 380"/>
              <a:gd name="T12" fmla="*/ 2147483647 w 352"/>
              <a:gd name="T13" fmla="*/ 2147483647 h 380"/>
              <a:gd name="T14" fmla="*/ 2147483647 w 352"/>
              <a:gd name="T15" fmla="*/ 2147483647 h 380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w 352"/>
              <a:gd name="T25" fmla="*/ 0 h 380"/>
              <a:gd name="T26" fmla="*/ 352 w 352"/>
              <a:gd name="T27" fmla="*/ 380 h 380"/>
            </a:gdLst>
            <a:ahLst/>
            <a:cxnLst>
              <a:cxn ang="T16">
                <a:pos x="T0" y="T1"/>
              </a:cxn>
              <a:cxn ang="T17">
                <a:pos x="T2" y="T3"/>
              </a:cxn>
              <a:cxn ang="T18">
                <a:pos x="T4" y="T5"/>
              </a:cxn>
              <a:cxn ang="T19">
                <a:pos x="T6" y="T7"/>
              </a:cxn>
              <a:cxn ang="T20">
                <a:pos x="T8" y="T9"/>
              </a:cxn>
              <a:cxn ang="T21">
                <a:pos x="T10" y="T11"/>
              </a:cxn>
              <a:cxn ang="T22">
                <a:pos x="T12" y="T13"/>
              </a:cxn>
              <a:cxn ang="T23">
                <a:pos x="T14" y="T15"/>
              </a:cxn>
            </a:cxnLst>
            <a:rect l="T24" t="T25" r="T26" b="T27"/>
            <a:pathLst>
              <a:path w="352" h="380">
                <a:moveTo>
                  <a:pt x="2" y="264"/>
                </a:moveTo>
                <a:cubicBezTo>
                  <a:pt x="42" y="304"/>
                  <a:pt x="56" y="361"/>
                  <a:pt x="78" y="380"/>
                </a:cubicBezTo>
                <a:cubicBezTo>
                  <a:pt x="105" y="379"/>
                  <a:pt x="132" y="378"/>
                  <a:pt x="132" y="378"/>
                </a:cubicBezTo>
                <a:cubicBezTo>
                  <a:pt x="190" y="174"/>
                  <a:pt x="352" y="26"/>
                  <a:pt x="352" y="26"/>
                </a:cubicBezTo>
                <a:cubicBezTo>
                  <a:pt x="318" y="0"/>
                  <a:pt x="296" y="14"/>
                  <a:pt x="296" y="14"/>
                </a:cubicBezTo>
                <a:cubicBezTo>
                  <a:pt x="296" y="14"/>
                  <a:pt x="186" y="130"/>
                  <a:pt x="102" y="304"/>
                </a:cubicBezTo>
                <a:cubicBezTo>
                  <a:pt x="86" y="258"/>
                  <a:pt x="28" y="242"/>
                  <a:pt x="28" y="242"/>
                </a:cubicBezTo>
                <a:cubicBezTo>
                  <a:pt x="28" y="242"/>
                  <a:pt x="0" y="246"/>
                  <a:pt x="2" y="264"/>
                </a:cubicBezTo>
                <a:close/>
              </a:path>
            </a:pathLst>
          </a:custGeom>
          <a:solidFill>
            <a:srgbClr val="06C245"/>
          </a:solidFill>
          <a:ln w="9525" cap="flat" cmpd="sng">
            <a:solidFill>
              <a:srgbClr val="06C245"/>
            </a:solidFill>
            <a:prstDash val="solid"/>
            <a:round/>
            <a:headEnd type="none" w="med" len="med"/>
            <a:tailEnd type="none" w="med" len="med"/>
          </a:ln>
        </p:spPr>
        <p:txBody>
          <a:bodyPr tIns="91440" bIns="91440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ru-RU" sz="1400" b="1" dirty="0">
              <a:solidFill>
                <a:srgbClr val="00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49" name="clipart_tick"/>
          <p:cNvSpPr>
            <a:spLocks/>
          </p:cNvSpPr>
          <p:nvPr/>
        </p:nvSpPr>
        <p:spPr bwMode="gray">
          <a:xfrm>
            <a:off x="2090206" y="4686862"/>
            <a:ext cx="265595" cy="230384"/>
          </a:xfrm>
          <a:custGeom>
            <a:avLst/>
            <a:gdLst>
              <a:gd name="T0" fmla="*/ 2147483647 w 352"/>
              <a:gd name="T1" fmla="*/ 2147483647 h 380"/>
              <a:gd name="T2" fmla="*/ 2147483647 w 352"/>
              <a:gd name="T3" fmla="*/ 2147483647 h 380"/>
              <a:gd name="T4" fmla="*/ 2147483647 w 352"/>
              <a:gd name="T5" fmla="*/ 2147483647 h 380"/>
              <a:gd name="T6" fmla="*/ 2147483647 w 352"/>
              <a:gd name="T7" fmla="*/ 2147483647 h 380"/>
              <a:gd name="T8" fmla="*/ 2147483647 w 352"/>
              <a:gd name="T9" fmla="*/ 2147483647 h 380"/>
              <a:gd name="T10" fmla="*/ 2147483647 w 352"/>
              <a:gd name="T11" fmla="*/ 2147483647 h 380"/>
              <a:gd name="T12" fmla="*/ 2147483647 w 352"/>
              <a:gd name="T13" fmla="*/ 2147483647 h 380"/>
              <a:gd name="T14" fmla="*/ 2147483647 w 352"/>
              <a:gd name="T15" fmla="*/ 2147483647 h 380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w 352"/>
              <a:gd name="T25" fmla="*/ 0 h 380"/>
              <a:gd name="T26" fmla="*/ 352 w 352"/>
              <a:gd name="T27" fmla="*/ 380 h 380"/>
            </a:gdLst>
            <a:ahLst/>
            <a:cxnLst>
              <a:cxn ang="T16">
                <a:pos x="T0" y="T1"/>
              </a:cxn>
              <a:cxn ang="T17">
                <a:pos x="T2" y="T3"/>
              </a:cxn>
              <a:cxn ang="T18">
                <a:pos x="T4" y="T5"/>
              </a:cxn>
              <a:cxn ang="T19">
                <a:pos x="T6" y="T7"/>
              </a:cxn>
              <a:cxn ang="T20">
                <a:pos x="T8" y="T9"/>
              </a:cxn>
              <a:cxn ang="T21">
                <a:pos x="T10" y="T11"/>
              </a:cxn>
              <a:cxn ang="T22">
                <a:pos x="T12" y="T13"/>
              </a:cxn>
              <a:cxn ang="T23">
                <a:pos x="T14" y="T15"/>
              </a:cxn>
            </a:cxnLst>
            <a:rect l="T24" t="T25" r="T26" b="T27"/>
            <a:pathLst>
              <a:path w="352" h="380">
                <a:moveTo>
                  <a:pt x="2" y="264"/>
                </a:moveTo>
                <a:cubicBezTo>
                  <a:pt x="42" y="304"/>
                  <a:pt x="56" y="361"/>
                  <a:pt x="78" y="380"/>
                </a:cubicBezTo>
                <a:cubicBezTo>
                  <a:pt x="105" y="379"/>
                  <a:pt x="132" y="378"/>
                  <a:pt x="132" y="378"/>
                </a:cubicBezTo>
                <a:cubicBezTo>
                  <a:pt x="190" y="174"/>
                  <a:pt x="352" y="26"/>
                  <a:pt x="352" y="26"/>
                </a:cubicBezTo>
                <a:cubicBezTo>
                  <a:pt x="318" y="0"/>
                  <a:pt x="296" y="14"/>
                  <a:pt x="296" y="14"/>
                </a:cubicBezTo>
                <a:cubicBezTo>
                  <a:pt x="296" y="14"/>
                  <a:pt x="186" y="130"/>
                  <a:pt x="102" y="304"/>
                </a:cubicBezTo>
                <a:cubicBezTo>
                  <a:pt x="86" y="258"/>
                  <a:pt x="28" y="242"/>
                  <a:pt x="28" y="242"/>
                </a:cubicBezTo>
                <a:cubicBezTo>
                  <a:pt x="28" y="242"/>
                  <a:pt x="0" y="246"/>
                  <a:pt x="2" y="264"/>
                </a:cubicBezTo>
                <a:close/>
              </a:path>
            </a:pathLst>
          </a:custGeom>
          <a:solidFill>
            <a:srgbClr val="06C245"/>
          </a:solidFill>
          <a:ln w="9525" cap="flat" cmpd="sng">
            <a:solidFill>
              <a:srgbClr val="06C245"/>
            </a:solidFill>
            <a:prstDash val="solid"/>
            <a:round/>
            <a:headEnd type="none" w="med" len="med"/>
            <a:tailEnd type="none" w="med" len="med"/>
          </a:ln>
        </p:spPr>
        <p:txBody>
          <a:bodyPr tIns="91440" bIns="91440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ru-RU" sz="1400" b="1" dirty="0">
              <a:solidFill>
                <a:srgbClr val="00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50" name="clipart_tick"/>
          <p:cNvSpPr>
            <a:spLocks/>
          </p:cNvSpPr>
          <p:nvPr/>
        </p:nvSpPr>
        <p:spPr bwMode="gray">
          <a:xfrm>
            <a:off x="2090206" y="5039501"/>
            <a:ext cx="265595" cy="230384"/>
          </a:xfrm>
          <a:custGeom>
            <a:avLst/>
            <a:gdLst>
              <a:gd name="T0" fmla="*/ 2147483647 w 352"/>
              <a:gd name="T1" fmla="*/ 2147483647 h 380"/>
              <a:gd name="T2" fmla="*/ 2147483647 w 352"/>
              <a:gd name="T3" fmla="*/ 2147483647 h 380"/>
              <a:gd name="T4" fmla="*/ 2147483647 w 352"/>
              <a:gd name="T5" fmla="*/ 2147483647 h 380"/>
              <a:gd name="T6" fmla="*/ 2147483647 w 352"/>
              <a:gd name="T7" fmla="*/ 2147483647 h 380"/>
              <a:gd name="T8" fmla="*/ 2147483647 w 352"/>
              <a:gd name="T9" fmla="*/ 2147483647 h 380"/>
              <a:gd name="T10" fmla="*/ 2147483647 w 352"/>
              <a:gd name="T11" fmla="*/ 2147483647 h 380"/>
              <a:gd name="T12" fmla="*/ 2147483647 w 352"/>
              <a:gd name="T13" fmla="*/ 2147483647 h 380"/>
              <a:gd name="T14" fmla="*/ 2147483647 w 352"/>
              <a:gd name="T15" fmla="*/ 2147483647 h 380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w 352"/>
              <a:gd name="T25" fmla="*/ 0 h 380"/>
              <a:gd name="T26" fmla="*/ 352 w 352"/>
              <a:gd name="T27" fmla="*/ 380 h 380"/>
            </a:gdLst>
            <a:ahLst/>
            <a:cxnLst>
              <a:cxn ang="T16">
                <a:pos x="T0" y="T1"/>
              </a:cxn>
              <a:cxn ang="T17">
                <a:pos x="T2" y="T3"/>
              </a:cxn>
              <a:cxn ang="T18">
                <a:pos x="T4" y="T5"/>
              </a:cxn>
              <a:cxn ang="T19">
                <a:pos x="T6" y="T7"/>
              </a:cxn>
              <a:cxn ang="T20">
                <a:pos x="T8" y="T9"/>
              </a:cxn>
              <a:cxn ang="T21">
                <a:pos x="T10" y="T11"/>
              </a:cxn>
              <a:cxn ang="T22">
                <a:pos x="T12" y="T13"/>
              </a:cxn>
              <a:cxn ang="T23">
                <a:pos x="T14" y="T15"/>
              </a:cxn>
            </a:cxnLst>
            <a:rect l="T24" t="T25" r="T26" b="T27"/>
            <a:pathLst>
              <a:path w="352" h="380">
                <a:moveTo>
                  <a:pt x="2" y="264"/>
                </a:moveTo>
                <a:cubicBezTo>
                  <a:pt x="42" y="304"/>
                  <a:pt x="56" y="361"/>
                  <a:pt x="78" y="380"/>
                </a:cubicBezTo>
                <a:cubicBezTo>
                  <a:pt x="105" y="379"/>
                  <a:pt x="132" y="378"/>
                  <a:pt x="132" y="378"/>
                </a:cubicBezTo>
                <a:cubicBezTo>
                  <a:pt x="190" y="174"/>
                  <a:pt x="352" y="26"/>
                  <a:pt x="352" y="26"/>
                </a:cubicBezTo>
                <a:cubicBezTo>
                  <a:pt x="318" y="0"/>
                  <a:pt x="296" y="14"/>
                  <a:pt x="296" y="14"/>
                </a:cubicBezTo>
                <a:cubicBezTo>
                  <a:pt x="296" y="14"/>
                  <a:pt x="186" y="130"/>
                  <a:pt x="102" y="304"/>
                </a:cubicBezTo>
                <a:cubicBezTo>
                  <a:pt x="86" y="258"/>
                  <a:pt x="28" y="242"/>
                  <a:pt x="28" y="242"/>
                </a:cubicBezTo>
                <a:cubicBezTo>
                  <a:pt x="28" y="242"/>
                  <a:pt x="0" y="246"/>
                  <a:pt x="2" y="264"/>
                </a:cubicBezTo>
                <a:close/>
              </a:path>
            </a:pathLst>
          </a:custGeom>
          <a:solidFill>
            <a:srgbClr val="06C245"/>
          </a:solidFill>
          <a:ln w="9525" cap="flat" cmpd="sng">
            <a:solidFill>
              <a:srgbClr val="06C245"/>
            </a:solidFill>
            <a:prstDash val="solid"/>
            <a:round/>
            <a:headEnd type="none" w="med" len="med"/>
            <a:tailEnd type="none" w="med" len="med"/>
          </a:ln>
        </p:spPr>
        <p:txBody>
          <a:bodyPr tIns="91440" bIns="91440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ru-RU" sz="1400" b="1" dirty="0">
              <a:solidFill>
                <a:srgbClr val="00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51" name="clipart_tick"/>
          <p:cNvSpPr>
            <a:spLocks/>
          </p:cNvSpPr>
          <p:nvPr/>
        </p:nvSpPr>
        <p:spPr bwMode="gray">
          <a:xfrm>
            <a:off x="2090206" y="5363005"/>
            <a:ext cx="265595" cy="230384"/>
          </a:xfrm>
          <a:custGeom>
            <a:avLst/>
            <a:gdLst>
              <a:gd name="T0" fmla="*/ 2147483647 w 352"/>
              <a:gd name="T1" fmla="*/ 2147483647 h 380"/>
              <a:gd name="T2" fmla="*/ 2147483647 w 352"/>
              <a:gd name="T3" fmla="*/ 2147483647 h 380"/>
              <a:gd name="T4" fmla="*/ 2147483647 w 352"/>
              <a:gd name="T5" fmla="*/ 2147483647 h 380"/>
              <a:gd name="T6" fmla="*/ 2147483647 w 352"/>
              <a:gd name="T7" fmla="*/ 2147483647 h 380"/>
              <a:gd name="T8" fmla="*/ 2147483647 w 352"/>
              <a:gd name="T9" fmla="*/ 2147483647 h 380"/>
              <a:gd name="T10" fmla="*/ 2147483647 w 352"/>
              <a:gd name="T11" fmla="*/ 2147483647 h 380"/>
              <a:gd name="T12" fmla="*/ 2147483647 w 352"/>
              <a:gd name="T13" fmla="*/ 2147483647 h 380"/>
              <a:gd name="T14" fmla="*/ 2147483647 w 352"/>
              <a:gd name="T15" fmla="*/ 2147483647 h 380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w 352"/>
              <a:gd name="T25" fmla="*/ 0 h 380"/>
              <a:gd name="T26" fmla="*/ 352 w 352"/>
              <a:gd name="T27" fmla="*/ 380 h 380"/>
            </a:gdLst>
            <a:ahLst/>
            <a:cxnLst>
              <a:cxn ang="T16">
                <a:pos x="T0" y="T1"/>
              </a:cxn>
              <a:cxn ang="T17">
                <a:pos x="T2" y="T3"/>
              </a:cxn>
              <a:cxn ang="T18">
                <a:pos x="T4" y="T5"/>
              </a:cxn>
              <a:cxn ang="T19">
                <a:pos x="T6" y="T7"/>
              </a:cxn>
              <a:cxn ang="T20">
                <a:pos x="T8" y="T9"/>
              </a:cxn>
              <a:cxn ang="T21">
                <a:pos x="T10" y="T11"/>
              </a:cxn>
              <a:cxn ang="T22">
                <a:pos x="T12" y="T13"/>
              </a:cxn>
              <a:cxn ang="T23">
                <a:pos x="T14" y="T15"/>
              </a:cxn>
            </a:cxnLst>
            <a:rect l="T24" t="T25" r="T26" b="T27"/>
            <a:pathLst>
              <a:path w="352" h="380">
                <a:moveTo>
                  <a:pt x="2" y="264"/>
                </a:moveTo>
                <a:cubicBezTo>
                  <a:pt x="42" y="304"/>
                  <a:pt x="56" y="361"/>
                  <a:pt x="78" y="380"/>
                </a:cubicBezTo>
                <a:cubicBezTo>
                  <a:pt x="105" y="379"/>
                  <a:pt x="132" y="378"/>
                  <a:pt x="132" y="378"/>
                </a:cubicBezTo>
                <a:cubicBezTo>
                  <a:pt x="190" y="174"/>
                  <a:pt x="352" y="26"/>
                  <a:pt x="352" y="26"/>
                </a:cubicBezTo>
                <a:cubicBezTo>
                  <a:pt x="318" y="0"/>
                  <a:pt x="296" y="14"/>
                  <a:pt x="296" y="14"/>
                </a:cubicBezTo>
                <a:cubicBezTo>
                  <a:pt x="296" y="14"/>
                  <a:pt x="186" y="130"/>
                  <a:pt x="102" y="304"/>
                </a:cubicBezTo>
                <a:cubicBezTo>
                  <a:pt x="86" y="258"/>
                  <a:pt x="28" y="242"/>
                  <a:pt x="28" y="242"/>
                </a:cubicBezTo>
                <a:cubicBezTo>
                  <a:pt x="28" y="242"/>
                  <a:pt x="0" y="246"/>
                  <a:pt x="2" y="264"/>
                </a:cubicBezTo>
                <a:close/>
              </a:path>
            </a:pathLst>
          </a:custGeom>
          <a:solidFill>
            <a:srgbClr val="06C245"/>
          </a:solidFill>
          <a:ln w="9525" cap="flat" cmpd="sng">
            <a:solidFill>
              <a:srgbClr val="06C245"/>
            </a:solidFill>
            <a:prstDash val="solid"/>
            <a:round/>
            <a:headEnd type="none" w="med" len="med"/>
            <a:tailEnd type="none" w="med" len="med"/>
          </a:ln>
        </p:spPr>
        <p:txBody>
          <a:bodyPr tIns="91440" bIns="91440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ru-RU" sz="1400" b="1" dirty="0">
              <a:solidFill>
                <a:srgbClr val="00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52" name="clipart_tick"/>
          <p:cNvSpPr>
            <a:spLocks/>
          </p:cNvSpPr>
          <p:nvPr/>
        </p:nvSpPr>
        <p:spPr bwMode="gray">
          <a:xfrm>
            <a:off x="7056646" y="5363005"/>
            <a:ext cx="265595" cy="230384"/>
          </a:xfrm>
          <a:custGeom>
            <a:avLst/>
            <a:gdLst>
              <a:gd name="T0" fmla="*/ 2147483647 w 352"/>
              <a:gd name="T1" fmla="*/ 2147483647 h 380"/>
              <a:gd name="T2" fmla="*/ 2147483647 w 352"/>
              <a:gd name="T3" fmla="*/ 2147483647 h 380"/>
              <a:gd name="T4" fmla="*/ 2147483647 w 352"/>
              <a:gd name="T5" fmla="*/ 2147483647 h 380"/>
              <a:gd name="T6" fmla="*/ 2147483647 w 352"/>
              <a:gd name="T7" fmla="*/ 2147483647 h 380"/>
              <a:gd name="T8" fmla="*/ 2147483647 w 352"/>
              <a:gd name="T9" fmla="*/ 2147483647 h 380"/>
              <a:gd name="T10" fmla="*/ 2147483647 w 352"/>
              <a:gd name="T11" fmla="*/ 2147483647 h 380"/>
              <a:gd name="T12" fmla="*/ 2147483647 w 352"/>
              <a:gd name="T13" fmla="*/ 2147483647 h 380"/>
              <a:gd name="T14" fmla="*/ 2147483647 w 352"/>
              <a:gd name="T15" fmla="*/ 2147483647 h 380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w 352"/>
              <a:gd name="T25" fmla="*/ 0 h 380"/>
              <a:gd name="T26" fmla="*/ 352 w 352"/>
              <a:gd name="T27" fmla="*/ 380 h 380"/>
            </a:gdLst>
            <a:ahLst/>
            <a:cxnLst>
              <a:cxn ang="T16">
                <a:pos x="T0" y="T1"/>
              </a:cxn>
              <a:cxn ang="T17">
                <a:pos x="T2" y="T3"/>
              </a:cxn>
              <a:cxn ang="T18">
                <a:pos x="T4" y="T5"/>
              </a:cxn>
              <a:cxn ang="T19">
                <a:pos x="T6" y="T7"/>
              </a:cxn>
              <a:cxn ang="T20">
                <a:pos x="T8" y="T9"/>
              </a:cxn>
              <a:cxn ang="T21">
                <a:pos x="T10" y="T11"/>
              </a:cxn>
              <a:cxn ang="T22">
                <a:pos x="T12" y="T13"/>
              </a:cxn>
              <a:cxn ang="T23">
                <a:pos x="T14" y="T15"/>
              </a:cxn>
            </a:cxnLst>
            <a:rect l="T24" t="T25" r="T26" b="T27"/>
            <a:pathLst>
              <a:path w="352" h="380">
                <a:moveTo>
                  <a:pt x="2" y="264"/>
                </a:moveTo>
                <a:cubicBezTo>
                  <a:pt x="42" y="304"/>
                  <a:pt x="56" y="361"/>
                  <a:pt x="78" y="380"/>
                </a:cubicBezTo>
                <a:cubicBezTo>
                  <a:pt x="105" y="379"/>
                  <a:pt x="132" y="378"/>
                  <a:pt x="132" y="378"/>
                </a:cubicBezTo>
                <a:cubicBezTo>
                  <a:pt x="190" y="174"/>
                  <a:pt x="352" y="26"/>
                  <a:pt x="352" y="26"/>
                </a:cubicBezTo>
                <a:cubicBezTo>
                  <a:pt x="318" y="0"/>
                  <a:pt x="296" y="14"/>
                  <a:pt x="296" y="14"/>
                </a:cubicBezTo>
                <a:cubicBezTo>
                  <a:pt x="296" y="14"/>
                  <a:pt x="186" y="130"/>
                  <a:pt x="102" y="304"/>
                </a:cubicBezTo>
                <a:cubicBezTo>
                  <a:pt x="86" y="258"/>
                  <a:pt x="28" y="242"/>
                  <a:pt x="28" y="242"/>
                </a:cubicBezTo>
                <a:cubicBezTo>
                  <a:pt x="28" y="242"/>
                  <a:pt x="0" y="246"/>
                  <a:pt x="2" y="264"/>
                </a:cubicBezTo>
                <a:close/>
              </a:path>
            </a:pathLst>
          </a:custGeom>
          <a:solidFill>
            <a:srgbClr val="06C245"/>
          </a:solidFill>
          <a:ln w="9525" cap="flat" cmpd="sng">
            <a:solidFill>
              <a:srgbClr val="06C245"/>
            </a:solidFill>
            <a:prstDash val="solid"/>
            <a:round/>
            <a:headEnd type="none" w="med" len="med"/>
            <a:tailEnd type="none" w="med" len="med"/>
          </a:ln>
        </p:spPr>
        <p:txBody>
          <a:bodyPr tIns="91440" bIns="91440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ru-RU" sz="1400" b="1" dirty="0">
              <a:solidFill>
                <a:srgbClr val="00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53" name="TextBox 52"/>
          <p:cNvSpPr txBox="1"/>
          <p:nvPr/>
        </p:nvSpPr>
        <p:spPr>
          <a:xfrm>
            <a:off x="4147640" y="2127536"/>
            <a:ext cx="1137847" cy="847915"/>
          </a:xfrm>
          <a:prstGeom prst="rect">
            <a:avLst/>
          </a:prstGeom>
          <a:noFill/>
        </p:spPr>
        <p:txBody>
          <a:bodyPr wrap="square" lIns="54000" tIns="72000" rIns="18000" bIns="72000" rtlCol="0" anchor="t" anchorCtr="0">
            <a:noAutofit/>
          </a:bodyPr>
          <a:lstStyle/>
          <a:p>
            <a:pPr>
              <a:lnSpc>
                <a:spcPts val="1000"/>
              </a:lnSpc>
            </a:pPr>
            <a:r>
              <a:rPr lang="ru-RU" sz="1000" b="1" dirty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"Цифровая Дания </a:t>
            </a:r>
            <a:r>
              <a:rPr lang="ru-RU" sz="1000" dirty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– более сильная </a:t>
            </a:r>
            <a:br>
              <a:rPr lang="en-US" sz="1000" dirty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</a:br>
            <a:r>
              <a:rPr lang="ru-RU" sz="1000" dirty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и защищенная" </a:t>
            </a:r>
            <a:endParaRPr lang="en-US" sz="1000" baseline="30000" dirty="0">
              <a:solidFill>
                <a:srgbClr val="00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54" name="TextBox 53"/>
          <p:cNvSpPr txBox="1"/>
          <p:nvPr/>
        </p:nvSpPr>
        <p:spPr>
          <a:xfrm>
            <a:off x="5390631" y="2127536"/>
            <a:ext cx="1137847" cy="847915"/>
          </a:xfrm>
          <a:prstGeom prst="rect">
            <a:avLst/>
          </a:prstGeom>
          <a:noFill/>
        </p:spPr>
        <p:txBody>
          <a:bodyPr wrap="square" lIns="54000" tIns="72000" rIns="18000" bIns="72000" rtlCol="0" anchor="t" anchorCtr="0">
            <a:noAutofit/>
          </a:bodyPr>
          <a:lstStyle/>
          <a:p>
            <a:pPr>
              <a:lnSpc>
                <a:spcPts val="1000"/>
              </a:lnSpc>
            </a:pPr>
            <a:r>
              <a:rPr lang="ru-RU" sz="1000" dirty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Создание </a:t>
            </a:r>
            <a:r>
              <a:rPr lang="ru-RU" sz="1000" b="1" dirty="0" err="1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ИКТ-хаба</a:t>
            </a:r>
            <a:r>
              <a:rPr lang="ru-RU" sz="1000" b="1" dirty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ru-RU" sz="1000" dirty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в Торонто</a:t>
            </a:r>
            <a:endParaRPr lang="en-US" sz="1000" baseline="30000" dirty="0">
              <a:solidFill>
                <a:srgbClr val="00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55" name="TextBox 54"/>
          <p:cNvSpPr txBox="1"/>
          <p:nvPr/>
        </p:nvSpPr>
        <p:spPr>
          <a:xfrm>
            <a:off x="6633622" y="2127536"/>
            <a:ext cx="1137847" cy="847915"/>
          </a:xfrm>
          <a:prstGeom prst="rect">
            <a:avLst/>
          </a:prstGeom>
          <a:noFill/>
        </p:spPr>
        <p:txBody>
          <a:bodyPr wrap="square" lIns="54000" tIns="72000" rIns="18000" bIns="72000" rtlCol="0" anchor="t" anchorCtr="0">
            <a:noAutofit/>
          </a:bodyPr>
          <a:lstStyle/>
          <a:p>
            <a:pPr>
              <a:lnSpc>
                <a:spcPts val="1000"/>
              </a:lnSpc>
            </a:pPr>
            <a:r>
              <a:rPr lang="ru-RU" sz="1000" b="1" dirty="0"/>
              <a:t>Умная экономика</a:t>
            </a:r>
            <a:r>
              <a:rPr lang="ru-RU" sz="1000" dirty="0"/>
              <a:t>, которая </a:t>
            </a:r>
            <a:r>
              <a:rPr lang="ru-RU" sz="1000" dirty="0" err="1"/>
              <a:t>драйвится</a:t>
            </a:r>
            <a:r>
              <a:rPr lang="ru-RU" sz="1000" dirty="0"/>
              <a:t> </a:t>
            </a:r>
            <a:r>
              <a:rPr lang="ru-RU" sz="1000" b="1" dirty="0"/>
              <a:t>ИКТ</a:t>
            </a:r>
            <a:endParaRPr lang="en-US" sz="1000" b="1" baseline="30000" dirty="0">
              <a:solidFill>
                <a:srgbClr val="000000"/>
              </a:solidFill>
              <a:latin typeface="Arial" pitchFamily="34" charset="0"/>
              <a:cs typeface="Arial" pitchFamily="34" charset="0"/>
            </a:endParaRPr>
          </a:p>
        </p:txBody>
      </p:sp>
      <p:cxnSp>
        <p:nvCxnSpPr>
          <p:cNvPr id="56" name="Straight Connector 31"/>
          <p:cNvCxnSpPr/>
          <p:nvPr/>
        </p:nvCxnSpPr>
        <p:spPr>
          <a:xfrm>
            <a:off x="59060" y="3035254"/>
            <a:ext cx="8992800" cy="0"/>
          </a:xfrm>
          <a:prstGeom prst="line">
            <a:avLst/>
          </a:prstGeom>
          <a:ln>
            <a:solidFill>
              <a:schemeClr val="accent3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7" name="clipart_tick"/>
          <p:cNvSpPr>
            <a:spLocks/>
          </p:cNvSpPr>
          <p:nvPr/>
        </p:nvSpPr>
        <p:spPr bwMode="gray">
          <a:xfrm>
            <a:off x="3331816" y="5363005"/>
            <a:ext cx="265595" cy="230384"/>
          </a:xfrm>
          <a:custGeom>
            <a:avLst/>
            <a:gdLst>
              <a:gd name="T0" fmla="*/ 2147483647 w 352"/>
              <a:gd name="T1" fmla="*/ 2147483647 h 380"/>
              <a:gd name="T2" fmla="*/ 2147483647 w 352"/>
              <a:gd name="T3" fmla="*/ 2147483647 h 380"/>
              <a:gd name="T4" fmla="*/ 2147483647 w 352"/>
              <a:gd name="T5" fmla="*/ 2147483647 h 380"/>
              <a:gd name="T6" fmla="*/ 2147483647 w 352"/>
              <a:gd name="T7" fmla="*/ 2147483647 h 380"/>
              <a:gd name="T8" fmla="*/ 2147483647 w 352"/>
              <a:gd name="T9" fmla="*/ 2147483647 h 380"/>
              <a:gd name="T10" fmla="*/ 2147483647 w 352"/>
              <a:gd name="T11" fmla="*/ 2147483647 h 380"/>
              <a:gd name="T12" fmla="*/ 2147483647 w 352"/>
              <a:gd name="T13" fmla="*/ 2147483647 h 380"/>
              <a:gd name="T14" fmla="*/ 2147483647 w 352"/>
              <a:gd name="T15" fmla="*/ 2147483647 h 380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w 352"/>
              <a:gd name="T25" fmla="*/ 0 h 380"/>
              <a:gd name="T26" fmla="*/ 352 w 352"/>
              <a:gd name="T27" fmla="*/ 380 h 380"/>
            </a:gdLst>
            <a:ahLst/>
            <a:cxnLst>
              <a:cxn ang="T16">
                <a:pos x="T0" y="T1"/>
              </a:cxn>
              <a:cxn ang="T17">
                <a:pos x="T2" y="T3"/>
              </a:cxn>
              <a:cxn ang="T18">
                <a:pos x="T4" y="T5"/>
              </a:cxn>
              <a:cxn ang="T19">
                <a:pos x="T6" y="T7"/>
              </a:cxn>
              <a:cxn ang="T20">
                <a:pos x="T8" y="T9"/>
              </a:cxn>
              <a:cxn ang="T21">
                <a:pos x="T10" y="T11"/>
              </a:cxn>
              <a:cxn ang="T22">
                <a:pos x="T12" y="T13"/>
              </a:cxn>
              <a:cxn ang="T23">
                <a:pos x="T14" y="T15"/>
              </a:cxn>
            </a:cxnLst>
            <a:rect l="T24" t="T25" r="T26" b="T27"/>
            <a:pathLst>
              <a:path w="352" h="380">
                <a:moveTo>
                  <a:pt x="2" y="264"/>
                </a:moveTo>
                <a:cubicBezTo>
                  <a:pt x="42" y="304"/>
                  <a:pt x="56" y="361"/>
                  <a:pt x="78" y="380"/>
                </a:cubicBezTo>
                <a:cubicBezTo>
                  <a:pt x="105" y="379"/>
                  <a:pt x="132" y="378"/>
                  <a:pt x="132" y="378"/>
                </a:cubicBezTo>
                <a:cubicBezTo>
                  <a:pt x="190" y="174"/>
                  <a:pt x="352" y="26"/>
                  <a:pt x="352" y="26"/>
                </a:cubicBezTo>
                <a:cubicBezTo>
                  <a:pt x="318" y="0"/>
                  <a:pt x="296" y="14"/>
                  <a:pt x="296" y="14"/>
                </a:cubicBezTo>
                <a:cubicBezTo>
                  <a:pt x="296" y="14"/>
                  <a:pt x="186" y="130"/>
                  <a:pt x="102" y="304"/>
                </a:cubicBezTo>
                <a:cubicBezTo>
                  <a:pt x="86" y="258"/>
                  <a:pt x="28" y="242"/>
                  <a:pt x="28" y="242"/>
                </a:cubicBezTo>
                <a:cubicBezTo>
                  <a:pt x="28" y="242"/>
                  <a:pt x="0" y="246"/>
                  <a:pt x="2" y="264"/>
                </a:cubicBezTo>
                <a:close/>
              </a:path>
            </a:pathLst>
          </a:custGeom>
          <a:solidFill>
            <a:srgbClr val="06C245"/>
          </a:solidFill>
          <a:ln w="9525" cap="flat" cmpd="sng">
            <a:solidFill>
              <a:srgbClr val="06C245"/>
            </a:solidFill>
            <a:prstDash val="solid"/>
            <a:round/>
            <a:headEnd type="none" w="med" len="med"/>
            <a:tailEnd type="none" w="med" len="med"/>
          </a:ln>
        </p:spPr>
        <p:txBody>
          <a:bodyPr tIns="91440" bIns="91440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ru-RU" sz="1400" b="1" dirty="0">
              <a:solidFill>
                <a:srgbClr val="00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58" name="clipart_tick"/>
          <p:cNvSpPr>
            <a:spLocks/>
          </p:cNvSpPr>
          <p:nvPr/>
        </p:nvSpPr>
        <p:spPr bwMode="gray">
          <a:xfrm>
            <a:off x="4561851" y="5372337"/>
            <a:ext cx="265595" cy="230384"/>
          </a:xfrm>
          <a:custGeom>
            <a:avLst/>
            <a:gdLst>
              <a:gd name="T0" fmla="*/ 2147483647 w 352"/>
              <a:gd name="T1" fmla="*/ 2147483647 h 380"/>
              <a:gd name="T2" fmla="*/ 2147483647 w 352"/>
              <a:gd name="T3" fmla="*/ 2147483647 h 380"/>
              <a:gd name="T4" fmla="*/ 2147483647 w 352"/>
              <a:gd name="T5" fmla="*/ 2147483647 h 380"/>
              <a:gd name="T6" fmla="*/ 2147483647 w 352"/>
              <a:gd name="T7" fmla="*/ 2147483647 h 380"/>
              <a:gd name="T8" fmla="*/ 2147483647 w 352"/>
              <a:gd name="T9" fmla="*/ 2147483647 h 380"/>
              <a:gd name="T10" fmla="*/ 2147483647 w 352"/>
              <a:gd name="T11" fmla="*/ 2147483647 h 380"/>
              <a:gd name="T12" fmla="*/ 2147483647 w 352"/>
              <a:gd name="T13" fmla="*/ 2147483647 h 380"/>
              <a:gd name="T14" fmla="*/ 2147483647 w 352"/>
              <a:gd name="T15" fmla="*/ 2147483647 h 380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w 352"/>
              <a:gd name="T25" fmla="*/ 0 h 380"/>
              <a:gd name="T26" fmla="*/ 352 w 352"/>
              <a:gd name="T27" fmla="*/ 380 h 380"/>
            </a:gdLst>
            <a:ahLst/>
            <a:cxnLst>
              <a:cxn ang="T16">
                <a:pos x="T0" y="T1"/>
              </a:cxn>
              <a:cxn ang="T17">
                <a:pos x="T2" y="T3"/>
              </a:cxn>
              <a:cxn ang="T18">
                <a:pos x="T4" y="T5"/>
              </a:cxn>
              <a:cxn ang="T19">
                <a:pos x="T6" y="T7"/>
              </a:cxn>
              <a:cxn ang="T20">
                <a:pos x="T8" y="T9"/>
              </a:cxn>
              <a:cxn ang="T21">
                <a:pos x="T10" y="T11"/>
              </a:cxn>
              <a:cxn ang="T22">
                <a:pos x="T12" y="T13"/>
              </a:cxn>
              <a:cxn ang="T23">
                <a:pos x="T14" y="T15"/>
              </a:cxn>
            </a:cxnLst>
            <a:rect l="T24" t="T25" r="T26" b="T27"/>
            <a:pathLst>
              <a:path w="352" h="380">
                <a:moveTo>
                  <a:pt x="2" y="264"/>
                </a:moveTo>
                <a:cubicBezTo>
                  <a:pt x="42" y="304"/>
                  <a:pt x="56" y="361"/>
                  <a:pt x="78" y="380"/>
                </a:cubicBezTo>
                <a:cubicBezTo>
                  <a:pt x="105" y="379"/>
                  <a:pt x="132" y="378"/>
                  <a:pt x="132" y="378"/>
                </a:cubicBezTo>
                <a:cubicBezTo>
                  <a:pt x="190" y="174"/>
                  <a:pt x="352" y="26"/>
                  <a:pt x="352" y="26"/>
                </a:cubicBezTo>
                <a:cubicBezTo>
                  <a:pt x="318" y="0"/>
                  <a:pt x="296" y="14"/>
                  <a:pt x="296" y="14"/>
                </a:cubicBezTo>
                <a:cubicBezTo>
                  <a:pt x="296" y="14"/>
                  <a:pt x="186" y="130"/>
                  <a:pt x="102" y="304"/>
                </a:cubicBezTo>
                <a:cubicBezTo>
                  <a:pt x="86" y="258"/>
                  <a:pt x="28" y="242"/>
                  <a:pt x="28" y="242"/>
                </a:cubicBezTo>
                <a:cubicBezTo>
                  <a:pt x="28" y="242"/>
                  <a:pt x="0" y="246"/>
                  <a:pt x="2" y="264"/>
                </a:cubicBezTo>
                <a:close/>
              </a:path>
            </a:pathLst>
          </a:custGeom>
          <a:solidFill>
            <a:srgbClr val="06C245"/>
          </a:solidFill>
          <a:ln w="9525" cap="flat" cmpd="sng">
            <a:solidFill>
              <a:srgbClr val="06C245"/>
            </a:solidFill>
            <a:prstDash val="solid"/>
            <a:round/>
            <a:headEnd type="none" w="med" len="med"/>
            <a:tailEnd type="none" w="med" len="med"/>
          </a:ln>
        </p:spPr>
        <p:txBody>
          <a:bodyPr tIns="91440" bIns="91440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ru-RU" sz="1400" b="1" dirty="0">
              <a:solidFill>
                <a:srgbClr val="00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59" name="takeaway_box"/>
          <p:cNvSpPr>
            <a:spLocks noChangeArrowheads="1"/>
          </p:cNvSpPr>
          <p:nvPr/>
        </p:nvSpPr>
        <p:spPr bwMode="gray">
          <a:xfrm>
            <a:off x="0" y="5803807"/>
            <a:ext cx="9144000" cy="531812"/>
          </a:xfrm>
          <a:prstGeom prst="rect">
            <a:avLst/>
          </a:prstGeom>
          <a:solidFill>
            <a:schemeClr val="accent1"/>
          </a:solidFill>
          <a:ln w="9525" algn="ctr">
            <a:noFill/>
            <a:miter lim="800000"/>
            <a:headEnd type="none" w="lg" len="lg"/>
            <a:tailEnd type="none" w="lg" len="lg"/>
          </a:ln>
          <a:extLst>
            <a:ext uri="{91240B29-F687-4F45-9708-019B960494DF}">
              <a14:hiddenLine xmlns:a14="http://schemas.microsoft.com/office/drawing/2010/main" w="9525" algn="ctr">
                <a:solidFill>
                  <a:srgbClr val="E2E2E2"/>
                </a:solidFill>
                <a:miter lim="800000"/>
                <a:headEnd type="none" w="lg" len="lg"/>
                <a:tailEnd type="none" w="lg" len="lg"/>
              </a14:hiddenLine>
            </a:ext>
          </a:extLst>
        </p:spPr>
        <p:txBody>
          <a:bodyPr lIns="0" tIns="89999" rIns="0" bIns="89999" anchor="ctr" anchorCtr="1"/>
          <a:lstStyle/>
          <a:p>
            <a:pPr algn="ctr"/>
            <a:r>
              <a:rPr lang="ru-RU" sz="1600" b="1" dirty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Казахстану нужна комплексная программа </a:t>
            </a:r>
            <a:r>
              <a:rPr lang="ru-RU" sz="1600" b="1" dirty="0" err="1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цифровизации</a:t>
            </a:r>
            <a:r>
              <a:rPr lang="ru-RU" sz="1600" b="1" dirty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, включающая все 4 направления, в связи с наличием отставания от лидеров по большинству областей</a:t>
            </a:r>
          </a:p>
        </p:txBody>
      </p:sp>
      <p:sp>
        <p:nvSpPr>
          <p:cNvPr id="60" name="flag_label"/>
          <p:cNvSpPr>
            <a:spLocks noChangeArrowheads="1"/>
          </p:cNvSpPr>
          <p:nvPr/>
        </p:nvSpPr>
        <p:spPr bwMode="gray">
          <a:xfrm>
            <a:off x="1661658" y="1761508"/>
            <a:ext cx="1137847" cy="338554"/>
          </a:xfrm>
          <a:prstGeom prst="rect">
            <a:avLst/>
          </a:prstGeom>
          <a:solidFill>
            <a:srgbClr val="FFFFFF"/>
          </a:solidFill>
          <a:ln w="9525" algn="ctr">
            <a:noFill/>
            <a:miter lim="800000"/>
            <a:headEnd type="none" w="lg" len="lg"/>
            <a:tailEnd type="none" w="lg" len="lg"/>
          </a:ln>
          <a:effectLst>
            <a:outerShdw dist="25400" dir="5400000" sx="99000" sy="99000" algn="ctr" rotWithShape="0">
              <a:srgbClr val="177B57"/>
            </a:outerShdw>
          </a:effectLst>
        </p:spPr>
        <p:txBody>
          <a:bodyPr lIns="0" tIns="91440" rIns="0" bIns="91440" anchor="b">
            <a:spAutoFit/>
          </a:bodyPr>
          <a:lstStyle/>
          <a:p>
            <a:pPr algn="ctr"/>
            <a:r>
              <a:rPr lang="ru-RU" sz="1000" b="1" kern="0" dirty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Южная Корея</a:t>
            </a:r>
          </a:p>
        </p:txBody>
      </p:sp>
      <p:sp>
        <p:nvSpPr>
          <p:cNvPr id="61" name="flag_label"/>
          <p:cNvSpPr>
            <a:spLocks noChangeArrowheads="1"/>
          </p:cNvSpPr>
          <p:nvPr/>
        </p:nvSpPr>
        <p:spPr bwMode="gray">
          <a:xfrm>
            <a:off x="2904649" y="1761508"/>
            <a:ext cx="1137847" cy="338554"/>
          </a:xfrm>
          <a:prstGeom prst="rect">
            <a:avLst/>
          </a:prstGeom>
          <a:solidFill>
            <a:srgbClr val="FFFFFF"/>
          </a:solidFill>
          <a:ln w="9525" algn="ctr">
            <a:noFill/>
            <a:miter lim="800000"/>
            <a:headEnd type="none" w="lg" len="lg"/>
            <a:tailEnd type="none" w="lg" len="lg"/>
          </a:ln>
          <a:effectLst>
            <a:outerShdw dist="25400" dir="5400000" sx="99000" sy="99000" algn="ctr" rotWithShape="0">
              <a:srgbClr val="177B57"/>
            </a:outerShdw>
          </a:effectLst>
        </p:spPr>
        <p:txBody>
          <a:bodyPr lIns="0" tIns="91440" rIns="0" bIns="91440" anchor="b">
            <a:spAutoFit/>
          </a:bodyPr>
          <a:lstStyle/>
          <a:p>
            <a:pPr algn="ctr"/>
            <a:r>
              <a:rPr lang="ru-RU" sz="1000" b="1" kern="0" dirty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Новая Зеландия</a:t>
            </a:r>
          </a:p>
        </p:txBody>
      </p:sp>
      <p:sp>
        <p:nvSpPr>
          <p:cNvPr id="62" name="flag_label"/>
          <p:cNvSpPr>
            <a:spLocks noChangeArrowheads="1"/>
          </p:cNvSpPr>
          <p:nvPr/>
        </p:nvSpPr>
        <p:spPr bwMode="gray">
          <a:xfrm>
            <a:off x="4147640" y="1760956"/>
            <a:ext cx="1137847" cy="338554"/>
          </a:xfrm>
          <a:prstGeom prst="rect">
            <a:avLst/>
          </a:prstGeom>
          <a:solidFill>
            <a:srgbClr val="FFFFFF"/>
          </a:solidFill>
          <a:ln w="9525" algn="ctr">
            <a:noFill/>
            <a:miter lim="800000"/>
            <a:headEnd type="none" w="lg" len="lg"/>
            <a:tailEnd type="none" w="lg" len="lg"/>
          </a:ln>
          <a:effectLst>
            <a:outerShdw dist="25400" dir="5400000" sx="99000" sy="99000" algn="ctr" rotWithShape="0">
              <a:srgbClr val="177B57"/>
            </a:outerShdw>
          </a:effectLst>
        </p:spPr>
        <p:txBody>
          <a:bodyPr lIns="0" tIns="91440" rIns="0" bIns="91440" anchor="b">
            <a:spAutoFit/>
          </a:bodyPr>
          <a:lstStyle/>
          <a:p>
            <a:pPr algn="ctr"/>
            <a:r>
              <a:rPr lang="ru-RU" sz="1000" b="1" kern="0" dirty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Дания</a:t>
            </a:r>
          </a:p>
        </p:txBody>
      </p:sp>
      <p:sp>
        <p:nvSpPr>
          <p:cNvPr id="63" name="flag_label"/>
          <p:cNvSpPr>
            <a:spLocks noChangeArrowheads="1"/>
          </p:cNvSpPr>
          <p:nvPr/>
        </p:nvSpPr>
        <p:spPr bwMode="gray">
          <a:xfrm>
            <a:off x="6633622" y="1767084"/>
            <a:ext cx="1137847" cy="338554"/>
          </a:xfrm>
          <a:prstGeom prst="rect">
            <a:avLst/>
          </a:prstGeom>
          <a:solidFill>
            <a:srgbClr val="FFFFFF"/>
          </a:solidFill>
          <a:ln w="9525" algn="ctr">
            <a:noFill/>
            <a:miter lim="800000"/>
            <a:headEnd type="none" w="lg" len="lg"/>
            <a:tailEnd type="none" w="lg" len="lg"/>
          </a:ln>
          <a:effectLst>
            <a:outerShdw dist="25400" dir="5400000" sx="99000" sy="99000" algn="ctr" rotWithShape="0">
              <a:srgbClr val="177B57"/>
            </a:outerShdw>
          </a:effectLst>
        </p:spPr>
        <p:txBody>
          <a:bodyPr lIns="0" tIns="91440" rIns="0" bIns="91440" anchor="b">
            <a:spAutoFit/>
          </a:bodyPr>
          <a:lstStyle/>
          <a:p>
            <a:pPr algn="ctr"/>
            <a:r>
              <a:rPr lang="ru-RU" sz="1000" b="1" kern="0" dirty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Сингапур</a:t>
            </a:r>
          </a:p>
        </p:txBody>
      </p:sp>
      <p:sp>
        <p:nvSpPr>
          <p:cNvPr id="64" name="flag_label"/>
          <p:cNvSpPr>
            <a:spLocks noChangeArrowheads="1"/>
          </p:cNvSpPr>
          <p:nvPr/>
        </p:nvSpPr>
        <p:spPr bwMode="gray">
          <a:xfrm>
            <a:off x="5390631" y="1760956"/>
            <a:ext cx="1137847" cy="338554"/>
          </a:xfrm>
          <a:prstGeom prst="rect">
            <a:avLst/>
          </a:prstGeom>
          <a:solidFill>
            <a:srgbClr val="FFFFFF"/>
          </a:solidFill>
          <a:ln w="9525" algn="ctr">
            <a:noFill/>
            <a:miter lim="800000"/>
            <a:headEnd type="none" w="lg" len="lg"/>
            <a:tailEnd type="none" w="lg" len="lg"/>
          </a:ln>
          <a:effectLst>
            <a:outerShdw dist="25400" dir="5400000" sx="99000" sy="99000" algn="ctr" rotWithShape="0">
              <a:srgbClr val="177B57"/>
            </a:outerShdw>
          </a:effectLst>
        </p:spPr>
        <p:txBody>
          <a:bodyPr lIns="0" tIns="91440" rIns="0" bIns="91440" anchor="b">
            <a:spAutoFit/>
          </a:bodyPr>
          <a:lstStyle/>
          <a:p>
            <a:pPr algn="ctr"/>
            <a:r>
              <a:rPr lang="ru-RU" sz="1000" b="1" kern="0" dirty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Канада</a:t>
            </a:r>
          </a:p>
        </p:txBody>
      </p:sp>
      <p:pic>
        <p:nvPicPr>
          <p:cNvPr id="65" name="Picture 102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061" r="11404"/>
          <a:stretch/>
        </p:blipFill>
        <p:spPr>
          <a:xfrm>
            <a:off x="6915630" y="1272679"/>
            <a:ext cx="573831" cy="554355"/>
          </a:xfrm>
          <a:prstGeom prst="ellipse">
            <a:avLst/>
          </a:prstGeom>
        </p:spPr>
      </p:pic>
      <p:pic>
        <p:nvPicPr>
          <p:cNvPr id="66" name="Picture 103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484" r="11737"/>
          <a:stretch/>
        </p:blipFill>
        <p:spPr>
          <a:xfrm>
            <a:off x="3189454" y="1272679"/>
            <a:ext cx="568236" cy="554355"/>
          </a:xfrm>
          <a:prstGeom prst="ellipse">
            <a:avLst/>
          </a:prstGeom>
        </p:spPr>
      </p:pic>
      <p:pic>
        <p:nvPicPr>
          <p:cNvPr id="67" name="Picture 104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618" r="10956"/>
          <a:stretch/>
        </p:blipFill>
        <p:spPr>
          <a:xfrm>
            <a:off x="1936668" y="1282467"/>
            <a:ext cx="587826" cy="554355"/>
          </a:xfrm>
          <a:prstGeom prst="ellipse">
            <a:avLst/>
          </a:prstGeom>
        </p:spPr>
      </p:pic>
      <p:pic>
        <p:nvPicPr>
          <p:cNvPr id="68" name="Picture 105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484" r="11737"/>
          <a:stretch/>
        </p:blipFill>
        <p:spPr>
          <a:xfrm>
            <a:off x="4432445" y="1263673"/>
            <a:ext cx="568236" cy="554355"/>
          </a:xfrm>
          <a:prstGeom prst="ellipse">
            <a:avLst/>
          </a:prstGeom>
        </p:spPr>
      </p:pic>
      <p:sp>
        <p:nvSpPr>
          <p:cNvPr id="69" name="flag_label"/>
          <p:cNvSpPr>
            <a:spLocks noChangeArrowheads="1"/>
          </p:cNvSpPr>
          <p:nvPr/>
        </p:nvSpPr>
        <p:spPr bwMode="gray">
          <a:xfrm>
            <a:off x="7876613" y="1760956"/>
            <a:ext cx="1137847" cy="338554"/>
          </a:xfrm>
          <a:prstGeom prst="rect">
            <a:avLst/>
          </a:prstGeom>
          <a:solidFill>
            <a:srgbClr val="FFFFFF"/>
          </a:solidFill>
          <a:ln w="9525" algn="ctr">
            <a:noFill/>
            <a:miter lim="800000"/>
            <a:headEnd type="none" w="lg" len="lg"/>
            <a:tailEnd type="none" w="lg" len="lg"/>
          </a:ln>
          <a:effectLst>
            <a:outerShdw dist="25400" dir="5400000" sx="99000" sy="99000" algn="ctr" rotWithShape="0">
              <a:srgbClr val="177B57"/>
            </a:outerShdw>
          </a:effectLst>
        </p:spPr>
        <p:txBody>
          <a:bodyPr wrap="square" lIns="0" tIns="91440" rIns="0" bIns="91440" anchor="b">
            <a:spAutoFit/>
          </a:bodyPr>
          <a:lstStyle/>
          <a:p>
            <a:pPr algn="ctr"/>
            <a:r>
              <a:rPr lang="ru-RU" sz="1000" b="1" kern="0" dirty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Китай</a:t>
            </a:r>
          </a:p>
        </p:txBody>
      </p:sp>
      <p:pic>
        <p:nvPicPr>
          <p:cNvPr id="70" name="Picture 112"/>
          <p:cNvPicPr>
            <a:picLocks noChangeAspect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968" r="11253"/>
          <a:stretch/>
        </p:blipFill>
        <p:spPr>
          <a:xfrm>
            <a:off x="8161418" y="1272678"/>
            <a:ext cx="568236" cy="554355"/>
          </a:xfrm>
          <a:prstGeom prst="ellipse">
            <a:avLst/>
          </a:prstGeom>
        </p:spPr>
      </p:pic>
      <p:sp>
        <p:nvSpPr>
          <p:cNvPr id="71" name="clipart_tick"/>
          <p:cNvSpPr>
            <a:spLocks/>
          </p:cNvSpPr>
          <p:nvPr/>
        </p:nvSpPr>
        <p:spPr bwMode="gray">
          <a:xfrm>
            <a:off x="3331816" y="4696040"/>
            <a:ext cx="265595" cy="230384"/>
          </a:xfrm>
          <a:custGeom>
            <a:avLst/>
            <a:gdLst>
              <a:gd name="T0" fmla="*/ 2147483647 w 352"/>
              <a:gd name="T1" fmla="*/ 2147483647 h 380"/>
              <a:gd name="T2" fmla="*/ 2147483647 w 352"/>
              <a:gd name="T3" fmla="*/ 2147483647 h 380"/>
              <a:gd name="T4" fmla="*/ 2147483647 w 352"/>
              <a:gd name="T5" fmla="*/ 2147483647 h 380"/>
              <a:gd name="T6" fmla="*/ 2147483647 w 352"/>
              <a:gd name="T7" fmla="*/ 2147483647 h 380"/>
              <a:gd name="T8" fmla="*/ 2147483647 w 352"/>
              <a:gd name="T9" fmla="*/ 2147483647 h 380"/>
              <a:gd name="T10" fmla="*/ 2147483647 w 352"/>
              <a:gd name="T11" fmla="*/ 2147483647 h 380"/>
              <a:gd name="T12" fmla="*/ 2147483647 w 352"/>
              <a:gd name="T13" fmla="*/ 2147483647 h 380"/>
              <a:gd name="T14" fmla="*/ 2147483647 w 352"/>
              <a:gd name="T15" fmla="*/ 2147483647 h 380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w 352"/>
              <a:gd name="T25" fmla="*/ 0 h 380"/>
              <a:gd name="T26" fmla="*/ 352 w 352"/>
              <a:gd name="T27" fmla="*/ 380 h 380"/>
            </a:gdLst>
            <a:ahLst/>
            <a:cxnLst>
              <a:cxn ang="T16">
                <a:pos x="T0" y="T1"/>
              </a:cxn>
              <a:cxn ang="T17">
                <a:pos x="T2" y="T3"/>
              </a:cxn>
              <a:cxn ang="T18">
                <a:pos x="T4" y="T5"/>
              </a:cxn>
              <a:cxn ang="T19">
                <a:pos x="T6" y="T7"/>
              </a:cxn>
              <a:cxn ang="T20">
                <a:pos x="T8" y="T9"/>
              </a:cxn>
              <a:cxn ang="T21">
                <a:pos x="T10" y="T11"/>
              </a:cxn>
              <a:cxn ang="T22">
                <a:pos x="T12" y="T13"/>
              </a:cxn>
              <a:cxn ang="T23">
                <a:pos x="T14" y="T15"/>
              </a:cxn>
            </a:cxnLst>
            <a:rect l="T24" t="T25" r="T26" b="T27"/>
            <a:pathLst>
              <a:path w="352" h="380">
                <a:moveTo>
                  <a:pt x="2" y="264"/>
                </a:moveTo>
                <a:cubicBezTo>
                  <a:pt x="42" y="304"/>
                  <a:pt x="56" y="361"/>
                  <a:pt x="78" y="380"/>
                </a:cubicBezTo>
                <a:cubicBezTo>
                  <a:pt x="105" y="379"/>
                  <a:pt x="132" y="378"/>
                  <a:pt x="132" y="378"/>
                </a:cubicBezTo>
                <a:cubicBezTo>
                  <a:pt x="190" y="174"/>
                  <a:pt x="352" y="26"/>
                  <a:pt x="352" y="26"/>
                </a:cubicBezTo>
                <a:cubicBezTo>
                  <a:pt x="318" y="0"/>
                  <a:pt x="296" y="14"/>
                  <a:pt x="296" y="14"/>
                </a:cubicBezTo>
                <a:cubicBezTo>
                  <a:pt x="296" y="14"/>
                  <a:pt x="186" y="130"/>
                  <a:pt x="102" y="304"/>
                </a:cubicBezTo>
                <a:cubicBezTo>
                  <a:pt x="86" y="258"/>
                  <a:pt x="28" y="242"/>
                  <a:pt x="28" y="242"/>
                </a:cubicBezTo>
                <a:cubicBezTo>
                  <a:pt x="28" y="242"/>
                  <a:pt x="0" y="246"/>
                  <a:pt x="2" y="264"/>
                </a:cubicBezTo>
                <a:close/>
              </a:path>
            </a:pathLst>
          </a:custGeom>
          <a:solidFill>
            <a:srgbClr val="06C245"/>
          </a:solidFill>
          <a:ln w="9525" cap="flat" cmpd="sng">
            <a:solidFill>
              <a:srgbClr val="06C245"/>
            </a:solidFill>
            <a:prstDash val="solid"/>
            <a:round/>
            <a:headEnd type="none" w="med" len="med"/>
            <a:tailEnd type="none" w="med" len="med"/>
          </a:ln>
        </p:spPr>
        <p:txBody>
          <a:bodyPr tIns="91440" bIns="91440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ru-RU" sz="1400" b="1" dirty="0">
              <a:solidFill>
                <a:srgbClr val="00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72" name="clipart_tick"/>
          <p:cNvSpPr>
            <a:spLocks/>
          </p:cNvSpPr>
          <p:nvPr/>
        </p:nvSpPr>
        <p:spPr bwMode="gray">
          <a:xfrm>
            <a:off x="3331816" y="5039501"/>
            <a:ext cx="265595" cy="230384"/>
          </a:xfrm>
          <a:custGeom>
            <a:avLst/>
            <a:gdLst>
              <a:gd name="T0" fmla="*/ 2147483647 w 352"/>
              <a:gd name="T1" fmla="*/ 2147483647 h 380"/>
              <a:gd name="T2" fmla="*/ 2147483647 w 352"/>
              <a:gd name="T3" fmla="*/ 2147483647 h 380"/>
              <a:gd name="T4" fmla="*/ 2147483647 w 352"/>
              <a:gd name="T5" fmla="*/ 2147483647 h 380"/>
              <a:gd name="T6" fmla="*/ 2147483647 w 352"/>
              <a:gd name="T7" fmla="*/ 2147483647 h 380"/>
              <a:gd name="T8" fmla="*/ 2147483647 w 352"/>
              <a:gd name="T9" fmla="*/ 2147483647 h 380"/>
              <a:gd name="T10" fmla="*/ 2147483647 w 352"/>
              <a:gd name="T11" fmla="*/ 2147483647 h 380"/>
              <a:gd name="T12" fmla="*/ 2147483647 w 352"/>
              <a:gd name="T13" fmla="*/ 2147483647 h 380"/>
              <a:gd name="T14" fmla="*/ 2147483647 w 352"/>
              <a:gd name="T15" fmla="*/ 2147483647 h 380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w 352"/>
              <a:gd name="T25" fmla="*/ 0 h 380"/>
              <a:gd name="T26" fmla="*/ 352 w 352"/>
              <a:gd name="T27" fmla="*/ 380 h 380"/>
            </a:gdLst>
            <a:ahLst/>
            <a:cxnLst>
              <a:cxn ang="T16">
                <a:pos x="T0" y="T1"/>
              </a:cxn>
              <a:cxn ang="T17">
                <a:pos x="T2" y="T3"/>
              </a:cxn>
              <a:cxn ang="T18">
                <a:pos x="T4" y="T5"/>
              </a:cxn>
              <a:cxn ang="T19">
                <a:pos x="T6" y="T7"/>
              </a:cxn>
              <a:cxn ang="T20">
                <a:pos x="T8" y="T9"/>
              </a:cxn>
              <a:cxn ang="T21">
                <a:pos x="T10" y="T11"/>
              </a:cxn>
              <a:cxn ang="T22">
                <a:pos x="T12" y="T13"/>
              </a:cxn>
              <a:cxn ang="T23">
                <a:pos x="T14" y="T15"/>
              </a:cxn>
            </a:cxnLst>
            <a:rect l="T24" t="T25" r="T26" b="T27"/>
            <a:pathLst>
              <a:path w="352" h="380">
                <a:moveTo>
                  <a:pt x="2" y="264"/>
                </a:moveTo>
                <a:cubicBezTo>
                  <a:pt x="42" y="304"/>
                  <a:pt x="56" y="361"/>
                  <a:pt x="78" y="380"/>
                </a:cubicBezTo>
                <a:cubicBezTo>
                  <a:pt x="105" y="379"/>
                  <a:pt x="132" y="378"/>
                  <a:pt x="132" y="378"/>
                </a:cubicBezTo>
                <a:cubicBezTo>
                  <a:pt x="190" y="174"/>
                  <a:pt x="352" y="26"/>
                  <a:pt x="352" y="26"/>
                </a:cubicBezTo>
                <a:cubicBezTo>
                  <a:pt x="318" y="0"/>
                  <a:pt x="296" y="14"/>
                  <a:pt x="296" y="14"/>
                </a:cubicBezTo>
                <a:cubicBezTo>
                  <a:pt x="296" y="14"/>
                  <a:pt x="186" y="130"/>
                  <a:pt x="102" y="304"/>
                </a:cubicBezTo>
                <a:cubicBezTo>
                  <a:pt x="86" y="258"/>
                  <a:pt x="28" y="242"/>
                  <a:pt x="28" y="242"/>
                </a:cubicBezTo>
                <a:cubicBezTo>
                  <a:pt x="28" y="242"/>
                  <a:pt x="0" y="246"/>
                  <a:pt x="2" y="264"/>
                </a:cubicBezTo>
                <a:close/>
              </a:path>
            </a:pathLst>
          </a:custGeom>
          <a:solidFill>
            <a:srgbClr val="06C245"/>
          </a:solidFill>
          <a:ln w="9525" cap="flat" cmpd="sng">
            <a:solidFill>
              <a:srgbClr val="06C245"/>
            </a:solidFill>
            <a:prstDash val="solid"/>
            <a:round/>
            <a:headEnd type="none" w="med" len="med"/>
            <a:tailEnd type="none" w="med" len="med"/>
          </a:ln>
        </p:spPr>
        <p:txBody>
          <a:bodyPr tIns="91440" bIns="91440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ru-RU" sz="1400" b="1" dirty="0">
              <a:solidFill>
                <a:srgbClr val="000000"/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73" name="Picture 2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75437" y="1249792"/>
            <a:ext cx="568236" cy="568236"/>
          </a:xfrm>
          <a:prstGeom prst="rect">
            <a:avLst/>
          </a:prstGeom>
        </p:spPr>
      </p:pic>
      <p:sp>
        <p:nvSpPr>
          <p:cNvPr id="74" name="clipart_tick"/>
          <p:cNvSpPr>
            <a:spLocks/>
          </p:cNvSpPr>
          <p:nvPr/>
        </p:nvSpPr>
        <p:spPr bwMode="gray">
          <a:xfrm>
            <a:off x="5815036" y="5039501"/>
            <a:ext cx="265595" cy="230384"/>
          </a:xfrm>
          <a:custGeom>
            <a:avLst/>
            <a:gdLst>
              <a:gd name="T0" fmla="*/ 2147483647 w 352"/>
              <a:gd name="T1" fmla="*/ 2147483647 h 380"/>
              <a:gd name="T2" fmla="*/ 2147483647 w 352"/>
              <a:gd name="T3" fmla="*/ 2147483647 h 380"/>
              <a:gd name="T4" fmla="*/ 2147483647 w 352"/>
              <a:gd name="T5" fmla="*/ 2147483647 h 380"/>
              <a:gd name="T6" fmla="*/ 2147483647 w 352"/>
              <a:gd name="T7" fmla="*/ 2147483647 h 380"/>
              <a:gd name="T8" fmla="*/ 2147483647 w 352"/>
              <a:gd name="T9" fmla="*/ 2147483647 h 380"/>
              <a:gd name="T10" fmla="*/ 2147483647 w 352"/>
              <a:gd name="T11" fmla="*/ 2147483647 h 380"/>
              <a:gd name="T12" fmla="*/ 2147483647 w 352"/>
              <a:gd name="T13" fmla="*/ 2147483647 h 380"/>
              <a:gd name="T14" fmla="*/ 2147483647 w 352"/>
              <a:gd name="T15" fmla="*/ 2147483647 h 380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w 352"/>
              <a:gd name="T25" fmla="*/ 0 h 380"/>
              <a:gd name="T26" fmla="*/ 352 w 352"/>
              <a:gd name="T27" fmla="*/ 380 h 380"/>
            </a:gdLst>
            <a:ahLst/>
            <a:cxnLst>
              <a:cxn ang="T16">
                <a:pos x="T0" y="T1"/>
              </a:cxn>
              <a:cxn ang="T17">
                <a:pos x="T2" y="T3"/>
              </a:cxn>
              <a:cxn ang="T18">
                <a:pos x="T4" y="T5"/>
              </a:cxn>
              <a:cxn ang="T19">
                <a:pos x="T6" y="T7"/>
              </a:cxn>
              <a:cxn ang="T20">
                <a:pos x="T8" y="T9"/>
              </a:cxn>
              <a:cxn ang="T21">
                <a:pos x="T10" y="T11"/>
              </a:cxn>
              <a:cxn ang="T22">
                <a:pos x="T12" y="T13"/>
              </a:cxn>
              <a:cxn ang="T23">
                <a:pos x="T14" y="T15"/>
              </a:cxn>
            </a:cxnLst>
            <a:rect l="T24" t="T25" r="T26" b="T27"/>
            <a:pathLst>
              <a:path w="352" h="380">
                <a:moveTo>
                  <a:pt x="2" y="264"/>
                </a:moveTo>
                <a:cubicBezTo>
                  <a:pt x="42" y="304"/>
                  <a:pt x="56" y="361"/>
                  <a:pt x="78" y="380"/>
                </a:cubicBezTo>
                <a:cubicBezTo>
                  <a:pt x="105" y="379"/>
                  <a:pt x="132" y="378"/>
                  <a:pt x="132" y="378"/>
                </a:cubicBezTo>
                <a:cubicBezTo>
                  <a:pt x="190" y="174"/>
                  <a:pt x="352" y="26"/>
                  <a:pt x="352" y="26"/>
                </a:cubicBezTo>
                <a:cubicBezTo>
                  <a:pt x="318" y="0"/>
                  <a:pt x="296" y="14"/>
                  <a:pt x="296" y="14"/>
                </a:cubicBezTo>
                <a:cubicBezTo>
                  <a:pt x="296" y="14"/>
                  <a:pt x="186" y="130"/>
                  <a:pt x="102" y="304"/>
                </a:cubicBezTo>
                <a:cubicBezTo>
                  <a:pt x="86" y="258"/>
                  <a:pt x="28" y="242"/>
                  <a:pt x="28" y="242"/>
                </a:cubicBezTo>
                <a:cubicBezTo>
                  <a:pt x="28" y="242"/>
                  <a:pt x="0" y="246"/>
                  <a:pt x="2" y="264"/>
                </a:cubicBezTo>
                <a:close/>
              </a:path>
            </a:pathLst>
          </a:custGeom>
          <a:solidFill>
            <a:srgbClr val="06C245"/>
          </a:solidFill>
          <a:ln w="9525" cap="flat" cmpd="sng">
            <a:solidFill>
              <a:srgbClr val="06C245"/>
            </a:solidFill>
            <a:prstDash val="solid"/>
            <a:round/>
            <a:headEnd type="none" w="med" len="med"/>
            <a:tailEnd type="none" w="med" len="med"/>
          </a:ln>
        </p:spPr>
        <p:txBody>
          <a:bodyPr tIns="91440" bIns="91440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ru-RU" sz="1400" b="1" dirty="0">
              <a:solidFill>
                <a:srgbClr val="00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75" name="clipart_tick"/>
          <p:cNvSpPr>
            <a:spLocks/>
          </p:cNvSpPr>
          <p:nvPr/>
        </p:nvSpPr>
        <p:spPr bwMode="gray">
          <a:xfrm>
            <a:off x="7056646" y="4686862"/>
            <a:ext cx="265595" cy="230384"/>
          </a:xfrm>
          <a:custGeom>
            <a:avLst/>
            <a:gdLst>
              <a:gd name="T0" fmla="*/ 2147483647 w 352"/>
              <a:gd name="T1" fmla="*/ 2147483647 h 380"/>
              <a:gd name="T2" fmla="*/ 2147483647 w 352"/>
              <a:gd name="T3" fmla="*/ 2147483647 h 380"/>
              <a:gd name="T4" fmla="*/ 2147483647 w 352"/>
              <a:gd name="T5" fmla="*/ 2147483647 h 380"/>
              <a:gd name="T6" fmla="*/ 2147483647 w 352"/>
              <a:gd name="T7" fmla="*/ 2147483647 h 380"/>
              <a:gd name="T8" fmla="*/ 2147483647 w 352"/>
              <a:gd name="T9" fmla="*/ 2147483647 h 380"/>
              <a:gd name="T10" fmla="*/ 2147483647 w 352"/>
              <a:gd name="T11" fmla="*/ 2147483647 h 380"/>
              <a:gd name="T12" fmla="*/ 2147483647 w 352"/>
              <a:gd name="T13" fmla="*/ 2147483647 h 380"/>
              <a:gd name="T14" fmla="*/ 2147483647 w 352"/>
              <a:gd name="T15" fmla="*/ 2147483647 h 380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w 352"/>
              <a:gd name="T25" fmla="*/ 0 h 380"/>
              <a:gd name="T26" fmla="*/ 352 w 352"/>
              <a:gd name="T27" fmla="*/ 380 h 380"/>
            </a:gdLst>
            <a:ahLst/>
            <a:cxnLst>
              <a:cxn ang="T16">
                <a:pos x="T0" y="T1"/>
              </a:cxn>
              <a:cxn ang="T17">
                <a:pos x="T2" y="T3"/>
              </a:cxn>
              <a:cxn ang="T18">
                <a:pos x="T4" y="T5"/>
              </a:cxn>
              <a:cxn ang="T19">
                <a:pos x="T6" y="T7"/>
              </a:cxn>
              <a:cxn ang="T20">
                <a:pos x="T8" y="T9"/>
              </a:cxn>
              <a:cxn ang="T21">
                <a:pos x="T10" y="T11"/>
              </a:cxn>
              <a:cxn ang="T22">
                <a:pos x="T12" y="T13"/>
              </a:cxn>
              <a:cxn ang="T23">
                <a:pos x="T14" y="T15"/>
              </a:cxn>
            </a:cxnLst>
            <a:rect l="T24" t="T25" r="T26" b="T27"/>
            <a:pathLst>
              <a:path w="352" h="380">
                <a:moveTo>
                  <a:pt x="2" y="264"/>
                </a:moveTo>
                <a:cubicBezTo>
                  <a:pt x="42" y="304"/>
                  <a:pt x="56" y="361"/>
                  <a:pt x="78" y="380"/>
                </a:cubicBezTo>
                <a:cubicBezTo>
                  <a:pt x="105" y="379"/>
                  <a:pt x="132" y="378"/>
                  <a:pt x="132" y="378"/>
                </a:cubicBezTo>
                <a:cubicBezTo>
                  <a:pt x="190" y="174"/>
                  <a:pt x="352" y="26"/>
                  <a:pt x="352" y="26"/>
                </a:cubicBezTo>
                <a:cubicBezTo>
                  <a:pt x="318" y="0"/>
                  <a:pt x="296" y="14"/>
                  <a:pt x="296" y="14"/>
                </a:cubicBezTo>
                <a:cubicBezTo>
                  <a:pt x="296" y="14"/>
                  <a:pt x="186" y="130"/>
                  <a:pt x="102" y="304"/>
                </a:cubicBezTo>
                <a:cubicBezTo>
                  <a:pt x="86" y="258"/>
                  <a:pt x="28" y="242"/>
                  <a:pt x="28" y="242"/>
                </a:cubicBezTo>
                <a:cubicBezTo>
                  <a:pt x="28" y="242"/>
                  <a:pt x="0" y="246"/>
                  <a:pt x="2" y="264"/>
                </a:cubicBezTo>
                <a:close/>
              </a:path>
            </a:pathLst>
          </a:custGeom>
          <a:solidFill>
            <a:srgbClr val="06C245"/>
          </a:solidFill>
          <a:ln w="9525" cap="flat" cmpd="sng">
            <a:solidFill>
              <a:srgbClr val="06C245"/>
            </a:solidFill>
            <a:prstDash val="solid"/>
            <a:round/>
            <a:headEnd type="none" w="med" len="med"/>
            <a:tailEnd type="none" w="med" len="med"/>
          </a:ln>
        </p:spPr>
        <p:txBody>
          <a:bodyPr tIns="91440" bIns="91440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ru-RU" sz="1400" b="1" dirty="0">
              <a:solidFill>
                <a:srgbClr val="00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76" name="clipart_tick"/>
          <p:cNvSpPr>
            <a:spLocks/>
          </p:cNvSpPr>
          <p:nvPr/>
        </p:nvSpPr>
        <p:spPr bwMode="gray">
          <a:xfrm>
            <a:off x="8317859" y="5372337"/>
            <a:ext cx="265595" cy="230384"/>
          </a:xfrm>
          <a:custGeom>
            <a:avLst/>
            <a:gdLst>
              <a:gd name="T0" fmla="*/ 2147483647 w 352"/>
              <a:gd name="T1" fmla="*/ 2147483647 h 380"/>
              <a:gd name="T2" fmla="*/ 2147483647 w 352"/>
              <a:gd name="T3" fmla="*/ 2147483647 h 380"/>
              <a:gd name="T4" fmla="*/ 2147483647 w 352"/>
              <a:gd name="T5" fmla="*/ 2147483647 h 380"/>
              <a:gd name="T6" fmla="*/ 2147483647 w 352"/>
              <a:gd name="T7" fmla="*/ 2147483647 h 380"/>
              <a:gd name="T8" fmla="*/ 2147483647 w 352"/>
              <a:gd name="T9" fmla="*/ 2147483647 h 380"/>
              <a:gd name="T10" fmla="*/ 2147483647 w 352"/>
              <a:gd name="T11" fmla="*/ 2147483647 h 380"/>
              <a:gd name="T12" fmla="*/ 2147483647 w 352"/>
              <a:gd name="T13" fmla="*/ 2147483647 h 380"/>
              <a:gd name="T14" fmla="*/ 2147483647 w 352"/>
              <a:gd name="T15" fmla="*/ 2147483647 h 380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w 352"/>
              <a:gd name="T25" fmla="*/ 0 h 380"/>
              <a:gd name="T26" fmla="*/ 352 w 352"/>
              <a:gd name="T27" fmla="*/ 380 h 380"/>
            </a:gdLst>
            <a:ahLst/>
            <a:cxnLst>
              <a:cxn ang="T16">
                <a:pos x="T0" y="T1"/>
              </a:cxn>
              <a:cxn ang="T17">
                <a:pos x="T2" y="T3"/>
              </a:cxn>
              <a:cxn ang="T18">
                <a:pos x="T4" y="T5"/>
              </a:cxn>
              <a:cxn ang="T19">
                <a:pos x="T6" y="T7"/>
              </a:cxn>
              <a:cxn ang="T20">
                <a:pos x="T8" y="T9"/>
              </a:cxn>
              <a:cxn ang="T21">
                <a:pos x="T10" y="T11"/>
              </a:cxn>
              <a:cxn ang="T22">
                <a:pos x="T12" y="T13"/>
              </a:cxn>
              <a:cxn ang="T23">
                <a:pos x="T14" y="T15"/>
              </a:cxn>
            </a:cxnLst>
            <a:rect l="T24" t="T25" r="T26" b="T27"/>
            <a:pathLst>
              <a:path w="352" h="380">
                <a:moveTo>
                  <a:pt x="2" y="264"/>
                </a:moveTo>
                <a:cubicBezTo>
                  <a:pt x="42" y="304"/>
                  <a:pt x="56" y="361"/>
                  <a:pt x="78" y="380"/>
                </a:cubicBezTo>
                <a:cubicBezTo>
                  <a:pt x="105" y="379"/>
                  <a:pt x="132" y="378"/>
                  <a:pt x="132" y="378"/>
                </a:cubicBezTo>
                <a:cubicBezTo>
                  <a:pt x="190" y="174"/>
                  <a:pt x="352" y="26"/>
                  <a:pt x="352" y="26"/>
                </a:cubicBezTo>
                <a:cubicBezTo>
                  <a:pt x="318" y="0"/>
                  <a:pt x="296" y="14"/>
                  <a:pt x="296" y="14"/>
                </a:cubicBezTo>
                <a:cubicBezTo>
                  <a:pt x="296" y="14"/>
                  <a:pt x="186" y="130"/>
                  <a:pt x="102" y="304"/>
                </a:cubicBezTo>
                <a:cubicBezTo>
                  <a:pt x="86" y="258"/>
                  <a:pt x="28" y="242"/>
                  <a:pt x="28" y="242"/>
                </a:cubicBezTo>
                <a:cubicBezTo>
                  <a:pt x="28" y="242"/>
                  <a:pt x="0" y="246"/>
                  <a:pt x="2" y="264"/>
                </a:cubicBezTo>
                <a:close/>
              </a:path>
            </a:pathLst>
          </a:custGeom>
          <a:solidFill>
            <a:srgbClr val="06C245"/>
          </a:solidFill>
          <a:ln w="9525" cap="flat" cmpd="sng">
            <a:solidFill>
              <a:srgbClr val="06C245"/>
            </a:solidFill>
            <a:prstDash val="solid"/>
            <a:round/>
            <a:headEnd type="none" w="med" len="med"/>
            <a:tailEnd type="none" w="med" len="med"/>
          </a:ln>
        </p:spPr>
        <p:txBody>
          <a:bodyPr tIns="91440" bIns="91440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ru-RU" sz="1400" b="1" dirty="0">
              <a:solidFill>
                <a:srgbClr val="00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77" name="Прямоугольник 76"/>
          <p:cNvSpPr/>
          <p:nvPr/>
        </p:nvSpPr>
        <p:spPr>
          <a:xfrm>
            <a:off x="8532440" y="6381328"/>
            <a:ext cx="44114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fld id="{5B6C82D6-08DC-423E-996B-69C90586D387}" type="slidenum">
              <a:rPr lang="ru-RU" smtClean="0"/>
              <a:pPr/>
              <a:t>18</a:t>
            </a:fld>
            <a:endParaRPr lang="ru-RU" dirty="0"/>
          </a:p>
        </p:txBody>
      </p:sp>
    </p:spTree>
  </p:cSld>
  <p:clrMapOvr>
    <a:masterClrMapping/>
  </p:clrMapOvr>
  <p:transition>
    <p:fade/>
  </p:transition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596336" y="5445224"/>
            <a:ext cx="1267247" cy="1267247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ctrTitle" idx="4294967295"/>
          </p:nvPr>
        </p:nvSpPr>
        <p:spPr>
          <a:xfrm>
            <a:off x="817931" y="199785"/>
            <a:ext cx="6827837" cy="512762"/>
          </a:xfrm>
          <a:prstGeom prst="rect">
            <a:avLst/>
          </a:prstGeom>
        </p:spPr>
        <p:txBody>
          <a:bodyPr>
            <a:noAutofit/>
          </a:bodyPr>
          <a:lstStyle/>
          <a:p>
            <a:pPr lvl="0">
              <a:defRPr/>
            </a:pPr>
            <a:r>
              <a:rPr lang="ru-RU" sz="1600" kern="1200" dirty="0">
                <a:solidFill>
                  <a:schemeClr val="bg1"/>
                </a:solidFill>
                <a:latin typeface="Tahoma" pitchFamily="34" charset="0"/>
                <a:ea typeface="Calibri" pitchFamily="34" charset="0"/>
                <a:cs typeface="Tahoma" pitchFamily="34" charset="0"/>
              </a:rPr>
              <a:t>ГОСУДАРСТВЕННАЯ ПРОГРАММА «ЦИФРОВОЙ КАЗАХСТАН»</a:t>
            </a:r>
          </a:p>
        </p:txBody>
      </p:sp>
      <p:sp>
        <p:nvSpPr>
          <p:cNvPr id="71" name="Номер слайда 70"/>
          <p:cNvSpPr>
            <a:spLocks noGrp="1"/>
          </p:cNvSpPr>
          <p:nvPr>
            <p:ph type="sldNum" sz="quarter" idx="4294967295"/>
          </p:nvPr>
        </p:nvSpPr>
        <p:spPr>
          <a:xfrm>
            <a:off x="7010400" y="6309320"/>
            <a:ext cx="21336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8F090CEF-8C9E-4177-A5D0-81CFC1568C26}" type="slidenum">
              <a:rPr lang="ru-RU" smtClean="0"/>
              <a:pPr>
                <a:defRPr/>
              </a:pPr>
              <a:t>19</a:t>
            </a:fld>
            <a:endParaRPr lang="ru-RU" dirty="0"/>
          </a:p>
        </p:txBody>
      </p:sp>
      <p:pic>
        <p:nvPicPr>
          <p:cNvPr id="32" name="Picture 3" descr="C:\Users\Administrator\Desktop\ИГ_Fuse(1).jpg"/>
          <p:cNvPicPr>
            <a:picLocks noChangeAspect="1" noChangeArrowheads="1"/>
          </p:cNvPicPr>
          <p:nvPr/>
        </p:nvPicPr>
        <p:blipFill rotWithShape="1">
          <a:blip r:embed="rId3" cstate="print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5002" b="54621"/>
          <a:stretch/>
        </p:blipFill>
        <p:spPr bwMode="auto">
          <a:xfrm>
            <a:off x="2236680" y="4509120"/>
            <a:ext cx="4536504" cy="8582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6" name="Прямоугольник 85"/>
          <p:cNvSpPr/>
          <p:nvPr/>
        </p:nvSpPr>
        <p:spPr>
          <a:xfrm>
            <a:off x="2272336" y="1282285"/>
            <a:ext cx="4299928" cy="183820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sz="1200" dirty="0">
                <a:latin typeface="Impact" panose="020B0806030902050204" pitchFamily="34" charset="0"/>
              </a:rPr>
              <a:t>1. ЦИФРОВОЙ ШЕЛКОВЫЙ ПУТЬ</a:t>
            </a:r>
          </a:p>
        </p:txBody>
      </p:sp>
      <p:sp>
        <p:nvSpPr>
          <p:cNvPr id="87" name="Прямоугольник 86"/>
          <p:cNvSpPr/>
          <p:nvPr/>
        </p:nvSpPr>
        <p:spPr>
          <a:xfrm>
            <a:off x="2272336" y="1523895"/>
            <a:ext cx="4299928" cy="183820"/>
          </a:xfrm>
          <a:prstGeom prst="rect">
            <a:avLst/>
          </a:prstGeom>
          <a:solidFill>
            <a:schemeClr val="accent2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sz="1200" dirty="0">
                <a:latin typeface="Impact" panose="020B0806030902050204" pitchFamily="34" charset="0"/>
              </a:rPr>
              <a:t>2. РАЗВИТИЕ КРЕАТИВНОГО ОБЩЕСТВА</a:t>
            </a:r>
          </a:p>
        </p:txBody>
      </p:sp>
      <p:sp>
        <p:nvSpPr>
          <p:cNvPr id="88" name="Прямоугольник 87"/>
          <p:cNvSpPr/>
          <p:nvPr/>
        </p:nvSpPr>
        <p:spPr>
          <a:xfrm>
            <a:off x="2272336" y="1756679"/>
            <a:ext cx="4299928" cy="191617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sz="1200" dirty="0">
                <a:latin typeface="Impact" panose="020B0806030902050204" pitchFamily="34" charset="0"/>
              </a:rPr>
              <a:t>3. ЦИФРОВЫЕ ПРЕОБРАЗОВАНИЯ В ОТРАСЛЯХ ЭКОНОМИКИ</a:t>
            </a:r>
          </a:p>
        </p:txBody>
      </p:sp>
      <p:sp>
        <p:nvSpPr>
          <p:cNvPr id="89" name="Прямоугольник 88"/>
          <p:cNvSpPr/>
          <p:nvPr/>
        </p:nvSpPr>
        <p:spPr>
          <a:xfrm>
            <a:off x="2272336" y="1999598"/>
            <a:ext cx="4299928" cy="166442"/>
          </a:xfrm>
          <a:prstGeom prst="rect">
            <a:avLst/>
          </a:prstGeom>
          <a:solidFill>
            <a:srgbClr val="92D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sz="1200" dirty="0">
                <a:latin typeface="Impact" panose="020B0806030902050204" pitchFamily="34" charset="0"/>
              </a:rPr>
              <a:t>4. ПЕРЕХОД НА ПРОАКТИВНОЕ ГОСУДАРСТВО </a:t>
            </a:r>
          </a:p>
        </p:txBody>
      </p:sp>
      <p:grpSp>
        <p:nvGrpSpPr>
          <p:cNvPr id="3" name="Группа 241"/>
          <p:cNvGrpSpPr/>
          <p:nvPr/>
        </p:nvGrpSpPr>
        <p:grpSpPr>
          <a:xfrm>
            <a:off x="148448" y="764704"/>
            <a:ext cx="8622310" cy="523220"/>
            <a:chOff x="389388" y="1143293"/>
            <a:chExt cx="11966077" cy="1036928"/>
          </a:xfrm>
        </p:grpSpPr>
        <p:sp>
          <p:nvSpPr>
            <p:cNvPr id="65" name="object 6"/>
            <p:cNvSpPr/>
            <p:nvPr/>
          </p:nvSpPr>
          <p:spPr>
            <a:xfrm>
              <a:off x="2544114" y="1171776"/>
              <a:ext cx="9811351" cy="962558"/>
            </a:xfrm>
            <a:custGeom>
              <a:avLst/>
              <a:gdLst/>
              <a:ahLst/>
              <a:cxnLst/>
              <a:rect l="l" t="t" r="r" b="b"/>
              <a:pathLst>
                <a:path w="8339328" h="941831">
                  <a:moveTo>
                    <a:pt x="0" y="941831"/>
                  </a:moveTo>
                  <a:lnTo>
                    <a:pt x="8339328" y="941831"/>
                  </a:lnTo>
                  <a:lnTo>
                    <a:pt x="8339328" y="0"/>
                  </a:lnTo>
                  <a:lnTo>
                    <a:pt x="0" y="0"/>
                  </a:lnTo>
                  <a:lnTo>
                    <a:pt x="0" y="941831"/>
                  </a:lnTo>
                  <a:close/>
                </a:path>
              </a:pathLst>
            </a:custGeom>
            <a:solidFill>
              <a:schemeClr val="accent1">
                <a:lumMod val="20000"/>
                <a:lumOff val="80000"/>
              </a:schemeClr>
            </a:solidFill>
          </p:spPr>
          <p:txBody>
            <a:bodyPr wrap="square" lIns="0" tIns="0" rIns="0" bIns="0" rtlCol="0">
              <a:noAutofit/>
            </a:bodyPr>
            <a:lstStyle/>
            <a:p>
              <a:endParaRPr sz="1200">
                <a:solidFill>
                  <a:schemeClr val="accent1">
                    <a:lumMod val="40000"/>
                    <a:lumOff val="60000"/>
                  </a:schemeClr>
                </a:solidFill>
              </a:endParaRPr>
            </a:p>
          </p:txBody>
        </p:sp>
        <p:sp>
          <p:nvSpPr>
            <p:cNvPr id="66" name="Прямоугольник 65"/>
            <p:cNvSpPr/>
            <p:nvPr/>
          </p:nvSpPr>
          <p:spPr>
            <a:xfrm>
              <a:off x="2631025" y="1143293"/>
              <a:ext cx="9693501" cy="1036928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ru-RU" sz="1400" i="1" dirty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Повышение конкурентоспособности экономики Казахстана и качества жизни населения посредством прогрессивного развития цифровой экосистемы</a:t>
              </a:r>
            </a:p>
          </p:txBody>
        </p:sp>
        <p:grpSp>
          <p:nvGrpSpPr>
            <p:cNvPr id="4" name="Группа 82"/>
            <p:cNvGrpSpPr/>
            <p:nvPr/>
          </p:nvGrpSpPr>
          <p:grpSpPr>
            <a:xfrm>
              <a:off x="389388" y="1171778"/>
              <a:ext cx="2439512" cy="960631"/>
              <a:chOff x="175075" y="1347992"/>
              <a:chExt cx="2439512" cy="960631"/>
            </a:xfrm>
          </p:grpSpPr>
          <p:sp>
            <p:nvSpPr>
              <p:cNvPr id="68" name="object 10"/>
              <p:cNvSpPr/>
              <p:nvPr/>
            </p:nvSpPr>
            <p:spPr>
              <a:xfrm>
                <a:off x="175075" y="1347992"/>
                <a:ext cx="2439512" cy="960631"/>
              </a:xfrm>
              <a:custGeom>
                <a:avLst/>
                <a:gdLst/>
                <a:ahLst/>
                <a:cxnLst/>
                <a:rect l="l" t="t" r="r" b="b"/>
                <a:pathLst>
                  <a:path w="2555747" h="429767">
                    <a:moveTo>
                      <a:pt x="2555747" y="0"/>
                    </a:moveTo>
                    <a:lnTo>
                      <a:pt x="0" y="0"/>
                    </a:lnTo>
                    <a:lnTo>
                      <a:pt x="0" y="429767"/>
                    </a:lnTo>
                    <a:lnTo>
                      <a:pt x="2013077" y="429767"/>
                    </a:lnTo>
                    <a:lnTo>
                      <a:pt x="2013077" y="427481"/>
                    </a:lnTo>
                    <a:lnTo>
                      <a:pt x="2387981" y="427481"/>
                    </a:lnTo>
                    <a:lnTo>
                      <a:pt x="2555747" y="0"/>
                    </a:lnTo>
                    <a:close/>
                  </a:path>
                </a:pathLst>
              </a:custGeom>
              <a:solidFill>
                <a:srgbClr val="375F92"/>
              </a:solidFill>
            </p:spPr>
            <p:txBody>
              <a:bodyPr wrap="square" lIns="0" tIns="0" rIns="0" bIns="0" rtlCol="0">
                <a:noAutofit/>
              </a:bodyPr>
              <a:lstStyle/>
              <a:p>
                <a:endParaRPr sz="1200"/>
              </a:p>
            </p:txBody>
          </p:sp>
          <p:sp>
            <p:nvSpPr>
              <p:cNvPr id="69" name="object 20"/>
              <p:cNvSpPr txBox="1"/>
              <p:nvPr/>
            </p:nvSpPr>
            <p:spPr>
              <a:xfrm>
                <a:off x="236166" y="1627153"/>
                <a:ext cx="2204963" cy="311972"/>
              </a:xfrm>
              <a:prstGeom prst="rect">
                <a:avLst/>
              </a:prstGeom>
            </p:spPr>
            <p:txBody>
              <a:bodyPr vert="horz" wrap="square" lIns="0" tIns="0" rIns="0" bIns="0" rtlCol="0">
                <a:noAutofit/>
              </a:bodyPr>
              <a:lstStyle/>
              <a:p>
                <a:pPr marL="12700">
                  <a:lnSpc>
                    <a:spcPct val="100000"/>
                  </a:lnSpc>
                </a:pPr>
                <a:r>
                  <a:rPr lang="ru-RU" sz="1600" spc="25" dirty="0">
                    <a:solidFill>
                      <a:srgbClr val="FFFFFF"/>
                    </a:solidFill>
                    <a:latin typeface="Impact" panose="020B0806030902050204" pitchFamily="34" charset="0"/>
                    <a:cs typeface="Arial"/>
                  </a:rPr>
                  <a:t>Ц</a:t>
                </a:r>
                <a:r>
                  <a:rPr lang="ru-RU" sz="1600" spc="0" dirty="0">
                    <a:solidFill>
                      <a:srgbClr val="FFFFFF"/>
                    </a:solidFill>
                    <a:latin typeface="Impact" panose="020B0806030902050204" pitchFamily="34" charset="0"/>
                    <a:cs typeface="Arial"/>
                  </a:rPr>
                  <a:t>Е</a:t>
                </a:r>
                <a:r>
                  <a:rPr lang="ru-RU" sz="1600" spc="-10" dirty="0">
                    <a:solidFill>
                      <a:srgbClr val="FFFFFF"/>
                    </a:solidFill>
                    <a:latin typeface="Impact" panose="020B0806030902050204" pitchFamily="34" charset="0"/>
                    <a:cs typeface="Arial"/>
                  </a:rPr>
                  <a:t>Л</a:t>
                </a:r>
                <a:r>
                  <a:rPr lang="ru-RU" sz="1600" spc="0" dirty="0">
                    <a:solidFill>
                      <a:srgbClr val="FFFFFF"/>
                    </a:solidFill>
                    <a:latin typeface="Impact" panose="020B0806030902050204" pitchFamily="34" charset="0"/>
                    <a:cs typeface="Arial"/>
                  </a:rPr>
                  <a:t>Ь П</a:t>
                </a:r>
                <a:r>
                  <a:rPr lang="ru-RU" sz="1600" spc="5" dirty="0">
                    <a:solidFill>
                      <a:srgbClr val="FFFFFF"/>
                    </a:solidFill>
                    <a:latin typeface="Impact" panose="020B0806030902050204" pitchFamily="34" charset="0"/>
                    <a:cs typeface="Arial"/>
                  </a:rPr>
                  <a:t>Р</a:t>
                </a:r>
                <a:r>
                  <a:rPr lang="ru-RU" sz="1600" spc="0" dirty="0">
                    <a:solidFill>
                      <a:srgbClr val="FFFFFF"/>
                    </a:solidFill>
                    <a:latin typeface="Impact" panose="020B0806030902050204" pitchFamily="34" charset="0"/>
                    <a:cs typeface="Arial"/>
                  </a:rPr>
                  <a:t>ОГРАММЫ</a:t>
                </a:r>
                <a:endParaRPr lang="en-US" sz="1600" spc="-10" dirty="0">
                  <a:latin typeface="Impact" panose="020B0806030902050204" pitchFamily="34" charset="0"/>
                  <a:cs typeface="Arial"/>
                </a:endParaRPr>
              </a:p>
              <a:p>
                <a:pPr marL="144780" marR="1101725">
                  <a:lnSpc>
                    <a:spcPct val="100000"/>
                  </a:lnSpc>
                </a:pPr>
                <a:endParaRPr lang="en-US" sz="1600" spc="-10" dirty="0">
                  <a:latin typeface="Impact" panose="020B0806030902050204" pitchFamily="34" charset="0"/>
                  <a:cs typeface="Arial"/>
                </a:endParaRPr>
              </a:p>
            </p:txBody>
          </p:sp>
        </p:grpSp>
      </p:grpSp>
      <p:sp>
        <p:nvSpPr>
          <p:cNvPr id="78" name="TextBox 77"/>
          <p:cNvSpPr txBox="1"/>
          <p:nvPr/>
        </p:nvSpPr>
        <p:spPr>
          <a:xfrm>
            <a:off x="4626522" y="2413841"/>
            <a:ext cx="1730581" cy="56144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ru-RU" sz="1600" i="1" dirty="0">
              <a:solidFill>
                <a:schemeClr val="bg1"/>
              </a:solidFill>
              <a:cs typeface="Arial" pitchFamily="34" charset="0"/>
            </a:endParaRPr>
          </a:p>
        </p:txBody>
      </p:sp>
      <p:sp>
        <p:nvSpPr>
          <p:cNvPr id="84" name="TextBox 83"/>
          <p:cNvSpPr txBox="1"/>
          <p:nvPr/>
        </p:nvSpPr>
        <p:spPr>
          <a:xfrm>
            <a:off x="148448" y="1268760"/>
            <a:ext cx="1780346" cy="584775"/>
          </a:xfrm>
          <a:prstGeom prst="rect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ru-RU" sz="1600" dirty="0">
                <a:solidFill>
                  <a:srgbClr val="FFFFFF"/>
                </a:solidFill>
                <a:latin typeface="Impact" panose="020B0806030902050204" pitchFamily="34" charset="0"/>
                <a:cs typeface="Arial"/>
              </a:rPr>
              <a:t>НАПРАВЛЕНИЯ ПРОГРАММЫ: </a:t>
            </a:r>
          </a:p>
        </p:txBody>
      </p:sp>
      <p:sp>
        <p:nvSpPr>
          <p:cNvPr id="70" name="Прямоугольник 69"/>
          <p:cNvSpPr/>
          <p:nvPr/>
        </p:nvSpPr>
        <p:spPr>
          <a:xfrm>
            <a:off x="6013420" y="3340814"/>
            <a:ext cx="611065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1200" dirty="0">
                <a:solidFill>
                  <a:schemeClr val="bg1"/>
                </a:solidFill>
                <a:latin typeface="Impact" panose="020B0806030902050204" pitchFamily="34" charset="0"/>
                <a:cs typeface="Arial" pitchFamily="34" charset="0"/>
              </a:rPr>
              <a:t>2020 г.</a:t>
            </a:r>
            <a:endParaRPr lang="ru-RU" sz="1200" dirty="0"/>
          </a:p>
        </p:txBody>
      </p:sp>
      <p:grpSp>
        <p:nvGrpSpPr>
          <p:cNvPr id="5" name="Группа 129"/>
          <p:cNvGrpSpPr/>
          <p:nvPr/>
        </p:nvGrpSpPr>
        <p:grpSpPr>
          <a:xfrm>
            <a:off x="183106" y="2552039"/>
            <a:ext cx="2790737" cy="1189838"/>
            <a:chOff x="142844" y="3638657"/>
            <a:chExt cx="2087999" cy="2051080"/>
          </a:xfrm>
        </p:grpSpPr>
        <p:pic>
          <p:nvPicPr>
            <p:cNvPr id="131" name="Picture 2" descr="http://www.xn--80aabqaaaxtb2adeiiyh1ad2g.xn--p1ai/images/e4c00d.jpg"/>
            <p:cNvPicPr>
              <a:picLocks noChangeAspect="1" noChangeArrowheads="1"/>
            </p:cNvPicPr>
            <p:nvPr/>
          </p:nvPicPr>
          <p:blipFill>
            <a:blip r:embed="rId4" cstate="print">
              <a:duotone>
                <a:schemeClr val="accent1">
                  <a:shade val="45000"/>
                  <a:satMod val="135000"/>
                </a:schemeClr>
                <a:prstClr val="white"/>
              </a:duoton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815304" y="4550781"/>
              <a:ext cx="555795" cy="1047534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132" name="Прямоугольник 131"/>
            <p:cNvSpPr/>
            <p:nvPr/>
          </p:nvSpPr>
          <p:spPr>
            <a:xfrm>
              <a:off x="142844" y="3638657"/>
              <a:ext cx="2087999" cy="2040091"/>
            </a:xfrm>
            <a:prstGeom prst="rect">
              <a:avLst/>
            </a:prstGeom>
            <a:noFill/>
            <a:ln w="6350">
              <a:solidFill>
                <a:schemeClr val="tx2"/>
              </a:solidFill>
              <a:prstDash val="sys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sz="1600" dirty="0">
                <a:solidFill>
                  <a:schemeClr val="tx2"/>
                </a:solidFill>
                <a:latin typeface="Impact" panose="020B0806030902050204" pitchFamily="34" charset="0"/>
              </a:endParaRPr>
            </a:p>
          </p:txBody>
        </p:sp>
        <p:sp>
          <p:nvSpPr>
            <p:cNvPr id="133" name="TextBox 132"/>
            <p:cNvSpPr txBox="1"/>
            <p:nvPr/>
          </p:nvSpPr>
          <p:spPr>
            <a:xfrm>
              <a:off x="301782" y="3660834"/>
              <a:ext cx="1789597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ru-RU" sz="1600" b="1" i="1" dirty="0">
                  <a:solidFill>
                    <a:schemeClr val="tx2"/>
                  </a:solidFill>
                  <a:cs typeface="Arial" pitchFamily="34" charset="0"/>
                </a:rPr>
                <a:t>Доля сектора ИКТ в ВВП</a:t>
              </a:r>
              <a:endParaRPr lang="ru-RU" sz="1600" b="1" dirty="0">
                <a:solidFill>
                  <a:schemeClr val="tx2"/>
                </a:solidFill>
                <a:latin typeface="Impact" panose="020B0806030902050204" pitchFamily="34" charset="0"/>
                <a:cs typeface="Arial" pitchFamily="34" charset="0"/>
              </a:endParaRPr>
            </a:p>
          </p:txBody>
        </p:sp>
        <p:sp>
          <p:nvSpPr>
            <p:cNvPr id="134" name="Прямоугольник 133"/>
            <p:cNvSpPr/>
            <p:nvPr/>
          </p:nvSpPr>
          <p:spPr>
            <a:xfrm>
              <a:off x="1424044" y="4787794"/>
              <a:ext cx="676673" cy="901943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ru-RU" sz="2800" b="1" dirty="0">
                  <a:solidFill>
                    <a:schemeClr val="accent4">
                      <a:lumMod val="75000"/>
                    </a:schemeClr>
                  </a:solidFill>
                  <a:latin typeface="+mj-lt"/>
                  <a:cs typeface="Arial" pitchFamily="34" charset="0"/>
                </a:rPr>
                <a:t>4,9%</a:t>
              </a:r>
              <a:endParaRPr lang="ru-RU" sz="2800" b="1" dirty="0">
                <a:solidFill>
                  <a:schemeClr val="accent4">
                    <a:lumMod val="75000"/>
                  </a:schemeClr>
                </a:solidFill>
                <a:latin typeface="+mj-lt"/>
              </a:endParaRPr>
            </a:p>
          </p:txBody>
        </p:sp>
        <p:sp>
          <p:nvSpPr>
            <p:cNvPr id="135" name="Прямоугольник 134"/>
            <p:cNvSpPr/>
            <p:nvPr/>
          </p:nvSpPr>
          <p:spPr>
            <a:xfrm>
              <a:off x="1594796" y="4405612"/>
              <a:ext cx="590320" cy="58361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ru-RU" sz="1600" b="1" i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j-lt"/>
                  <a:cs typeface="Arial" pitchFamily="34" charset="0"/>
                </a:rPr>
                <a:t>2021 г.</a:t>
              </a:r>
            </a:p>
          </p:txBody>
        </p:sp>
      </p:grpSp>
      <p:sp>
        <p:nvSpPr>
          <p:cNvPr id="136" name="TextBox 135"/>
          <p:cNvSpPr txBox="1"/>
          <p:nvPr/>
        </p:nvSpPr>
        <p:spPr>
          <a:xfrm>
            <a:off x="209692" y="2188312"/>
            <a:ext cx="8643998" cy="369332"/>
          </a:xfrm>
          <a:prstGeom prst="rect">
            <a:avLst/>
          </a:prstGeom>
          <a:noFill/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ru-RU" dirty="0">
                <a:solidFill>
                  <a:schemeClr val="accent1">
                    <a:lumMod val="75000"/>
                  </a:schemeClr>
                </a:solidFill>
                <a:latin typeface="Impact" panose="020B0806030902050204" pitchFamily="34" charset="0"/>
                <a:cs typeface="Arial"/>
              </a:rPr>
              <a:t>ЦЕЛЕВЫЕ ИНДИКАТОРЫ:</a:t>
            </a:r>
          </a:p>
        </p:txBody>
      </p:sp>
      <p:grpSp>
        <p:nvGrpSpPr>
          <p:cNvPr id="7" name="Группа 136"/>
          <p:cNvGrpSpPr/>
          <p:nvPr/>
        </p:nvGrpSpPr>
        <p:grpSpPr>
          <a:xfrm>
            <a:off x="6007004" y="2566156"/>
            <a:ext cx="3002401" cy="1284415"/>
            <a:chOff x="2321813" y="3638655"/>
            <a:chExt cx="2172116" cy="2212365"/>
          </a:xfrm>
        </p:grpSpPr>
        <p:sp>
          <p:nvSpPr>
            <p:cNvPr id="138" name="Прямоугольник 137"/>
            <p:cNvSpPr/>
            <p:nvPr/>
          </p:nvSpPr>
          <p:spPr>
            <a:xfrm>
              <a:off x="2321813" y="3638655"/>
              <a:ext cx="2088000" cy="2013339"/>
            </a:xfrm>
            <a:prstGeom prst="rect">
              <a:avLst/>
            </a:prstGeom>
            <a:noFill/>
            <a:ln w="6350">
              <a:solidFill>
                <a:schemeClr val="tx2"/>
              </a:solidFill>
              <a:prstDash val="sys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endParaRPr lang="ru-RU" sz="1600" i="1" dirty="0">
                <a:solidFill>
                  <a:schemeClr val="tx2"/>
                </a:solidFill>
                <a:cs typeface="Arial" pitchFamily="34" charset="0"/>
              </a:endParaRPr>
            </a:p>
            <a:p>
              <a:pPr algn="ctr"/>
              <a:endParaRPr lang="ru-RU" sz="1600" dirty="0">
                <a:solidFill>
                  <a:schemeClr val="tx2"/>
                </a:solidFill>
                <a:latin typeface="Impact" panose="020B0806030902050204" pitchFamily="34" charset="0"/>
              </a:endParaRPr>
            </a:p>
          </p:txBody>
        </p:sp>
        <p:sp>
          <p:nvSpPr>
            <p:cNvPr id="139" name="Прямоугольник 138"/>
            <p:cNvSpPr/>
            <p:nvPr/>
          </p:nvSpPr>
          <p:spPr>
            <a:xfrm>
              <a:off x="3720793" y="4949790"/>
              <a:ext cx="646189" cy="90123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ru-RU" sz="2800" b="1" dirty="0">
                  <a:solidFill>
                    <a:schemeClr val="accent4">
                      <a:lumMod val="75000"/>
                    </a:schemeClr>
                  </a:solidFill>
                  <a:latin typeface="+mj-lt"/>
                  <a:cs typeface="Arial" pitchFamily="34" charset="0"/>
                </a:rPr>
                <a:t> 81%</a:t>
              </a:r>
            </a:p>
          </p:txBody>
        </p:sp>
        <p:sp>
          <p:nvSpPr>
            <p:cNvPr id="140" name="Прямоугольник 139"/>
            <p:cNvSpPr/>
            <p:nvPr/>
          </p:nvSpPr>
          <p:spPr>
            <a:xfrm>
              <a:off x="2328392" y="3654826"/>
              <a:ext cx="2165537" cy="58477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ru-RU" sz="1600" b="1" i="1" dirty="0">
                  <a:solidFill>
                    <a:schemeClr val="tx2"/>
                  </a:solidFill>
                  <a:cs typeface="Arial" pitchFamily="34" charset="0"/>
                </a:rPr>
                <a:t>Доля пользователей Интернет</a:t>
              </a:r>
            </a:p>
          </p:txBody>
        </p:sp>
        <p:sp>
          <p:nvSpPr>
            <p:cNvPr id="141" name="Прямоугольник 140"/>
            <p:cNvSpPr/>
            <p:nvPr/>
          </p:nvSpPr>
          <p:spPr>
            <a:xfrm>
              <a:off x="3780467" y="4632762"/>
              <a:ext cx="620962" cy="583149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ru-RU" sz="1600" b="1" i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j-lt"/>
                  <a:cs typeface="Arial" pitchFamily="34" charset="0"/>
                </a:rPr>
                <a:t>2021 г.</a:t>
              </a:r>
            </a:p>
          </p:txBody>
        </p:sp>
        <p:pic>
          <p:nvPicPr>
            <p:cNvPr id="142" name="Picture 4" descr="http://www.creation-site-internet-landes.pixcitour360.com/FLECHE.png?v=6lkzd41opjdm9l"/>
            <p:cNvPicPr>
              <a:picLocks noChangeAspect="1" noChangeArrowheads="1"/>
            </p:cNvPicPr>
            <p:nvPr/>
          </p:nvPicPr>
          <p:blipFill>
            <a:blip r:embed="rId5" cstate="print">
              <a:duotone>
                <a:schemeClr val="accent1">
                  <a:shade val="45000"/>
                  <a:satMod val="135000"/>
                </a:schemeClr>
                <a:prstClr val="white"/>
              </a:duoton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079495" y="4565069"/>
              <a:ext cx="520186" cy="89269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grpSp>
        <p:nvGrpSpPr>
          <p:cNvPr id="8" name="Группа 142"/>
          <p:cNvGrpSpPr/>
          <p:nvPr/>
        </p:nvGrpSpPr>
        <p:grpSpPr>
          <a:xfrm>
            <a:off x="3059832" y="2555360"/>
            <a:ext cx="3002402" cy="1252844"/>
            <a:chOff x="4470297" y="3643314"/>
            <a:chExt cx="2250313" cy="2159182"/>
          </a:xfrm>
        </p:grpSpPr>
        <p:sp>
          <p:nvSpPr>
            <p:cNvPr id="144" name="Прямоугольник 143"/>
            <p:cNvSpPr/>
            <p:nvPr/>
          </p:nvSpPr>
          <p:spPr>
            <a:xfrm>
              <a:off x="4500562" y="3643314"/>
              <a:ext cx="2088000" cy="2040092"/>
            </a:xfrm>
            <a:prstGeom prst="rect">
              <a:avLst/>
            </a:prstGeom>
            <a:noFill/>
            <a:ln w="6350">
              <a:solidFill>
                <a:schemeClr val="tx2"/>
              </a:solidFill>
              <a:prstDash val="sys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endParaRPr lang="ru-RU" sz="1600" i="1" dirty="0">
                <a:solidFill>
                  <a:schemeClr val="tx2"/>
                </a:solidFill>
                <a:cs typeface="Arial" pitchFamily="34" charset="0"/>
              </a:endParaRPr>
            </a:p>
            <a:p>
              <a:pPr algn="ctr"/>
              <a:endParaRPr lang="ru-RU" sz="1600" dirty="0">
                <a:solidFill>
                  <a:schemeClr val="tx2"/>
                </a:solidFill>
                <a:latin typeface="Impact" panose="020B0806030902050204" pitchFamily="34" charset="0"/>
              </a:endParaRPr>
            </a:p>
          </p:txBody>
        </p:sp>
        <p:sp>
          <p:nvSpPr>
            <p:cNvPr id="145" name="Прямоугольник 144"/>
            <p:cNvSpPr/>
            <p:nvPr/>
          </p:nvSpPr>
          <p:spPr>
            <a:xfrm>
              <a:off x="4902059" y="4900766"/>
              <a:ext cx="1727050" cy="90173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ru-RU" sz="2800" b="1" dirty="0">
                  <a:solidFill>
                    <a:schemeClr val="accent4">
                      <a:lumMod val="75000"/>
                    </a:schemeClr>
                  </a:solidFill>
                  <a:latin typeface="+mj-lt"/>
                  <a:cs typeface="Arial" pitchFamily="34" charset="0"/>
                </a:rPr>
                <a:t>на 43,1%</a:t>
              </a:r>
            </a:p>
          </p:txBody>
        </p:sp>
        <p:sp>
          <p:nvSpPr>
            <p:cNvPr id="146" name="TextBox 145"/>
            <p:cNvSpPr txBox="1"/>
            <p:nvPr/>
          </p:nvSpPr>
          <p:spPr>
            <a:xfrm>
              <a:off x="4470297" y="3659762"/>
              <a:ext cx="2250313" cy="100781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ru-RU" sz="1600" b="1" i="1" dirty="0">
                  <a:solidFill>
                    <a:schemeClr val="tx2"/>
                  </a:solidFill>
                  <a:cs typeface="Arial" pitchFamily="34" charset="0"/>
                </a:rPr>
                <a:t>Рост производительности труда в ИКТ</a:t>
              </a:r>
            </a:p>
          </p:txBody>
        </p:sp>
        <p:pic>
          <p:nvPicPr>
            <p:cNvPr id="147" name="Picture 6" descr="http://mz-chistodor.ru/images/icons/mon3.png"/>
            <p:cNvPicPr>
              <a:picLocks noChangeAspect="1" noChangeArrowheads="1"/>
            </p:cNvPicPr>
            <p:nvPr/>
          </p:nvPicPr>
          <p:blipFill>
            <a:blip r:embed="rId6" cstate="print">
              <a:duotone>
                <a:schemeClr val="accent1">
                  <a:shade val="45000"/>
                  <a:satMod val="135000"/>
                </a:schemeClr>
                <a:prstClr val="white"/>
              </a:duoton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470297" y="4528467"/>
              <a:ext cx="588261" cy="1035675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grpSp>
        <p:nvGrpSpPr>
          <p:cNvPr id="10" name="Группа 147"/>
          <p:cNvGrpSpPr/>
          <p:nvPr/>
        </p:nvGrpSpPr>
        <p:grpSpPr>
          <a:xfrm>
            <a:off x="1119207" y="3905715"/>
            <a:ext cx="2876729" cy="1251477"/>
            <a:chOff x="6686112" y="3614905"/>
            <a:chExt cx="2137692" cy="2198328"/>
          </a:xfrm>
        </p:grpSpPr>
        <p:sp>
          <p:nvSpPr>
            <p:cNvPr id="149" name="TextBox 148"/>
            <p:cNvSpPr txBox="1"/>
            <p:nvPr/>
          </p:nvSpPr>
          <p:spPr>
            <a:xfrm>
              <a:off x="6696915" y="3614905"/>
              <a:ext cx="2073843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ru-RU" sz="1600" b="1" i="1" dirty="0">
                  <a:solidFill>
                    <a:schemeClr val="tx2"/>
                  </a:solidFill>
                  <a:cs typeface="Arial" pitchFamily="34" charset="0"/>
                </a:rPr>
                <a:t>Цифровая  грамотность населения</a:t>
              </a:r>
            </a:p>
          </p:txBody>
        </p:sp>
        <p:sp>
          <p:nvSpPr>
            <p:cNvPr id="150" name="Прямоугольник 149"/>
            <p:cNvSpPr/>
            <p:nvPr/>
          </p:nvSpPr>
          <p:spPr>
            <a:xfrm>
              <a:off x="8015940" y="4894152"/>
              <a:ext cx="807864" cy="919081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ru-RU" sz="2800" b="1" dirty="0">
                  <a:solidFill>
                    <a:schemeClr val="accent4">
                      <a:lumMod val="75000"/>
                    </a:schemeClr>
                  </a:solidFill>
                  <a:latin typeface="+mj-lt"/>
                  <a:cs typeface="Arial" pitchFamily="34" charset="0"/>
                </a:rPr>
                <a:t>81,5%</a:t>
              </a:r>
            </a:p>
          </p:txBody>
        </p:sp>
        <p:sp>
          <p:nvSpPr>
            <p:cNvPr id="151" name="Прямоугольник 150"/>
            <p:cNvSpPr/>
            <p:nvPr/>
          </p:nvSpPr>
          <p:spPr>
            <a:xfrm>
              <a:off x="8196563" y="4521548"/>
              <a:ext cx="586304" cy="594699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ru-RU" sz="1600" b="1" i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j-lt"/>
                  <a:cs typeface="Arial" pitchFamily="34" charset="0"/>
                </a:rPr>
                <a:t>2021 г.</a:t>
              </a:r>
            </a:p>
          </p:txBody>
        </p:sp>
        <p:sp>
          <p:nvSpPr>
            <p:cNvPr id="152" name="Прямоугольник 151"/>
            <p:cNvSpPr/>
            <p:nvPr/>
          </p:nvSpPr>
          <p:spPr>
            <a:xfrm>
              <a:off x="6686112" y="3628800"/>
              <a:ext cx="2088000" cy="2040092"/>
            </a:xfrm>
            <a:prstGeom prst="rect">
              <a:avLst/>
            </a:prstGeom>
            <a:noFill/>
            <a:ln w="6350">
              <a:solidFill>
                <a:schemeClr val="tx2"/>
              </a:solidFill>
              <a:prstDash val="sys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endParaRPr lang="ru-RU" sz="1600" i="1" dirty="0">
                <a:solidFill>
                  <a:schemeClr val="tx2"/>
                </a:solidFill>
                <a:cs typeface="Arial" pitchFamily="34" charset="0"/>
              </a:endParaRPr>
            </a:p>
            <a:p>
              <a:pPr algn="ctr"/>
              <a:endParaRPr lang="ru-RU" sz="1600" dirty="0">
                <a:solidFill>
                  <a:schemeClr val="tx2"/>
                </a:solidFill>
                <a:latin typeface="Impact" panose="020B0806030902050204" pitchFamily="34" charset="0"/>
              </a:endParaRPr>
            </a:p>
          </p:txBody>
        </p:sp>
        <p:pic>
          <p:nvPicPr>
            <p:cNvPr id="153" name="Picture 10" descr="http://iconspot.ru/files/173187.png"/>
            <p:cNvPicPr>
              <a:picLocks noChangeAspect="1" noChangeArrowheads="1"/>
            </p:cNvPicPr>
            <p:nvPr/>
          </p:nvPicPr>
          <p:blipFill>
            <a:blip r:embed="rId7" cstate="print">
              <a:duotone>
                <a:schemeClr val="accent1">
                  <a:shade val="45000"/>
                  <a:satMod val="135000"/>
                </a:schemeClr>
                <a:prstClr val="white"/>
              </a:duoton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418928" y="4521548"/>
              <a:ext cx="582810" cy="1223435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grpSp>
        <p:nvGrpSpPr>
          <p:cNvPr id="11" name="Группа 160"/>
          <p:cNvGrpSpPr/>
          <p:nvPr/>
        </p:nvGrpSpPr>
        <p:grpSpPr>
          <a:xfrm>
            <a:off x="4932040" y="3914984"/>
            <a:ext cx="3250771" cy="1222086"/>
            <a:chOff x="5911686" y="4795632"/>
            <a:chExt cx="3250771" cy="1222086"/>
          </a:xfrm>
        </p:grpSpPr>
        <p:grpSp>
          <p:nvGrpSpPr>
            <p:cNvPr id="12" name="Группа 161"/>
            <p:cNvGrpSpPr/>
            <p:nvPr/>
          </p:nvGrpSpPr>
          <p:grpSpPr>
            <a:xfrm>
              <a:off x="5911686" y="4795632"/>
              <a:ext cx="3250771" cy="1207848"/>
              <a:chOff x="2297362" y="3638655"/>
              <a:chExt cx="2351933" cy="2135203"/>
            </a:xfrm>
          </p:grpSpPr>
          <p:sp>
            <p:nvSpPr>
              <p:cNvPr id="164" name="Прямоугольник 163"/>
              <p:cNvSpPr/>
              <p:nvPr/>
            </p:nvSpPr>
            <p:spPr>
              <a:xfrm>
                <a:off x="2321813" y="3638655"/>
                <a:ext cx="2267852" cy="2068650"/>
              </a:xfrm>
              <a:prstGeom prst="rect">
                <a:avLst/>
              </a:prstGeom>
              <a:noFill/>
              <a:ln w="6350">
                <a:solidFill>
                  <a:schemeClr val="tx2"/>
                </a:solidFill>
                <a:prstDash val="sysDash"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endParaRPr lang="ru-RU" sz="1600" i="1" dirty="0">
                  <a:solidFill>
                    <a:schemeClr val="tx2"/>
                  </a:solidFill>
                  <a:cs typeface="Arial" pitchFamily="34" charset="0"/>
                </a:endParaRPr>
              </a:p>
              <a:p>
                <a:pPr algn="ctr"/>
                <a:endParaRPr lang="ru-RU" sz="1600" dirty="0">
                  <a:solidFill>
                    <a:schemeClr val="tx2"/>
                  </a:solidFill>
                  <a:latin typeface="Impact" panose="020B0806030902050204" pitchFamily="34" charset="0"/>
                </a:endParaRPr>
              </a:p>
            </p:txBody>
          </p:sp>
          <p:sp>
            <p:nvSpPr>
              <p:cNvPr id="165" name="Прямоугольник 164"/>
              <p:cNvSpPr/>
              <p:nvPr/>
            </p:nvSpPr>
            <p:spPr>
              <a:xfrm>
                <a:off x="3661488" y="4848923"/>
                <a:ext cx="764522" cy="924935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r>
                  <a:rPr lang="ru-RU" sz="2800" b="1" dirty="0">
                    <a:solidFill>
                      <a:schemeClr val="accent4">
                        <a:lumMod val="75000"/>
                      </a:schemeClr>
                    </a:solidFill>
                    <a:latin typeface="+mj-lt"/>
                    <a:cs typeface="Arial" pitchFamily="34" charset="0"/>
                  </a:rPr>
                  <a:t>  84% </a:t>
                </a:r>
              </a:p>
            </p:txBody>
          </p:sp>
          <p:sp>
            <p:nvSpPr>
              <p:cNvPr id="166" name="Прямоугольник 165"/>
              <p:cNvSpPr/>
              <p:nvPr/>
            </p:nvSpPr>
            <p:spPr>
              <a:xfrm>
                <a:off x="2297362" y="3654827"/>
                <a:ext cx="2196567" cy="1142568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algn="ctr"/>
                <a:r>
                  <a:rPr lang="ru-RU" sz="1200" b="1" i="1" dirty="0">
                    <a:solidFill>
                      <a:schemeClr val="tx2"/>
                    </a:solidFill>
                    <a:cs typeface="Arial" pitchFamily="34" charset="0"/>
                  </a:rPr>
                  <a:t>Уровень удовлетворенности населения качеством самостоятельно полученных услуг в электронной форме</a:t>
                </a:r>
              </a:p>
            </p:txBody>
          </p:sp>
          <p:sp>
            <p:nvSpPr>
              <p:cNvPr id="167" name="Прямоугольник 166"/>
              <p:cNvSpPr/>
              <p:nvPr/>
            </p:nvSpPr>
            <p:spPr>
              <a:xfrm>
                <a:off x="3860296" y="4604988"/>
                <a:ext cx="788999" cy="338554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r>
                  <a:rPr lang="ru-RU" sz="1600" b="1" i="1" dirty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j-lt"/>
                    <a:cs typeface="Arial" pitchFamily="34" charset="0"/>
                  </a:rPr>
                  <a:t>2020 г.</a:t>
                </a:r>
              </a:p>
            </p:txBody>
          </p:sp>
        </p:grpSp>
        <p:pic>
          <p:nvPicPr>
            <p:cNvPr id="163" name="Picture 6" descr="http://www.bee.kz/assets/img/logos/egov-mini.png"/>
            <p:cNvPicPr>
              <a:picLocks noChangeAspect="1" noChangeArrowheads="1"/>
            </p:cNvPicPr>
            <p:nvPr/>
          </p:nvPicPr>
          <p:blipFill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559758" y="5317760"/>
              <a:ext cx="1488098" cy="699958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sp>
        <p:nvSpPr>
          <p:cNvPr id="168" name="Прямоугольник 167"/>
          <p:cNvSpPr/>
          <p:nvPr/>
        </p:nvSpPr>
        <p:spPr>
          <a:xfrm>
            <a:off x="5220072" y="3068960"/>
            <a:ext cx="788999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1600" b="1" i="1" dirty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  <a:cs typeface="Arial" pitchFamily="34" charset="0"/>
              </a:rPr>
              <a:t>2021 г.</a:t>
            </a:r>
          </a:p>
        </p:txBody>
      </p:sp>
      <p:pic>
        <p:nvPicPr>
          <p:cNvPr id="1026" name="Picture 2" descr="Картинки по запросу big data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10718" y="5660011"/>
            <a:ext cx="1964602" cy="9744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Картинки по запросу blockchain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52452" y="5661248"/>
            <a:ext cx="1711436" cy="9142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Картинки по запросу internet of things"/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03341" y="5654017"/>
            <a:ext cx="1652907" cy="9342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12" cstate="print"/>
          <a:stretch>
            <a:fillRect/>
          </a:stretch>
        </p:blipFill>
        <p:spPr>
          <a:xfrm>
            <a:off x="435779" y="5327608"/>
            <a:ext cx="1335115" cy="130685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50537169"/>
      </p:ext>
    </p:extLst>
  </p:cSld>
  <p:clrMapOvr>
    <a:masterClrMapping/>
  </p:clrMapOvr>
  <p:transition>
    <p:fade/>
  </p:transition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" name="Прямая соединительная линия 1"/>
          <p:cNvCxnSpPr/>
          <p:nvPr/>
        </p:nvCxnSpPr>
        <p:spPr>
          <a:xfrm>
            <a:off x="4571206" y="1217422"/>
            <a:ext cx="0" cy="5531627"/>
          </a:xfrm>
          <a:prstGeom prst="line">
            <a:avLst/>
          </a:prstGeom>
          <a:ln>
            <a:solidFill>
              <a:schemeClr val="accent1">
                <a:lumMod val="75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" name="Прямая соединительная линия 2"/>
          <p:cNvCxnSpPr/>
          <p:nvPr/>
        </p:nvCxnSpPr>
        <p:spPr>
          <a:xfrm>
            <a:off x="0" y="3825405"/>
            <a:ext cx="9144000" cy="1588"/>
          </a:xfrm>
          <a:prstGeom prst="line">
            <a:avLst/>
          </a:prstGeom>
          <a:ln>
            <a:solidFill>
              <a:schemeClr val="accent1">
                <a:lumMod val="75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TextBox 11"/>
          <p:cNvSpPr txBox="1">
            <a:spLocks noChangeArrowheads="1"/>
          </p:cNvSpPr>
          <p:nvPr/>
        </p:nvSpPr>
        <p:spPr bwMode="auto">
          <a:xfrm>
            <a:off x="428562" y="1201461"/>
            <a:ext cx="3635868" cy="307752"/>
          </a:xfrm>
          <a:prstGeom prst="rect">
            <a:avLst/>
          </a:prstGeom>
          <a:solidFill>
            <a:srgbClr val="1079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16" tIns="45708" rIns="91416" bIns="45708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9pPr>
          </a:lstStyle>
          <a:p>
            <a:pPr algn="ctr" defTabSz="914159" eaLnBrk="1" hangingPunct="1"/>
            <a:r>
              <a:rPr lang="ru-RU" altLang="ru-RU" sz="1400" dirty="0">
                <a:solidFill>
                  <a:prstClr val="white"/>
                </a:solidFill>
                <a:latin typeface="Century Gothic" pitchFamily="34" charset="0"/>
              </a:rPr>
              <a:t>Доведение ШПД до села</a:t>
            </a:r>
          </a:p>
        </p:txBody>
      </p:sp>
      <p:sp>
        <p:nvSpPr>
          <p:cNvPr id="5" name="TextBox 11"/>
          <p:cNvSpPr txBox="1">
            <a:spLocks noChangeArrowheads="1"/>
          </p:cNvSpPr>
          <p:nvPr/>
        </p:nvSpPr>
        <p:spPr bwMode="auto">
          <a:xfrm>
            <a:off x="4887156" y="1184408"/>
            <a:ext cx="4000528" cy="307752"/>
          </a:xfrm>
          <a:prstGeom prst="rect">
            <a:avLst/>
          </a:prstGeom>
          <a:solidFill>
            <a:srgbClr val="1079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16" tIns="45708" rIns="91416" bIns="45708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9pPr>
          </a:lstStyle>
          <a:p>
            <a:pPr algn="ctr" defTabSz="914159" eaLnBrk="1" hangingPunct="1"/>
            <a:r>
              <a:rPr lang="ru-RU" altLang="ru-RU" sz="1400" dirty="0">
                <a:solidFill>
                  <a:prstClr val="white"/>
                </a:solidFill>
                <a:latin typeface="Century Gothic" pitchFamily="34" charset="0"/>
              </a:rPr>
              <a:t>Развитие транзитного потенциала</a:t>
            </a:r>
          </a:p>
        </p:txBody>
      </p:sp>
      <p:sp>
        <p:nvSpPr>
          <p:cNvPr id="6" name="TextBox 11"/>
          <p:cNvSpPr txBox="1">
            <a:spLocks noChangeArrowheads="1"/>
          </p:cNvSpPr>
          <p:nvPr/>
        </p:nvSpPr>
        <p:spPr bwMode="auto">
          <a:xfrm>
            <a:off x="428562" y="3929505"/>
            <a:ext cx="3635868" cy="307752"/>
          </a:xfrm>
          <a:prstGeom prst="rect">
            <a:avLst/>
          </a:prstGeom>
          <a:solidFill>
            <a:srgbClr val="1079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16" tIns="45708" rIns="91416" bIns="45708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9pPr>
          </a:lstStyle>
          <a:p>
            <a:pPr algn="ctr" defTabSz="914159" eaLnBrk="1" hangingPunct="1"/>
            <a:r>
              <a:rPr lang="ru-RU" altLang="ru-RU" sz="1400" dirty="0">
                <a:solidFill>
                  <a:prstClr val="white"/>
                </a:solidFill>
                <a:latin typeface="Century Gothic" pitchFamily="34" charset="0"/>
              </a:rPr>
              <a:t>Информационная безопасность</a:t>
            </a:r>
          </a:p>
        </p:txBody>
      </p:sp>
      <p:grpSp>
        <p:nvGrpSpPr>
          <p:cNvPr id="7" name="Группа 199"/>
          <p:cNvGrpSpPr/>
          <p:nvPr/>
        </p:nvGrpSpPr>
        <p:grpSpPr>
          <a:xfrm>
            <a:off x="857224" y="1827337"/>
            <a:ext cx="2712388" cy="860676"/>
            <a:chOff x="461966" y="863738"/>
            <a:chExt cx="7782442" cy="3572021"/>
          </a:xfrm>
        </p:grpSpPr>
        <p:pic>
          <p:nvPicPr>
            <p:cNvPr id="8" name="Picture 2" descr="G:\! WORK\For prezentations\kz_icons\Map1 copy.png"/>
            <p:cNvPicPr>
              <a:picLocks noChangeAspect="1" noChangeArrowheads="1"/>
            </p:cNvPicPr>
            <p:nvPr/>
          </p:nvPicPr>
          <p:blipFill>
            <a:blip r:embed="rId2" cstate="print">
              <a:duotone>
                <a:schemeClr val="accent5">
                  <a:shade val="45000"/>
                  <a:satMod val="135000"/>
                </a:schemeClr>
                <a:prstClr val="white"/>
              </a:duoton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61966" y="863738"/>
              <a:ext cx="7782442" cy="3572021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9" name="Rectangle 99"/>
            <p:cNvSpPr>
              <a:spLocks noChangeArrowheads="1"/>
            </p:cNvSpPr>
            <p:nvPr/>
          </p:nvSpPr>
          <p:spPr bwMode="auto">
            <a:xfrm>
              <a:off x="5823319" y="1260303"/>
              <a:ext cx="124186" cy="76641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>
              <a:defPPr>
                <a:defRPr lang="ru-RU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r>
                <a:rPr lang="ru-RU" sz="1200" dirty="0">
                  <a:solidFill>
                    <a:srgbClr val="000000"/>
                  </a:solidFill>
                </a:rPr>
                <a:t> </a:t>
              </a:r>
              <a:endParaRPr lang="ru-RU" sz="1200" dirty="0">
                <a:solidFill>
                  <a:prstClr val="black"/>
                </a:solidFill>
              </a:endParaRPr>
            </a:p>
          </p:txBody>
        </p:sp>
        <p:sp>
          <p:nvSpPr>
            <p:cNvPr id="10" name="Rectangle 102"/>
            <p:cNvSpPr>
              <a:spLocks noChangeArrowheads="1"/>
            </p:cNvSpPr>
            <p:nvPr/>
          </p:nvSpPr>
          <p:spPr bwMode="auto">
            <a:xfrm>
              <a:off x="1822043" y="2616941"/>
              <a:ext cx="248366" cy="76641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>
              <a:defPPr>
                <a:defRPr lang="ru-RU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r>
                <a:rPr lang="ru-RU" sz="1200" dirty="0">
                  <a:solidFill>
                    <a:srgbClr val="000000"/>
                  </a:solidFill>
                </a:rPr>
                <a:t>  </a:t>
              </a:r>
              <a:endParaRPr lang="ru-RU" sz="1200" dirty="0">
                <a:solidFill>
                  <a:prstClr val="black"/>
                </a:solidFill>
              </a:endParaRPr>
            </a:p>
          </p:txBody>
        </p:sp>
      </p:grpSp>
      <p:sp>
        <p:nvSpPr>
          <p:cNvPr id="11" name="TextBox 58"/>
          <p:cNvSpPr txBox="1">
            <a:spLocks noChangeArrowheads="1"/>
          </p:cNvSpPr>
          <p:nvPr/>
        </p:nvSpPr>
        <p:spPr bwMode="auto">
          <a:xfrm>
            <a:off x="1142989" y="1883671"/>
            <a:ext cx="1953907" cy="5539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416" tIns="45708" rIns="91416" bIns="45708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9pPr>
          </a:lstStyle>
          <a:p>
            <a:pPr defTabSz="914159" eaLnBrk="1" hangingPunct="1">
              <a:lnSpc>
                <a:spcPts val="1800"/>
              </a:lnSpc>
            </a:pPr>
            <a:r>
              <a:rPr lang="ru-RU" altLang="ru-RU" sz="1000" dirty="0">
                <a:solidFill>
                  <a:prstClr val="black"/>
                </a:solidFill>
                <a:latin typeface="Century Gothic" pitchFamily="34" charset="0"/>
              </a:rPr>
              <a:t>Пользователи </a:t>
            </a:r>
          </a:p>
          <a:p>
            <a:pPr defTabSz="914159" eaLnBrk="1" hangingPunct="1">
              <a:lnSpc>
                <a:spcPts val="1800"/>
              </a:lnSpc>
            </a:pPr>
            <a:r>
              <a:rPr lang="ru-RU" altLang="ru-RU" sz="1000" dirty="0">
                <a:solidFill>
                  <a:prstClr val="black"/>
                </a:solidFill>
                <a:latin typeface="Century Gothic" pitchFamily="34" charset="0"/>
              </a:rPr>
              <a:t>интернет в РК за 2015 г.  </a:t>
            </a:r>
          </a:p>
        </p:txBody>
      </p:sp>
      <p:sp>
        <p:nvSpPr>
          <p:cNvPr id="12" name="Прямоугольник 1"/>
          <p:cNvSpPr>
            <a:spLocks noChangeArrowheads="1"/>
          </p:cNvSpPr>
          <p:nvPr/>
        </p:nvSpPr>
        <p:spPr bwMode="auto">
          <a:xfrm>
            <a:off x="1289096" y="1616975"/>
            <a:ext cx="774523" cy="40008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1416" tIns="45708" rIns="91416" bIns="45708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9pPr>
          </a:lstStyle>
          <a:p>
            <a:pPr algn="ctr" defTabSz="914159" eaLnBrk="1" hangingPunct="1"/>
            <a:r>
              <a:rPr lang="ru-RU" altLang="ru-RU" sz="2000" dirty="0">
                <a:solidFill>
                  <a:srgbClr val="575555"/>
                </a:solidFill>
                <a:latin typeface="Impact" pitchFamily="34" charset="0"/>
              </a:rPr>
              <a:t>72,9%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2643177" y="1616969"/>
            <a:ext cx="693284" cy="400110"/>
          </a:xfrm>
          <a:prstGeom prst="rect">
            <a:avLst/>
          </a:prstGeom>
          <a:noFill/>
        </p:spPr>
        <p:txBody>
          <a:bodyPr wrap="square" lIns="91416" tIns="45708" rIns="91416" bIns="45708" rtlCol="0">
            <a:spAutoFit/>
          </a:bodyPr>
          <a:lstStyle/>
          <a:p>
            <a:pPr algn="ctr" defTabSz="914159"/>
            <a:r>
              <a:rPr lang="ru-RU" sz="2000" dirty="0">
                <a:solidFill>
                  <a:srgbClr val="4BACC6"/>
                </a:solidFill>
                <a:latin typeface="Impact" pitchFamily="34" charset="0"/>
              </a:rPr>
              <a:t>81</a:t>
            </a:r>
            <a:r>
              <a:rPr lang="en-US" sz="2000" dirty="0">
                <a:solidFill>
                  <a:srgbClr val="4BACC6"/>
                </a:solidFill>
                <a:latin typeface="Impact" pitchFamily="34" charset="0"/>
              </a:rPr>
              <a:t>%</a:t>
            </a:r>
            <a:endParaRPr lang="ru-RU" sz="2000" dirty="0">
              <a:solidFill>
                <a:srgbClr val="4BACC6"/>
              </a:solidFill>
              <a:latin typeface="Impact" pitchFamily="34" charset="0"/>
            </a:endParaRPr>
          </a:p>
        </p:txBody>
      </p:sp>
      <p:sp>
        <p:nvSpPr>
          <p:cNvPr id="14" name="Прямоугольник 13"/>
          <p:cNvSpPr/>
          <p:nvPr/>
        </p:nvSpPr>
        <p:spPr>
          <a:xfrm>
            <a:off x="2705087" y="1936063"/>
            <a:ext cx="714381" cy="276975"/>
          </a:xfrm>
          <a:prstGeom prst="rect">
            <a:avLst/>
          </a:prstGeom>
        </p:spPr>
        <p:txBody>
          <a:bodyPr wrap="square" lIns="91416" tIns="45708" rIns="91416" bIns="45708">
            <a:spAutoFit/>
          </a:bodyPr>
          <a:lstStyle/>
          <a:p>
            <a:pPr defTabSz="914159">
              <a:defRPr/>
            </a:pPr>
            <a:r>
              <a:rPr lang="ru-RU" sz="1200" dirty="0">
                <a:solidFill>
                  <a:prstClr val="black">
                    <a:lumMod val="65000"/>
                    <a:lumOff val="35000"/>
                  </a:prstClr>
                </a:solidFill>
                <a:latin typeface="Trebuchet MS" pitchFamily="34" charset="0"/>
                <a:cs typeface="Arial" charset="0"/>
              </a:rPr>
              <a:t>2021 г.</a:t>
            </a:r>
            <a:endParaRPr lang="ru-RU" sz="1200" b="1" dirty="0">
              <a:solidFill>
                <a:srgbClr val="00B050"/>
              </a:solidFill>
              <a:latin typeface="Trebuchet MS" pitchFamily="34" charset="0"/>
              <a:cs typeface="Arial" charset="0"/>
            </a:endParaRPr>
          </a:p>
        </p:txBody>
      </p:sp>
      <p:pic>
        <p:nvPicPr>
          <p:cNvPr id="15" name="Рисунок 4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7481" y="3219893"/>
            <a:ext cx="445663" cy="44598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" name="Рисунок 4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83684" y="3193574"/>
            <a:ext cx="357190" cy="39230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7" name="Прямоугольник 16"/>
          <p:cNvSpPr/>
          <p:nvPr/>
        </p:nvSpPr>
        <p:spPr>
          <a:xfrm>
            <a:off x="79058" y="1684469"/>
            <a:ext cx="1000100" cy="527772"/>
          </a:xfrm>
          <a:prstGeom prst="rect">
            <a:avLst/>
          </a:prstGeom>
        </p:spPr>
        <p:txBody>
          <a:bodyPr wrap="square" lIns="91416" tIns="45708" rIns="91416" bIns="45708">
            <a:spAutoFit/>
          </a:bodyPr>
          <a:lstStyle/>
          <a:p>
            <a:pPr defTabSz="914159">
              <a:defRPr/>
            </a:pPr>
            <a:r>
              <a:rPr lang="ru-RU" sz="700" b="1" dirty="0">
                <a:solidFill>
                  <a:prstClr val="black">
                    <a:lumMod val="75000"/>
                    <a:lumOff val="25000"/>
                  </a:prstClr>
                </a:solidFill>
                <a:latin typeface="Century Gothic" panose="020B0502020202020204" pitchFamily="34" charset="0"/>
              </a:rPr>
              <a:t>201</a:t>
            </a:r>
            <a:r>
              <a:rPr lang="en-US" sz="700" b="1" dirty="0">
                <a:solidFill>
                  <a:prstClr val="black">
                    <a:lumMod val="75000"/>
                    <a:lumOff val="25000"/>
                  </a:prstClr>
                </a:solidFill>
                <a:latin typeface="Century Gothic" panose="020B0502020202020204" pitchFamily="34" charset="0"/>
              </a:rPr>
              <a:t>6</a:t>
            </a:r>
            <a:r>
              <a:rPr lang="ru-RU" sz="700" b="1" dirty="0">
                <a:solidFill>
                  <a:prstClr val="black">
                    <a:lumMod val="75000"/>
                    <a:lumOff val="25000"/>
                  </a:prstClr>
                </a:solidFill>
                <a:latin typeface="Century Gothic" panose="020B0502020202020204" pitchFamily="34" charset="0"/>
              </a:rPr>
              <a:t>-202</a:t>
            </a:r>
            <a:r>
              <a:rPr lang="en-US" sz="700" b="1" dirty="0">
                <a:solidFill>
                  <a:prstClr val="black">
                    <a:lumMod val="75000"/>
                    <a:lumOff val="25000"/>
                  </a:prstClr>
                </a:solidFill>
                <a:latin typeface="Century Gothic" panose="020B0502020202020204" pitchFamily="34" charset="0"/>
              </a:rPr>
              <a:t>0</a:t>
            </a:r>
            <a:endParaRPr lang="ru-RU" sz="700" b="1" dirty="0">
              <a:solidFill>
                <a:prstClr val="black">
                  <a:lumMod val="75000"/>
                  <a:lumOff val="25000"/>
                </a:prstClr>
              </a:solidFill>
              <a:latin typeface="Century Gothic" panose="020B0502020202020204" pitchFamily="34" charset="0"/>
            </a:endParaRPr>
          </a:p>
          <a:p>
            <a:pPr defTabSz="914159">
              <a:buFont typeface="Wingdings" pitchFamily="2" charset="2"/>
              <a:buChar char="§"/>
              <a:defRPr/>
            </a:pPr>
            <a:r>
              <a:rPr lang="ru-RU" sz="700" dirty="0">
                <a:solidFill>
                  <a:prstClr val="black">
                    <a:lumMod val="75000"/>
                    <a:lumOff val="25000"/>
                  </a:prstClr>
                </a:solidFill>
                <a:latin typeface="Century Gothic" panose="020B0502020202020204" pitchFamily="34" charset="0"/>
              </a:rPr>
              <a:t>4</a:t>
            </a:r>
            <a:r>
              <a:rPr lang="en-US" sz="700" dirty="0">
                <a:solidFill>
                  <a:prstClr val="black">
                    <a:lumMod val="75000"/>
                    <a:lumOff val="25000"/>
                  </a:prstClr>
                </a:solidFill>
                <a:latin typeface="Century Gothic" panose="020B0502020202020204" pitchFamily="34" charset="0"/>
              </a:rPr>
              <a:t>G</a:t>
            </a:r>
            <a:endParaRPr lang="ru-RU" sz="700" dirty="0">
              <a:solidFill>
                <a:prstClr val="black">
                  <a:lumMod val="75000"/>
                  <a:lumOff val="25000"/>
                </a:prstClr>
              </a:solidFill>
              <a:latin typeface="Century Gothic" panose="020B0502020202020204" pitchFamily="34" charset="0"/>
            </a:endParaRPr>
          </a:p>
          <a:p>
            <a:pPr defTabSz="914159">
              <a:buFont typeface="Wingdings" pitchFamily="2" charset="2"/>
              <a:buChar char="§"/>
              <a:defRPr/>
            </a:pPr>
            <a:r>
              <a:rPr lang="ru-RU" sz="700" dirty="0">
                <a:solidFill>
                  <a:prstClr val="black">
                    <a:lumMod val="75000"/>
                    <a:lumOff val="25000"/>
                  </a:prstClr>
                </a:solidFill>
                <a:latin typeface="Century Gothic" panose="020B0502020202020204" pitchFamily="34" charset="0"/>
              </a:rPr>
              <a:t>4</a:t>
            </a:r>
            <a:r>
              <a:rPr lang="en-US" sz="700" dirty="0">
                <a:solidFill>
                  <a:prstClr val="black">
                    <a:lumMod val="75000"/>
                    <a:lumOff val="25000"/>
                  </a:prstClr>
                </a:solidFill>
                <a:latin typeface="Century Gothic" panose="020B0502020202020204" pitchFamily="34" charset="0"/>
              </a:rPr>
              <a:t>G</a:t>
            </a:r>
            <a:r>
              <a:rPr lang="ru-RU" sz="700" dirty="0">
                <a:solidFill>
                  <a:prstClr val="black">
                    <a:lumMod val="75000"/>
                    <a:lumOff val="25000"/>
                  </a:prstClr>
                </a:solidFill>
                <a:latin typeface="Century Gothic" panose="020B0502020202020204" pitchFamily="34" charset="0"/>
              </a:rPr>
              <a:t> </a:t>
            </a:r>
            <a:r>
              <a:rPr lang="en-US" sz="700" dirty="0">
                <a:solidFill>
                  <a:prstClr val="black">
                    <a:lumMod val="75000"/>
                    <a:lumOff val="25000"/>
                  </a:prstClr>
                </a:solidFill>
                <a:latin typeface="Century Gothic" panose="020B0502020202020204" pitchFamily="34" charset="0"/>
              </a:rPr>
              <a:t>Advanced</a:t>
            </a:r>
            <a:endParaRPr lang="ru-RU" sz="700" dirty="0">
              <a:solidFill>
                <a:prstClr val="black">
                  <a:lumMod val="75000"/>
                  <a:lumOff val="25000"/>
                </a:prstClr>
              </a:solidFill>
              <a:latin typeface="Century Gothic" panose="020B0502020202020204" pitchFamily="34" charset="0"/>
            </a:endParaRPr>
          </a:p>
          <a:p>
            <a:pPr defTabSz="914159">
              <a:buFont typeface="Wingdings" pitchFamily="2" charset="2"/>
              <a:buChar char="§"/>
              <a:defRPr/>
            </a:pPr>
            <a:r>
              <a:rPr lang="ru-RU" sz="700" dirty="0">
                <a:solidFill>
                  <a:prstClr val="black">
                    <a:lumMod val="75000"/>
                    <a:lumOff val="25000"/>
                  </a:prstClr>
                </a:solidFill>
                <a:latin typeface="Century Gothic" panose="020B0502020202020204" pitchFamily="34" charset="0"/>
              </a:rPr>
              <a:t>5</a:t>
            </a:r>
            <a:r>
              <a:rPr lang="en-US" sz="700" dirty="0">
                <a:solidFill>
                  <a:prstClr val="black">
                    <a:lumMod val="75000"/>
                    <a:lumOff val="25000"/>
                  </a:prstClr>
                </a:solidFill>
                <a:latin typeface="Century Gothic" panose="020B0502020202020204" pitchFamily="34" charset="0"/>
              </a:rPr>
              <a:t>G</a:t>
            </a:r>
            <a:endParaRPr lang="ru-RU" sz="700" dirty="0">
              <a:solidFill>
                <a:prstClr val="black">
                  <a:lumMod val="75000"/>
                  <a:lumOff val="25000"/>
                </a:prstClr>
              </a:solidFill>
              <a:latin typeface="Century Gothic" panose="020B0502020202020204" pitchFamily="34" charset="0"/>
              <a:cs typeface="Arial" panose="020B0604020202020204" pitchFamily="34" charset="0"/>
            </a:endParaRPr>
          </a:p>
        </p:txBody>
      </p:sp>
      <p:sp>
        <p:nvSpPr>
          <p:cNvPr id="18" name="Прямоугольник 17"/>
          <p:cNvSpPr/>
          <p:nvPr/>
        </p:nvSpPr>
        <p:spPr>
          <a:xfrm>
            <a:off x="3620482" y="1686436"/>
            <a:ext cx="1000100" cy="527772"/>
          </a:xfrm>
          <a:prstGeom prst="rect">
            <a:avLst/>
          </a:prstGeom>
        </p:spPr>
        <p:txBody>
          <a:bodyPr wrap="square" lIns="91416" tIns="45708" rIns="91416" bIns="45708">
            <a:spAutoFit/>
          </a:bodyPr>
          <a:lstStyle/>
          <a:p>
            <a:pPr defTabSz="914159">
              <a:defRPr/>
            </a:pPr>
            <a:r>
              <a:rPr lang="ru-RU" sz="700" b="1" dirty="0">
                <a:solidFill>
                  <a:prstClr val="black">
                    <a:lumMod val="75000"/>
                    <a:lumOff val="25000"/>
                  </a:prstClr>
                </a:solidFill>
                <a:latin typeface="Century Gothic" panose="020B0502020202020204" pitchFamily="34" charset="0"/>
              </a:rPr>
              <a:t>201</a:t>
            </a:r>
            <a:r>
              <a:rPr lang="en-US" sz="700" b="1" dirty="0">
                <a:solidFill>
                  <a:prstClr val="black">
                    <a:lumMod val="75000"/>
                    <a:lumOff val="25000"/>
                  </a:prstClr>
                </a:solidFill>
                <a:latin typeface="Century Gothic" panose="020B0502020202020204" pitchFamily="34" charset="0"/>
              </a:rPr>
              <a:t>6</a:t>
            </a:r>
            <a:r>
              <a:rPr lang="ru-RU" sz="700" b="1" dirty="0">
                <a:solidFill>
                  <a:prstClr val="black">
                    <a:lumMod val="75000"/>
                    <a:lumOff val="25000"/>
                  </a:prstClr>
                </a:solidFill>
                <a:latin typeface="Century Gothic" panose="020B0502020202020204" pitchFamily="34" charset="0"/>
              </a:rPr>
              <a:t>-2021</a:t>
            </a:r>
          </a:p>
          <a:p>
            <a:pPr defTabSz="914159">
              <a:buFont typeface="Wingdings" pitchFamily="2" charset="2"/>
              <a:buChar char="§"/>
              <a:defRPr/>
            </a:pPr>
            <a:r>
              <a:rPr lang="en-US" sz="700" dirty="0">
                <a:solidFill>
                  <a:prstClr val="black">
                    <a:lumMod val="75000"/>
                    <a:lumOff val="25000"/>
                  </a:prstClr>
                </a:solidFill>
                <a:latin typeface="Century Gothic" panose="020B0502020202020204" pitchFamily="34" charset="0"/>
              </a:rPr>
              <a:t>CDMA</a:t>
            </a:r>
            <a:endParaRPr lang="ru-RU" sz="700" dirty="0">
              <a:solidFill>
                <a:prstClr val="black">
                  <a:lumMod val="75000"/>
                  <a:lumOff val="25000"/>
                </a:prstClr>
              </a:solidFill>
              <a:latin typeface="Century Gothic" panose="020B0502020202020204" pitchFamily="34" charset="0"/>
            </a:endParaRPr>
          </a:p>
          <a:p>
            <a:pPr defTabSz="914159">
              <a:buFont typeface="Wingdings" pitchFamily="2" charset="2"/>
              <a:buChar char="§"/>
              <a:defRPr/>
            </a:pPr>
            <a:r>
              <a:rPr lang="en-US" sz="700" dirty="0">
                <a:solidFill>
                  <a:prstClr val="black">
                    <a:lumMod val="75000"/>
                    <a:lumOff val="25000"/>
                  </a:prstClr>
                </a:solidFill>
                <a:latin typeface="Century Gothic" panose="020B0502020202020204" pitchFamily="34" charset="0"/>
              </a:rPr>
              <a:t>ADSL</a:t>
            </a:r>
            <a:endParaRPr lang="ru-RU" sz="700" dirty="0">
              <a:solidFill>
                <a:prstClr val="black">
                  <a:lumMod val="75000"/>
                  <a:lumOff val="25000"/>
                </a:prstClr>
              </a:solidFill>
              <a:latin typeface="Century Gothic" panose="020B0502020202020204" pitchFamily="34" charset="0"/>
            </a:endParaRPr>
          </a:p>
          <a:p>
            <a:pPr defTabSz="914159">
              <a:buFont typeface="Wingdings" pitchFamily="2" charset="2"/>
              <a:buChar char="§"/>
              <a:defRPr/>
            </a:pPr>
            <a:r>
              <a:rPr lang="ru-RU" sz="700" dirty="0">
                <a:solidFill>
                  <a:prstClr val="black">
                    <a:lumMod val="75000"/>
                    <a:lumOff val="25000"/>
                  </a:prstClr>
                </a:solidFill>
                <a:latin typeface="Century Gothic" panose="020B0502020202020204" pitchFamily="34" charset="0"/>
              </a:rPr>
              <a:t>ВОЛС </a:t>
            </a:r>
            <a:r>
              <a:rPr lang="en-US" sz="700" dirty="0">
                <a:solidFill>
                  <a:prstClr val="black">
                    <a:lumMod val="75000"/>
                    <a:lumOff val="25000"/>
                  </a:prstClr>
                </a:solidFill>
                <a:latin typeface="Century Gothic" panose="020B0502020202020204" pitchFamily="34" charset="0"/>
              </a:rPr>
              <a:t>FTTx</a:t>
            </a:r>
            <a:endParaRPr lang="ru-RU" sz="700" dirty="0">
              <a:solidFill>
                <a:prstClr val="black">
                  <a:lumMod val="75000"/>
                  <a:lumOff val="25000"/>
                </a:prstClr>
              </a:solidFill>
              <a:latin typeface="Century Gothic" panose="020B0502020202020204" pitchFamily="34" charset="0"/>
              <a:cs typeface="Arial" panose="020B0604020202020204" pitchFamily="34" charset="0"/>
            </a:endParaRPr>
          </a:p>
        </p:txBody>
      </p:sp>
      <p:grpSp>
        <p:nvGrpSpPr>
          <p:cNvPr id="19" name="Группа 127"/>
          <p:cNvGrpSpPr/>
          <p:nvPr/>
        </p:nvGrpSpPr>
        <p:grpSpPr>
          <a:xfrm>
            <a:off x="4629409" y="1659041"/>
            <a:ext cx="4562475" cy="2143140"/>
            <a:chOff x="0" y="3929066"/>
            <a:chExt cx="4562475" cy="2143140"/>
          </a:xfrm>
        </p:grpSpPr>
        <p:grpSp>
          <p:nvGrpSpPr>
            <p:cNvPr id="20" name="Группа 41"/>
            <p:cNvGrpSpPr>
              <a:grpSpLocks/>
            </p:cNvGrpSpPr>
            <p:nvPr/>
          </p:nvGrpSpPr>
          <p:grpSpPr bwMode="auto">
            <a:xfrm>
              <a:off x="793724" y="4144822"/>
              <a:ext cx="3421086" cy="1927384"/>
              <a:chOff x="-124319" y="436686"/>
              <a:chExt cx="6747368" cy="4109913"/>
            </a:xfrm>
          </p:grpSpPr>
          <p:pic>
            <p:nvPicPr>
              <p:cNvPr id="33" name="Picture 31" descr="F:\карта copy.png"/>
              <p:cNvPicPr>
                <a:picLocks noChangeAspect="1" noChangeArrowheads="1"/>
              </p:cNvPicPr>
              <p:nvPr/>
            </p:nvPicPr>
            <p:blipFill>
              <a:blip r:embed="rId5" cstate="print"/>
              <a:srcRect l="1230" t="10648" r="2846"/>
              <a:stretch>
                <a:fillRect/>
              </a:stretch>
            </p:blipFill>
            <p:spPr bwMode="auto">
              <a:xfrm>
                <a:off x="122237" y="436686"/>
                <a:ext cx="6500812" cy="4109913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grpSp>
            <p:nvGrpSpPr>
              <p:cNvPr id="34" name="Группа 38"/>
              <p:cNvGrpSpPr>
                <a:grpSpLocks/>
              </p:cNvGrpSpPr>
              <p:nvPr/>
            </p:nvGrpSpPr>
            <p:grpSpPr bwMode="auto">
              <a:xfrm>
                <a:off x="-124319" y="553843"/>
                <a:ext cx="6064743" cy="3065855"/>
                <a:chOff x="-124319" y="553843"/>
                <a:chExt cx="6064743" cy="3065855"/>
              </a:xfrm>
            </p:grpSpPr>
            <p:sp>
              <p:nvSpPr>
                <p:cNvPr id="35" name="Line 19"/>
                <p:cNvSpPr>
                  <a:spLocks noChangeShapeType="1"/>
                </p:cNvSpPr>
                <p:nvPr/>
              </p:nvSpPr>
              <p:spPr bwMode="auto">
                <a:xfrm flipH="1">
                  <a:off x="1489075" y="2854833"/>
                  <a:ext cx="6350" cy="359285"/>
                </a:xfrm>
                <a:prstGeom prst="line">
                  <a:avLst/>
                </a:prstGeom>
                <a:noFill/>
                <a:ln w="9525">
                  <a:solidFill>
                    <a:srgbClr val="000066"/>
                  </a:solidFill>
                  <a:round/>
                  <a:headEnd/>
                  <a:tailEnd type="triangle" w="med" len="lg"/>
                </a:ln>
                <a:effectLst>
                  <a:prstShdw prst="shdw17" dist="17961" dir="2700000">
                    <a:srgbClr val="00003D"/>
                  </a:prstShdw>
                </a:effectLst>
              </p:spPr>
              <p:txBody>
                <a:bodyPr/>
                <a:lstStyle/>
                <a:p>
                  <a:pPr defTabSz="914159">
                    <a:defRPr/>
                  </a:pPr>
                  <a:endParaRPr lang="ru-RU" sz="1200">
                    <a:solidFill>
                      <a:prstClr val="black">
                        <a:lumMod val="75000"/>
                        <a:lumOff val="25000"/>
                      </a:prstClr>
                    </a:solidFill>
                    <a:latin typeface="Impact" pitchFamily="34" charset="0"/>
                  </a:endParaRPr>
                </a:p>
              </p:txBody>
            </p:sp>
            <p:sp>
              <p:nvSpPr>
                <p:cNvPr id="36" name="Text Box 20"/>
                <p:cNvSpPr txBox="1">
                  <a:spLocks noChangeArrowheads="1"/>
                </p:cNvSpPr>
                <p:nvPr/>
              </p:nvSpPr>
              <p:spPr bwMode="auto">
                <a:xfrm>
                  <a:off x="572112" y="3165692"/>
                  <a:ext cx="1547203" cy="435258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>
                  <a:prstShdw prst="shdw17" dist="17961" dir="2700000">
                    <a:schemeClr val="accent1">
                      <a:gamma/>
                      <a:shade val="60000"/>
                      <a:invGamma/>
                    </a:schemeClr>
                  </a:prstShdw>
                </a:effectLst>
              </p:spPr>
              <p:txBody>
                <a:bodyPr wrap="square">
                  <a:spAutoFit/>
                </a:bodyPr>
                <a:lstStyle/>
                <a:p>
                  <a:pPr defTabSz="914159">
                    <a:spcBef>
                      <a:spcPct val="50000"/>
                    </a:spcBef>
                    <a:defRPr/>
                  </a:pPr>
                  <a:r>
                    <a:rPr lang="ru-RU" sz="700" dirty="0">
                      <a:solidFill>
                        <a:prstClr val="black">
                          <a:lumMod val="75000"/>
                          <a:lumOff val="25000"/>
                        </a:prstClr>
                      </a:solidFill>
                      <a:latin typeface="Impact" pitchFamily="34" charset="0"/>
                    </a:rPr>
                    <a:t>Туркменистан</a:t>
                  </a:r>
                </a:p>
              </p:txBody>
            </p:sp>
            <p:sp>
              <p:nvSpPr>
                <p:cNvPr id="37" name="Text Box 26"/>
                <p:cNvSpPr txBox="1">
                  <a:spLocks noChangeArrowheads="1"/>
                </p:cNvSpPr>
                <p:nvPr/>
              </p:nvSpPr>
              <p:spPr bwMode="auto">
                <a:xfrm>
                  <a:off x="-124319" y="1858206"/>
                  <a:ext cx="968868" cy="435258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>
                  <a:prstShdw prst="shdw17" dist="17961" dir="2700000">
                    <a:schemeClr val="accent1">
                      <a:gamma/>
                      <a:shade val="60000"/>
                      <a:invGamma/>
                    </a:schemeClr>
                  </a:prstShdw>
                </a:effectLst>
              </p:spPr>
              <p:txBody>
                <a:bodyPr wrap="square">
                  <a:spAutoFit/>
                </a:bodyPr>
                <a:lstStyle/>
                <a:p>
                  <a:pPr defTabSz="914159">
                    <a:spcBef>
                      <a:spcPct val="50000"/>
                    </a:spcBef>
                    <a:defRPr/>
                  </a:pPr>
                  <a:r>
                    <a:rPr lang="ru-RU" sz="700" dirty="0">
                      <a:solidFill>
                        <a:prstClr val="black">
                          <a:lumMod val="75000"/>
                          <a:lumOff val="25000"/>
                        </a:prstClr>
                      </a:solidFill>
                      <a:latin typeface="Impact" pitchFamily="34" charset="0"/>
                    </a:rPr>
                    <a:t>Россия</a:t>
                  </a:r>
                </a:p>
              </p:txBody>
            </p:sp>
            <p:sp>
              <p:nvSpPr>
                <p:cNvPr id="38" name="Text Box 29"/>
                <p:cNvSpPr txBox="1">
                  <a:spLocks noChangeArrowheads="1"/>
                </p:cNvSpPr>
                <p:nvPr/>
              </p:nvSpPr>
              <p:spPr bwMode="auto">
                <a:xfrm>
                  <a:off x="1252044" y="856893"/>
                  <a:ext cx="968868" cy="435258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>
                  <a:prstShdw prst="shdw17" dist="17961" dir="2700000">
                    <a:schemeClr val="accent1">
                      <a:gamma/>
                      <a:shade val="60000"/>
                      <a:invGamma/>
                    </a:schemeClr>
                  </a:prstShdw>
                </a:effectLst>
              </p:spPr>
              <p:txBody>
                <a:bodyPr wrap="square">
                  <a:spAutoFit/>
                </a:bodyPr>
                <a:lstStyle/>
                <a:p>
                  <a:pPr defTabSz="914159">
                    <a:spcBef>
                      <a:spcPct val="50000"/>
                    </a:spcBef>
                    <a:defRPr/>
                  </a:pPr>
                  <a:r>
                    <a:rPr lang="ru-RU" sz="700" dirty="0">
                      <a:solidFill>
                        <a:prstClr val="black">
                          <a:lumMod val="75000"/>
                          <a:lumOff val="25000"/>
                        </a:prstClr>
                      </a:solidFill>
                      <a:latin typeface="Impact" pitchFamily="34" charset="0"/>
                    </a:rPr>
                    <a:t>Россия</a:t>
                  </a:r>
                </a:p>
              </p:txBody>
            </p:sp>
            <p:sp>
              <p:nvSpPr>
                <p:cNvPr id="39" name="Text Box 30"/>
                <p:cNvSpPr txBox="1">
                  <a:spLocks noChangeArrowheads="1"/>
                </p:cNvSpPr>
                <p:nvPr/>
              </p:nvSpPr>
              <p:spPr bwMode="auto">
                <a:xfrm>
                  <a:off x="2076343" y="553843"/>
                  <a:ext cx="1116119" cy="435258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>
                  <a:prstShdw prst="shdw17" dist="17961" dir="2700000">
                    <a:schemeClr val="accent1">
                      <a:gamma/>
                      <a:shade val="60000"/>
                      <a:invGamma/>
                    </a:schemeClr>
                  </a:prstShdw>
                </a:effectLst>
              </p:spPr>
              <p:txBody>
                <a:bodyPr wrap="square">
                  <a:spAutoFit/>
                </a:bodyPr>
                <a:lstStyle/>
                <a:p>
                  <a:pPr defTabSz="914159">
                    <a:spcBef>
                      <a:spcPct val="50000"/>
                    </a:spcBef>
                    <a:defRPr/>
                  </a:pPr>
                  <a:r>
                    <a:rPr lang="ru-RU" sz="700" dirty="0">
                      <a:solidFill>
                        <a:prstClr val="black">
                          <a:lumMod val="75000"/>
                          <a:lumOff val="25000"/>
                        </a:prstClr>
                      </a:solidFill>
                      <a:latin typeface="Impact" pitchFamily="34" charset="0"/>
                    </a:rPr>
                    <a:t>Россия</a:t>
                  </a:r>
                </a:p>
              </p:txBody>
            </p:sp>
            <p:sp>
              <p:nvSpPr>
                <p:cNvPr id="40" name="Text Box 31"/>
                <p:cNvSpPr txBox="1">
                  <a:spLocks noChangeArrowheads="1"/>
                </p:cNvSpPr>
                <p:nvPr/>
              </p:nvSpPr>
              <p:spPr bwMode="auto">
                <a:xfrm>
                  <a:off x="4871254" y="2572090"/>
                  <a:ext cx="1069170" cy="435258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>
                  <a:prstShdw prst="shdw17" dist="17961" dir="2700000">
                    <a:schemeClr val="accent1">
                      <a:gamma/>
                      <a:shade val="60000"/>
                      <a:invGamma/>
                    </a:schemeClr>
                  </a:prstShdw>
                </a:effectLst>
              </p:spPr>
              <p:txBody>
                <a:bodyPr wrap="square">
                  <a:spAutoFit/>
                </a:bodyPr>
                <a:lstStyle/>
                <a:p>
                  <a:pPr defTabSz="914159">
                    <a:spcBef>
                      <a:spcPct val="50000"/>
                    </a:spcBef>
                    <a:defRPr/>
                  </a:pPr>
                  <a:r>
                    <a:rPr lang="ru-RU" sz="700" dirty="0">
                      <a:solidFill>
                        <a:prstClr val="black">
                          <a:lumMod val="75000"/>
                          <a:lumOff val="25000"/>
                        </a:prstClr>
                      </a:solidFill>
                      <a:latin typeface="Impact" pitchFamily="34" charset="0"/>
                    </a:rPr>
                    <a:t>Китай</a:t>
                  </a:r>
                </a:p>
              </p:txBody>
            </p:sp>
            <p:sp>
              <p:nvSpPr>
                <p:cNvPr id="41" name="Text Box 32"/>
                <p:cNvSpPr txBox="1">
                  <a:spLocks noChangeArrowheads="1"/>
                </p:cNvSpPr>
                <p:nvPr/>
              </p:nvSpPr>
              <p:spPr bwMode="auto">
                <a:xfrm>
                  <a:off x="1867489" y="3184440"/>
                  <a:ext cx="1355135" cy="435258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>
                  <a:prstShdw prst="shdw17" dist="17961" dir="2700000">
                    <a:schemeClr val="accent1">
                      <a:gamma/>
                      <a:shade val="60000"/>
                      <a:invGamma/>
                    </a:schemeClr>
                  </a:prstShdw>
                </a:effectLst>
              </p:spPr>
              <p:txBody>
                <a:bodyPr wrap="square">
                  <a:spAutoFit/>
                </a:bodyPr>
                <a:lstStyle/>
                <a:p>
                  <a:pPr defTabSz="914159">
                    <a:spcBef>
                      <a:spcPct val="50000"/>
                    </a:spcBef>
                    <a:defRPr/>
                  </a:pPr>
                  <a:r>
                    <a:rPr lang="ru-RU" sz="700" dirty="0">
                      <a:solidFill>
                        <a:prstClr val="black">
                          <a:lumMod val="75000"/>
                          <a:lumOff val="25000"/>
                        </a:prstClr>
                      </a:solidFill>
                      <a:latin typeface="Impact" pitchFamily="34" charset="0"/>
                    </a:rPr>
                    <a:t>Узбекистан</a:t>
                  </a:r>
                </a:p>
              </p:txBody>
            </p:sp>
            <p:sp>
              <p:nvSpPr>
                <p:cNvPr id="42" name="Text Box 33"/>
                <p:cNvSpPr txBox="1">
                  <a:spLocks noChangeArrowheads="1"/>
                </p:cNvSpPr>
                <p:nvPr/>
              </p:nvSpPr>
              <p:spPr bwMode="auto">
                <a:xfrm>
                  <a:off x="3342533" y="3184438"/>
                  <a:ext cx="1453302" cy="435258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>
                  <a:prstShdw prst="shdw17" dist="17961" dir="2700000">
                    <a:schemeClr val="accent1">
                      <a:gamma/>
                      <a:shade val="60000"/>
                      <a:invGamma/>
                    </a:schemeClr>
                  </a:prstShdw>
                </a:effectLst>
              </p:spPr>
              <p:txBody>
                <a:bodyPr wrap="square">
                  <a:spAutoFit/>
                </a:bodyPr>
                <a:lstStyle/>
                <a:p>
                  <a:pPr defTabSz="914159">
                    <a:spcBef>
                      <a:spcPct val="50000"/>
                    </a:spcBef>
                    <a:defRPr/>
                  </a:pPr>
                  <a:r>
                    <a:rPr lang="ru-RU" sz="700" dirty="0">
                      <a:solidFill>
                        <a:prstClr val="black">
                          <a:lumMod val="75000"/>
                          <a:lumOff val="25000"/>
                        </a:prstClr>
                      </a:solidFill>
                      <a:latin typeface="Impact" pitchFamily="34" charset="0"/>
                    </a:rPr>
                    <a:t>Кыргызстан</a:t>
                  </a:r>
                </a:p>
              </p:txBody>
            </p:sp>
            <p:sp>
              <p:nvSpPr>
                <p:cNvPr id="43" name="Line 34"/>
                <p:cNvSpPr>
                  <a:spLocks noChangeShapeType="1"/>
                </p:cNvSpPr>
                <p:nvPr/>
              </p:nvSpPr>
              <p:spPr bwMode="auto">
                <a:xfrm flipH="1" flipV="1">
                  <a:off x="500062" y="2144072"/>
                  <a:ext cx="503238" cy="143714"/>
                </a:xfrm>
                <a:prstGeom prst="line">
                  <a:avLst/>
                </a:prstGeom>
                <a:noFill/>
                <a:ln w="9525">
                  <a:solidFill>
                    <a:srgbClr val="000066"/>
                  </a:solidFill>
                  <a:round/>
                  <a:headEnd/>
                  <a:tailEnd type="triangle" w="med" len="lg"/>
                </a:ln>
                <a:effectLst>
                  <a:prstShdw prst="shdw17" dist="17961" dir="2700000">
                    <a:srgbClr val="00003D"/>
                  </a:prstShdw>
                </a:effectLst>
              </p:spPr>
              <p:txBody>
                <a:bodyPr/>
                <a:lstStyle/>
                <a:p>
                  <a:pPr defTabSz="914159">
                    <a:defRPr/>
                  </a:pPr>
                  <a:endParaRPr lang="ru-RU" sz="1200">
                    <a:solidFill>
                      <a:prstClr val="black">
                        <a:lumMod val="75000"/>
                        <a:lumOff val="25000"/>
                      </a:prstClr>
                    </a:solidFill>
                    <a:latin typeface="Impact" pitchFamily="34" charset="0"/>
                  </a:endParaRPr>
                </a:p>
              </p:txBody>
            </p:sp>
            <p:sp>
              <p:nvSpPr>
                <p:cNvPr id="44" name="Line 35"/>
                <p:cNvSpPr>
                  <a:spLocks noChangeShapeType="1"/>
                </p:cNvSpPr>
                <p:nvPr/>
              </p:nvSpPr>
              <p:spPr bwMode="auto">
                <a:xfrm flipV="1">
                  <a:off x="1285875" y="1142760"/>
                  <a:ext cx="215900" cy="360847"/>
                </a:xfrm>
                <a:prstGeom prst="line">
                  <a:avLst/>
                </a:prstGeom>
                <a:noFill/>
                <a:ln w="9525">
                  <a:solidFill>
                    <a:srgbClr val="000066"/>
                  </a:solidFill>
                  <a:round/>
                  <a:headEnd/>
                  <a:tailEnd type="triangle" w="med" len="lg"/>
                </a:ln>
                <a:effectLst>
                  <a:prstShdw prst="shdw17" dist="17961" dir="2700000">
                    <a:srgbClr val="00003D"/>
                  </a:prstShdw>
                </a:effectLst>
              </p:spPr>
              <p:txBody>
                <a:bodyPr/>
                <a:lstStyle/>
                <a:p>
                  <a:pPr defTabSz="914159">
                    <a:defRPr/>
                  </a:pPr>
                  <a:endParaRPr lang="ru-RU" sz="1200">
                    <a:solidFill>
                      <a:prstClr val="black">
                        <a:lumMod val="75000"/>
                        <a:lumOff val="25000"/>
                      </a:prstClr>
                    </a:solidFill>
                    <a:latin typeface="Impact" pitchFamily="34" charset="0"/>
                  </a:endParaRPr>
                </a:p>
              </p:txBody>
            </p:sp>
            <p:sp>
              <p:nvSpPr>
                <p:cNvPr id="45" name="Line 36"/>
                <p:cNvSpPr>
                  <a:spLocks noChangeShapeType="1"/>
                </p:cNvSpPr>
                <p:nvPr/>
              </p:nvSpPr>
              <p:spPr bwMode="auto">
                <a:xfrm flipH="1" flipV="1">
                  <a:off x="3000375" y="714741"/>
                  <a:ext cx="288925" cy="215571"/>
                </a:xfrm>
                <a:prstGeom prst="line">
                  <a:avLst/>
                </a:prstGeom>
                <a:noFill/>
                <a:ln w="9525">
                  <a:solidFill>
                    <a:srgbClr val="000066"/>
                  </a:solidFill>
                  <a:round/>
                  <a:headEnd/>
                  <a:tailEnd type="triangle" w="med" len="lg"/>
                </a:ln>
                <a:effectLst>
                  <a:prstShdw prst="shdw17" dist="17961" dir="2700000">
                    <a:srgbClr val="00003D"/>
                  </a:prstShdw>
                </a:effectLst>
              </p:spPr>
              <p:txBody>
                <a:bodyPr/>
                <a:lstStyle/>
                <a:p>
                  <a:pPr defTabSz="914159">
                    <a:defRPr/>
                  </a:pPr>
                  <a:endParaRPr lang="ru-RU" sz="1200">
                    <a:solidFill>
                      <a:prstClr val="black">
                        <a:lumMod val="75000"/>
                        <a:lumOff val="25000"/>
                      </a:prstClr>
                    </a:solidFill>
                    <a:latin typeface="Impact" pitchFamily="34" charset="0"/>
                  </a:endParaRPr>
                </a:p>
              </p:txBody>
            </p:sp>
            <p:sp>
              <p:nvSpPr>
                <p:cNvPr id="46" name="Line 37"/>
                <p:cNvSpPr>
                  <a:spLocks noChangeShapeType="1"/>
                </p:cNvSpPr>
                <p:nvPr/>
              </p:nvSpPr>
              <p:spPr bwMode="auto">
                <a:xfrm flipH="1">
                  <a:off x="2857500" y="3001671"/>
                  <a:ext cx="287337" cy="215571"/>
                </a:xfrm>
                <a:prstGeom prst="line">
                  <a:avLst/>
                </a:prstGeom>
                <a:noFill/>
                <a:ln w="9525">
                  <a:solidFill>
                    <a:srgbClr val="000066"/>
                  </a:solidFill>
                  <a:round/>
                  <a:headEnd/>
                  <a:tailEnd type="triangle" w="med" len="lg"/>
                </a:ln>
                <a:effectLst>
                  <a:prstShdw prst="shdw17" dist="17961" dir="2700000">
                    <a:srgbClr val="00003D"/>
                  </a:prstShdw>
                </a:effectLst>
              </p:spPr>
              <p:txBody>
                <a:bodyPr/>
                <a:lstStyle/>
                <a:p>
                  <a:pPr defTabSz="914159">
                    <a:defRPr/>
                  </a:pPr>
                  <a:endParaRPr lang="ru-RU" sz="1200">
                    <a:solidFill>
                      <a:prstClr val="black">
                        <a:lumMod val="75000"/>
                        <a:lumOff val="25000"/>
                      </a:prstClr>
                    </a:solidFill>
                    <a:latin typeface="Impact" pitchFamily="34" charset="0"/>
                  </a:endParaRPr>
                </a:p>
              </p:txBody>
            </p:sp>
            <p:sp>
              <p:nvSpPr>
                <p:cNvPr id="47" name="Line 38"/>
                <p:cNvSpPr>
                  <a:spLocks noChangeShapeType="1"/>
                </p:cNvSpPr>
                <p:nvPr/>
              </p:nvSpPr>
              <p:spPr bwMode="auto">
                <a:xfrm>
                  <a:off x="2071687" y="2286225"/>
                  <a:ext cx="504825" cy="937266"/>
                </a:xfrm>
                <a:prstGeom prst="line">
                  <a:avLst/>
                </a:prstGeom>
                <a:noFill/>
                <a:ln w="9525">
                  <a:solidFill>
                    <a:srgbClr val="000066"/>
                  </a:solidFill>
                  <a:round/>
                  <a:headEnd/>
                  <a:tailEnd type="triangle" w="med" len="lg"/>
                </a:ln>
                <a:effectLst>
                  <a:prstShdw prst="shdw17" dist="17961" dir="2700000">
                    <a:srgbClr val="00003D"/>
                  </a:prstShdw>
                </a:effectLst>
              </p:spPr>
              <p:txBody>
                <a:bodyPr/>
                <a:lstStyle/>
                <a:p>
                  <a:pPr defTabSz="914159">
                    <a:defRPr/>
                  </a:pPr>
                  <a:endParaRPr lang="ru-RU" sz="1200">
                    <a:solidFill>
                      <a:prstClr val="black">
                        <a:lumMod val="75000"/>
                        <a:lumOff val="25000"/>
                      </a:prstClr>
                    </a:solidFill>
                    <a:latin typeface="Impact" pitchFamily="34" charset="0"/>
                  </a:endParaRPr>
                </a:p>
              </p:txBody>
            </p:sp>
            <p:sp>
              <p:nvSpPr>
                <p:cNvPr id="48" name="Line 39"/>
                <p:cNvSpPr>
                  <a:spLocks noChangeShapeType="1"/>
                </p:cNvSpPr>
                <p:nvPr/>
              </p:nvSpPr>
              <p:spPr bwMode="auto">
                <a:xfrm flipH="1">
                  <a:off x="4143374" y="2857957"/>
                  <a:ext cx="0" cy="288990"/>
                </a:xfrm>
                <a:prstGeom prst="line">
                  <a:avLst/>
                </a:prstGeom>
                <a:noFill/>
                <a:ln w="9525">
                  <a:solidFill>
                    <a:srgbClr val="000066"/>
                  </a:solidFill>
                  <a:round/>
                  <a:headEnd/>
                  <a:tailEnd type="triangle" w="med" len="lg"/>
                </a:ln>
                <a:effectLst>
                  <a:prstShdw prst="shdw17" dist="17961" dir="2700000">
                    <a:srgbClr val="00003D"/>
                  </a:prstShdw>
                </a:effectLst>
              </p:spPr>
              <p:txBody>
                <a:bodyPr/>
                <a:lstStyle/>
                <a:p>
                  <a:pPr defTabSz="914159">
                    <a:defRPr/>
                  </a:pPr>
                  <a:endParaRPr lang="ru-RU" sz="1200">
                    <a:solidFill>
                      <a:prstClr val="black">
                        <a:lumMod val="75000"/>
                        <a:lumOff val="25000"/>
                      </a:prstClr>
                    </a:solidFill>
                    <a:latin typeface="Impact" pitchFamily="34" charset="0"/>
                  </a:endParaRPr>
                </a:p>
              </p:txBody>
            </p:sp>
            <p:sp>
              <p:nvSpPr>
                <p:cNvPr id="49" name="Line 40"/>
                <p:cNvSpPr>
                  <a:spLocks noChangeShapeType="1"/>
                </p:cNvSpPr>
                <p:nvPr/>
              </p:nvSpPr>
              <p:spPr bwMode="auto">
                <a:xfrm>
                  <a:off x="3714749" y="2857957"/>
                  <a:ext cx="144462" cy="288990"/>
                </a:xfrm>
                <a:prstGeom prst="line">
                  <a:avLst/>
                </a:prstGeom>
                <a:noFill/>
                <a:ln w="9525">
                  <a:solidFill>
                    <a:srgbClr val="000066"/>
                  </a:solidFill>
                  <a:round/>
                  <a:headEnd/>
                  <a:tailEnd type="triangle" w="med" len="lg"/>
                </a:ln>
                <a:effectLst>
                  <a:prstShdw prst="shdw17" dist="17961" dir="2700000">
                    <a:srgbClr val="00003D"/>
                  </a:prstShdw>
                </a:effectLst>
              </p:spPr>
              <p:txBody>
                <a:bodyPr/>
                <a:lstStyle/>
                <a:p>
                  <a:pPr defTabSz="914159">
                    <a:defRPr/>
                  </a:pPr>
                  <a:endParaRPr lang="ru-RU" sz="1200">
                    <a:solidFill>
                      <a:prstClr val="black">
                        <a:lumMod val="75000"/>
                        <a:lumOff val="25000"/>
                      </a:prstClr>
                    </a:solidFill>
                    <a:latin typeface="Impact" pitchFamily="34" charset="0"/>
                  </a:endParaRPr>
                </a:p>
              </p:txBody>
            </p:sp>
            <p:sp>
              <p:nvSpPr>
                <p:cNvPr id="50" name="Line 41"/>
                <p:cNvSpPr>
                  <a:spLocks noChangeShapeType="1"/>
                </p:cNvSpPr>
                <p:nvPr/>
              </p:nvSpPr>
              <p:spPr bwMode="auto">
                <a:xfrm>
                  <a:off x="5003799" y="2358082"/>
                  <a:ext cx="288925" cy="142152"/>
                </a:xfrm>
                <a:prstGeom prst="line">
                  <a:avLst/>
                </a:prstGeom>
                <a:noFill/>
                <a:ln w="9525">
                  <a:solidFill>
                    <a:srgbClr val="000066"/>
                  </a:solidFill>
                  <a:round/>
                  <a:headEnd/>
                  <a:tailEnd type="triangle" w="med" len="lg"/>
                </a:ln>
                <a:effectLst>
                  <a:prstShdw prst="shdw17" dist="17961" dir="2700000">
                    <a:srgbClr val="00003D"/>
                  </a:prstShdw>
                </a:effectLst>
              </p:spPr>
              <p:txBody>
                <a:bodyPr/>
                <a:lstStyle/>
                <a:p>
                  <a:pPr defTabSz="914159">
                    <a:defRPr/>
                  </a:pPr>
                  <a:endParaRPr lang="ru-RU" sz="1200">
                    <a:solidFill>
                      <a:prstClr val="black">
                        <a:lumMod val="75000"/>
                        <a:lumOff val="25000"/>
                      </a:prstClr>
                    </a:solidFill>
                    <a:latin typeface="Impact" pitchFamily="34" charset="0"/>
                  </a:endParaRPr>
                </a:p>
              </p:txBody>
            </p:sp>
            <p:sp>
              <p:nvSpPr>
                <p:cNvPr id="51" name="Line 42"/>
                <p:cNvSpPr>
                  <a:spLocks noChangeShapeType="1"/>
                </p:cNvSpPr>
                <p:nvPr/>
              </p:nvSpPr>
              <p:spPr bwMode="auto">
                <a:xfrm>
                  <a:off x="4643436" y="2500233"/>
                  <a:ext cx="504825" cy="145277"/>
                </a:xfrm>
                <a:prstGeom prst="line">
                  <a:avLst/>
                </a:prstGeom>
                <a:noFill/>
                <a:ln w="9525">
                  <a:solidFill>
                    <a:srgbClr val="000066"/>
                  </a:solidFill>
                  <a:round/>
                  <a:headEnd/>
                  <a:tailEnd type="triangle" w="med" len="lg"/>
                </a:ln>
                <a:effectLst>
                  <a:prstShdw prst="shdw17" dist="17961" dir="2700000">
                    <a:srgbClr val="00003D"/>
                  </a:prstShdw>
                </a:effectLst>
              </p:spPr>
              <p:txBody>
                <a:bodyPr/>
                <a:lstStyle/>
                <a:p>
                  <a:pPr defTabSz="914159">
                    <a:defRPr/>
                  </a:pPr>
                  <a:endParaRPr lang="ru-RU" sz="1200">
                    <a:solidFill>
                      <a:prstClr val="black">
                        <a:lumMod val="75000"/>
                        <a:lumOff val="25000"/>
                      </a:prstClr>
                    </a:solidFill>
                    <a:latin typeface="Impact" pitchFamily="34" charset="0"/>
                  </a:endParaRPr>
                </a:p>
              </p:txBody>
            </p:sp>
          </p:grpSp>
        </p:grpSp>
        <p:sp>
          <p:nvSpPr>
            <p:cNvPr id="21" name="Прямоугольник 1"/>
            <p:cNvSpPr>
              <a:spLocks noChangeArrowheads="1"/>
            </p:cNvSpPr>
            <p:nvPr/>
          </p:nvSpPr>
          <p:spPr bwMode="auto">
            <a:xfrm>
              <a:off x="776260" y="3943354"/>
              <a:ext cx="1008610" cy="40011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Calibri" pitchFamily="34" charset="0"/>
                  <a:cs typeface="Arial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Calibri" pitchFamily="34" charset="0"/>
                  <a:cs typeface="Arial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Calibri" pitchFamily="34" charset="0"/>
                  <a:cs typeface="Arial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Calibri" pitchFamily="34" charset="0"/>
                  <a:cs typeface="Arial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Calibri" pitchFamily="34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cs typeface="Arial" charset="0"/>
                </a:defRPr>
              </a:lvl9pPr>
            </a:lstStyle>
            <a:p>
              <a:pPr algn="ctr" defTabSz="914159" eaLnBrk="1" hangingPunct="1"/>
              <a:r>
                <a:rPr lang="ru-RU" altLang="ru-RU" sz="2000" dirty="0">
                  <a:solidFill>
                    <a:srgbClr val="575555"/>
                  </a:solidFill>
                  <a:latin typeface="Impact" pitchFamily="34" charset="0"/>
                </a:rPr>
                <a:t>50 </a:t>
              </a:r>
              <a:r>
                <a:rPr lang="ru-RU" altLang="ru-RU" sz="1400" dirty="0">
                  <a:solidFill>
                    <a:srgbClr val="575555"/>
                  </a:solidFill>
                  <a:latin typeface="Impact" pitchFamily="34" charset="0"/>
                </a:rPr>
                <a:t>Гбит/с</a:t>
              </a:r>
            </a:p>
          </p:txBody>
        </p:sp>
        <p:sp>
          <p:nvSpPr>
            <p:cNvPr id="22" name="TextBox 58"/>
            <p:cNvSpPr txBox="1">
              <a:spLocks noChangeArrowheads="1"/>
            </p:cNvSpPr>
            <p:nvPr/>
          </p:nvSpPr>
          <p:spPr bwMode="auto">
            <a:xfrm>
              <a:off x="0" y="3929066"/>
              <a:ext cx="2357422" cy="70788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Calibri" pitchFamily="34" charset="0"/>
                  <a:cs typeface="Arial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Calibri" pitchFamily="34" charset="0"/>
                  <a:cs typeface="Arial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Calibri" pitchFamily="34" charset="0"/>
                  <a:cs typeface="Arial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Calibri" pitchFamily="34" charset="0"/>
                  <a:cs typeface="Arial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Calibri" pitchFamily="34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cs typeface="Arial" charset="0"/>
                </a:defRPr>
              </a:lvl9pPr>
            </a:lstStyle>
            <a:p>
              <a:pPr defTabSz="914159" eaLnBrk="1" hangingPunct="1"/>
              <a:r>
                <a:rPr lang="ru-RU" altLang="ru-RU" sz="1000" dirty="0">
                  <a:solidFill>
                    <a:prstClr val="black"/>
                  </a:solidFill>
                  <a:latin typeface="Century Gothic" pitchFamily="34" charset="0"/>
                </a:rPr>
                <a:t>Транзит </a:t>
              </a:r>
            </a:p>
            <a:p>
              <a:pPr defTabSz="914159" eaLnBrk="1" hangingPunct="1"/>
              <a:r>
                <a:rPr lang="ru-RU" altLang="ru-RU" sz="1000" dirty="0">
                  <a:solidFill>
                    <a:prstClr val="black"/>
                  </a:solidFill>
                  <a:latin typeface="Century Gothic" pitchFamily="34" charset="0"/>
                </a:rPr>
                <a:t>телеком. </a:t>
              </a:r>
            </a:p>
            <a:p>
              <a:pPr defTabSz="914159" eaLnBrk="1" hangingPunct="1"/>
              <a:r>
                <a:rPr lang="ru-RU" altLang="ru-RU" sz="1000" dirty="0">
                  <a:solidFill>
                    <a:prstClr val="black"/>
                  </a:solidFill>
                  <a:latin typeface="Century Gothic" pitchFamily="34" charset="0"/>
                </a:rPr>
                <a:t>трафика </a:t>
              </a:r>
            </a:p>
            <a:p>
              <a:pPr defTabSz="914159" eaLnBrk="1" hangingPunct="1"/>
              <a:r>
                <a:rPr lang="ru-RU" altLang="ru-RU" sz="1000" dirty="0">
                  <a:solidFill>
                    <a:prstClr val="black"/>
                  </a:solidFill>
                  <a:latin typeface="Century Gothic" pitchFamily="34" charset="0"/>
                </a:rPr>
                <a:t>через РК за 2014 г.</a:t>
              </a:r>
            </a:p>
          </p:txBody>
        </p:sp>
        <p:sp>
          <p:nvSpPr>
            <p:cNvPr id="23" name="TextBox 22"/>
            <p:cNvSpPr txBox="1"/>
            <p:nvPr/>
          </p:nvSpPr>
          <p:spPr>
            <a:xfrm>
              <a:off x="3348029" y="3943353"/>
              <a:ext cx="1133483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 defTabSz="914159"/>
              <a:r>
                <a:rPr lang="ru-RU" sz="2000" dirty="0">
                  <a:solidFill>
                    <a:srgbClr val="4BACC6"/>
                  </a:solidFill>
                  <a:latin typeface="Impact" pitchFamily="34" charset="0"/>
                </a:rPr>
                <a:t>223 </a:t>
              </a:r>
              <a:r>
                <a:rPr lang="ru-RU" sz="1400" dirty="0">
                  <a:solidFill>
                    <a:srgbClr val="4BACC6"/>
                  </a:solidFill>
                  <a:latin typeface="Impact" pitchFamily="34" charset="0"/>
                </a:rPr>
                <a:t>Гбит/с</a:t>
              </a:r>
            </a:p>
          </p:txBody>
        </p:sp>
        <p:sp>
          <p:nvSpPr>
            <p:cNvPr id="24" name="Прямоугольник 23"/>
            <p:cNvSpPr/>
            <p:nvPr/>
          </p:nvSpPr>
          <p:spPr>
            <a:xfrm>
              <a:off x="3848095" y="4295009"/>
              <a:ext cx="714380" cy="276999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defTabSz="914159">
                <a:defRPr/>
              </a:pPr>
              <a:r>
                <a:rPr lang="ru-RU" sz="1200" dirty="0">
                  <a:solidFill>
                    <a:prstClr val="black">
                      <a:lumMod val="65000"/>
                      <a:lumOff val="35000"/>
                    </a:prstClr>
                  </a:solidFill>
                  <a:latin typeface="Trebuchet MS" pitchFamily="34" charset="0"/>
                  <a:cs typeface="Arial" charset="0"/>
                </a:rPr>
                <a:t>2021 г.</a:t>
              </a:r>
              <a:endParaRPr lang="ru-RU" sz="1200" b="1" dirty="0">
                <a:solidFill>
                  <a:srgbClr val="00B050"/>
                </a:solidFill>
                <a:latin typeface="Trebuchet MS" pitchFamily="34" charset="0"/>
                <a:cs typeface="Arial" charset="0"/>
              </a:endParaRPr>
            </a:p>
          </p:txBody>
        </p:sp>
        <p:grpSp>
          <p:nvGrpSpPr>
            <p:cNvPr id="25" name="Группа 17"/>
            <p:cNvGrpSpPr>
              <a:grpSpLocks/>
            </p:cNvGrpSpPr>
            <p:nvPr/>
          </p:nvGrpSpPr>
          <p:grpSpPr bwMode="auto">
            <a:xfrm>
              <a:off x="71406" y="4995881"/>
              <a:ext cx="142875" cy="466719"/>
              <a:chOff x="673105" y="5313432"/>
              <a:chExt cx="142877" cy="467008"/>
            </a:xfrm>
          </p:grpSpPr>
          <p:sp>
            <p:nvSpPr>
              <p:cNvPr id="30" name="Прямоугольник 29"/>
              <p:cNvSpPr/>
              <p:nvPr/>
            </p:nvSpPr>
            <p:spPr>
              <a:xfrm>
                <a:off x="673105" y="5313432"/>
                <a:ext cx="142877" cy="142964"/>
              </a:xfrm>
              <a:prstGeom prst="rect">
                <a:avLst/>
              </a:prstGeom>
              <a:solidFill>
                <a:srgbClr val="813372"/>
              </a:solidFill>
              <a:ln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defTabSz="914159">
                  <a:defRPr/>
                </a:pPr>
                <a:endParaRPr lang="ru-RU" sz="700">
                  <a:solidFill>
                    <a:prstClr val="black">
                      <a:lumMod val="65000"/>
                      <a:lumOff val="35000"/>
                    </a:prstClr>
                  </a:solidFill>
                </a:endParaRPr>
              </a:p>
            </p:txBody>
          </p:sp>
          <p:sp>
            <p:nvSpPr>
              <p:cNvPr id="31" name="Овал 30"/>
              <p:cNvSpPr/>
              <p:nvPr/>
            </p:nvSpPr>
            <p:spPr>
              <a:xfrm>
                <a:off x="673105" y="5483405"/>
                <a:ext cx="142877" cy="142964"/>
              </a:xfrm>
              <a:prstGeom prst="ellipse">
                <a:avLst/>
              </a:prstGeom>
              <a:ln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defTabSz="914159">
                  <a:defRPr/>
                </a:pPr>
                <a:endParaRPr lang="ru-RU" sz="700">
                  <a:solidFill>
                    <a:prstClr val="black">
                      <a:lumMod val="65000"/>
                      <a:lumOff val="35000"/>
                    </a:prstClr>
                  </a:solidFill>
                </a:endParaRPr>
              </a:p>
            </p:txBody>
          </p:sp>
          <p:sp>
            <p:nvSpPr>
              <p:cNvPr id="32" name="Овал 31"/>
              <p:cNvSpPr/>
              <p:nvPr/>
            </p:nvSpPr>
            <p:spPr>
              <a:xfrm>
                <a:off x="673105" y="5637476"/>
                <a:ext cx="142877" cy="142964"/>
              </a:xfrm>
              <a:prstGeom prst="ellipse">
                <a:avLst/>
              </a:prstGeom>
              <a:solidFill>
                <a:schemeClr val="tx1"/>
              </a:solidFill>
              <a:ln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defTabSz="914159">
                  <a:defRPr/>
                </a:pPr>
                <a:endParaRPr lang="ru-RU" sz="700">
                  <a:solidFill>
                    <a:prstClr val="black">
                      <a:lumMod val="65000"/>
                      <a:lumOff val="35000"/>
                    </a:prstClr>
                  </a:solidFill>
                </a:endParaRPr>
              </a:p>
            </p:txBody>
          </p:sp>
        </p:grpSp>
        <p:sp>
          <p:nvSpPr>
            <p:cNvPr id="26" name="TextBox 25"/>
            <p:cNvSpPr txBox="1"/>
            <p:nvPr/>
          </p:nvSpPr>
          <p:spPr>
            <a:xfrm>
              <a:off x="0" y="4757747"/>
              <a:ext cx="642910" cy="20411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defTabSz="914159"/>
              <a:r>
                <a:rPr lang="ru-RU" sz="700" b="1" dirty="0" err="1">
                  <a:solidFill>
                    <a:srgbClr val="4F81BD">
                      <a:lumMod val="50000"/>
                    </a:srgbClr>
                  </a:solidFill>
                  <a:latin typeface="Arial" pitchFamily="34" charset="0"/>
                  <a:cs typeface="Arial" pitchFamily="34" charset="0"/>
                </a:rPr>
                <a:t>ЦОД-ы</a:t>
              </a:r>
              <a:endParaRPr lang="ru-RU" sz="700" b="1" dirty="0">
                <a:solidFill>
                  <a:srgbClr val="4F81BD">
                    <a:lumMod val="50000"/>
                  </a:srgbClr>
                </a:solidFill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27" name="TextBox 26"/>
            <p:cNvSpPr txBox="1"/>
            <p:nvPr/>
          </p:nvSpPr>
          <p:spPr>
            <a:xfrm>
              <a:off x="152400" y="4970931"/>
              <a:ext cx="1062014" cy="20411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defTabSz="914159"/>
              <a:r>
                <a:rPr lang="ru-RU" sz="700" dirty="0">
                  <a:solidFill>
                    <a:srgbClr val="4F81BD">
                      <a:lumMod val="50000"/>
                    </a:srgbClr>
                  </a:solidFill>
                  <a:latin typeface="Arial" pitchFamily="34" charset="0"/>
                  <a:cs typeface="Arial" pitchFamily="34" charset="0"/>
                </a:rPr>
                <a:t>Казахтелеком</a:t>
              </a:r>
            </a:p>
          </p:txBody>
        </p:sp>
        <p:sp>
          <p:nvSpPr>
            <p:cNvPr id="28" name="TextBox 27"/>
            <p:cNvSpPr txBox="1"/>
            <p:nvPr/>
          </p:nvSpPr>
          <p:spPr>
            <a:xfrm>
              <a:off x="150464" y="5140655"/>
              <a:ext cx="1062014" cy="20411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defTabSz="914159"/>
              <a:r>
                <a:rPr lang="ru-RU" sz="700" dirty="0">
                  <a:solidFill>
                    <a:srgbClr val="4F81BD">
                      <a:lumMod val="50000"/>
                    </a:srgbClr>
                  </a:solidFill>
                  <a:latin typeface="Arial" pitchFamily="34" charset="0"/>
                  <a:cs typeface="Arial" pitchFamily="34" charset="0"/>
                </a:rPr>
                <a:t>Реализуемые</a:t>
              </a:r>
            </a:p>
          </p:txBody>
        </p:sp>
        <p:sp>
          <p:nvSpPr>
            <p:cNvPr id="29" name="TextBox 28"/>
            <p:cNvSpPr txBox="1"/>
            <p:nvPr/>
          </p:nvSpPr>
          <p:spPr>
            <a:xfrm>
              <a:off x="150464" y="5297641"/>
              <a:ext cx="1062014" cy="20411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defTabSz="914159"/>
              <a:r>
                <a:rPr lang="ru-RU" sz="700" dirty="0">
                  <a:solidFill>
                    <a:srgbClr val="4F81BD">
                      <a:lumMod val="50000"/>
                    </a:srgbClr>
                  </a:solidFill>
                  <a:latin typeface="Arial" pitchFamily="34" charset="0"/>
                  <a:cs typeface="Arial" pitchFamily="34" charset="0"/>
                </a:rPr>
                <a:t>Планируемые</a:t>
              </a:r>
            </a:p>
          </p:txBody>
        </p:sp>
      </p:grpSp>
      <p:sp>
        <p:nvSpPr>
          <p:cNvPr id="52" name="TextBox 58"/>
          <p:cNvSpPr txBox="1">
            <a:spLocks noChangeArrowheads="1"/>
          </p:cNvSpPr>
          <p:nvPr/>
        </p:nvSpPr>
        <p:spPr bwMode="auto">
          <a:xfrm>
            <a:off x="2205027" y="1575619"/>
            <a:ext cx="642942" cy="32314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16" tIns="45708" rIns="91416" bIns="45708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9pPr>
          </a:lstStyle>
          <a:p>
            <a:pPr defTabSz="914159" eaLnBrk="1" hangingPunct="1">
              <a:lnSpc>
                <a:spcPts val="1800"/>
              </a:lnSpc>
            </a:pPr>
            <a:r>
              <a:rPr lang="ru-RU" altLang="ru-RU" sz="1000" dirty="0">
                <a:solidFill>
                  <a:prstClr val="black"/>
                </a:solidFill>
                <a:latin typeface="Century Gothic" pitchFamily="34" charset="0"/>
              </a:rPr>
              <a:t>свыше</a:t>
            </a:r>
          </a:p>
        </p:txBody>
      </p:sp>
      <p:sp>
        <p:nvSpPr>
          <p:cNvPr id="53" name="Заголовок 1"/>
          <p:cNvSpPr txBox="1">
            <a:spLocks/>
          </p:cNvSpPr>
          <p:nvPr/>
        </p:nvSpPr>
        <p:spPr>
          <a:xfrm>
            <a:off x="683568" y="116632"/>
            <a:ext cx="6789738" cy="466725"/>
          </a:xfrm>
          <a:prstGeom prst="rect">
            <a:avLst/>
          </a:prstGeom>
        </p:spPr>
        <p:txBody>
          <a:bodyPr lIns="91405" tIns="45704" rIns="91405" bIns="45704" anchor="ctr"/>
          <a:lstStyle/>
          <a:p>
            <a:pPr algn="ctr" defTabSz="914159">
              <a:defRPr/>
            </a:pPr>
            <a:r>
              <a:rPr lang="ru-RU" sz="1600" b="1" dirty="0">
                <a:solidFill>
                  <a:schemeClr val="bg1"/>
                </a:solidFill>
                <a:latin typeface="Tahoma" pitchFamily="34" charset="0"/>
                <a:ea typeface="Calibri" pitchFamily="34" charset="0"/>
                <a:cs typeface="Tahoma" pitchFamily="34" charset="0"/>
              </a:rPr>
              <a:t>НАПРАВЛЕНИЕ</a:t>
            </a:r>
            <a:r>
              <a:rPr lang="en-US" sz="1600" b="1" dirty="0">
                <a:solidFill>
                  <a:schemeClr val="bg1"/>
                </a:solidFill>
                <a:latin typeface="Tahoma" pitchFamily="34" charset="0"/>
                <a:ea typeface="Calibri" pitchFamily="34" charset="0"/>
                <a:cs typeface="Tahoma" pitchFamily="34" charset="0"/>
              </a:rPr>
              <a:t>:</a:t>
            </a:r>
            <a:r>
              <a:rPr lang="ru-RU" sz="1600" b="1" dirty="0">
                <a:solidFill>
                  <a:schemeClr val="bg1"/>
                </a:solidFill>
                <a:latin typeface="Tahoma" pitchFamily="34" charset="0"/>
                <a:ea typeface="Calibri" pitchFamily="34" charset="0"/>
                <a:cs typeface="Tahoma" pitchFamily="34" charset="0"/>
              </a:rPr>
              <a:t> РЕАЛИЗАЦИЯ</a:t>
            </a:r>
            <a:r>
              <a:rPr lang="ru-RU" dirty="0">
                <a:solidFill>
                  <a:prstClr val="black">
                    <a:lumMod val="50000"/>
                    <a:lumOff val="50000"/>
                  </a:prstClr>
                </a:solidFill>
                <a:latin typeface="Impact" panose="020B0806030902050204" pitchFamily="34" charset="0"/>
                <a:ea typeface="+mj-ea"/>
                <a:cs typeface="Arial" pitchFamily="34" charset="0"/>
              </a:rPr>
              <a:t> </a:t>
            </a:r>
            <a:r>
              <a:rPr lang="ru-RU" sz="1600" b="1" dirty="0">
                <a:solidFill>
                  <a:schemeClr val="bg1"/>
                </a:solidFill>
                <a:latin typeface="Tahoma" pitchFamily="34" charset="0"/>
                <a:ea typeface="Calibri" pitchFamily="34" charset="0"/>
                <a:cs typeface="Tahoma" pitchFamily="34" charset="0"/>
              </a:rPr>
              <a:t>ЦИФРОВОГО</a:t>
            </a:r>
            <a:r>
              <a:rPr lang="ru-RU" dirty="0">
                <a:solidFill>
                  <a:prstClr val="black">
                    <a:lumMod val="50000"/>
                    <a:lumOff val="50000"/>
                  </a:prstClr>
                </a:solidFill>
                <a:latin typeface="Impact" panose="020B0806030902050204" pitchFamily="34" charset="0"/>
                <a:ea typeface="+mj-ea"/>
                <a:cs typeface="Arial" pitchFamily="34" charset="0"/>
              </a:rPr>
              <a:t> </a:t>
            </a:r>
            <a:r>
              <a:rPr lang="ru-RU" sz="1600" b="1" dirty="0">
                <a:solidFill>
                  <a:schemeClr val="bg1"/>
                </a:solidFill>
                <a:latin typeface="Tahoma" pitchFamily="34" charset="0"/>
                <a:ea typeface="Calibri" pitchFamily="34" charset="0"/>
                <a:cs typeface="Tahoma" pitchFamily="34" charset="0"/>
              </a:rPr>
              <a:t>ШЕЛКОВОГО</a:t>
            </a:r>
            <a:r>
              <a:rPr lang="ru-RU" dirty="0">
                <a:solidFill>
                  <a:prstClr val="black">
                    <a:lumMod val="50000"/>
                    <a:lumOff val="50000"/>
                  </a:prstClr>
                </a:solidFill>
                <a:latin typeface="Impact" panose="020B0806030902050204" pitchFamily="34" charset="0"/>
                <a:ea typeface="+mj-ea"/>
                <a:cs typeface="Arial" pitchFamily="34" charset="0"/>
              </a:rPr>
              <a:t> </a:t>
            </a:r>
            <a:r>
              <a:rPr lang="ru-RU" sz="1600" b="1" dirty="0">
                <a:solidFill>
                  <a:schemeClr val="bg1"/>
                </a:solidFill>
                <a:latin typeface="Tahoma" pitchFamily="34" charset="0"/>
                <a:ea typeface="Calibri" pitchFamily="34" charset="0"/>
                <a:cs typeface="Tahoma" pitchFamily="34" charset="0"/>
              </a:rPr>
              <a:t>ПУТИ</a:t>
            </a:r>
          </a:p>
        </p:txBody>
      </p:sp>
      <p:sp>
        <p:nvSpPr>
          <p:cNvPr id="54" name="Rectangle 80"/>
          <p:cNvSpPr>
            <a:spLocks noChangeArrowheads="1"/>
          </p:cNvSpPr>
          <p:nvPr/>
        </p:nvSpPr>
        <p:spPr bwMode="auto">
          <a:xfrm>
            <a:off x="-14199" y="43946"/>
            <a:ext cx="184682" cy="3693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prstShdw prst="shdw17" dist="17961" dir="2700000">
              <a:schemeClr val="accent1">
                <a:gamma/>
                <a:shade val="60000"/>
                <a:invGamma/>
              </a:schemeClr>
            </a:prstShdw>
          </a:effectLst>
        </p:spPr>
        <p:txBody>
          <a:bodyPr wrap="none" lIns="91416" tIns="45708" rIns="91416" bIns="45708" anchor="ctr">
            <a:spAutoFit/>
          </a:bodyPr>
          <a:lstStyle/>
          <a:p>
            <a:pPr defTabSz="914159">
              <a:defRPr/>
            </a:pPr>
            <a:endParaRPr lang="ru-RU">
              <a:solidFill>
                <a:prstClr val="black"/>
              </a:solidFill>
            </a:endParaRPr>
          </a:p>
        </p:txBody>
      </p:sp>
      <p:sp>
        <p:nvSpPr>
          <p:cNvPr id="56" name="Прямоугольник 55"/>
          <p:cNvSpPr/>
          <p:nvPr/>
        </p:nvSpPr>
        <p:spPr>
          <a:xfrm>
            <a:off x="0" y="585128"/>
            <a:ext cx="9144000" cy="18000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16" tIns="45708" rIns="91416" bIns="45708" rtlCol="0" anchor="ctr"/>
          <a:lstStyle/>
          <a:p>
            <a:pPr algn="ctr" defTabSz="914159"/>
            <a:endParaRPr lang="ru-RU">
              <a:solidFill>
                <a:prstClr val="white"/>
              </a:solidFill>
            </a:endParaRPr>
          </a:p>
        </p:txBody>
      </p:sp>
      <p:sp>
        <p:nvSpPr>
          <p:cNvPr id="57" name="Прямоугольник 56"/>
          <p:cNvSpPr/>
          <p:nvPr/>
        </p:nvSpPr>
        <p:spPr>
          <a:xfrm>
            <a:off x="1185385" y="642918"/>
            <a:ext cx="7715304" cy="481826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16" tIns="45708" rIns="91416" bIns="45708" rtlCol="0" anchor="ctr"/>
          <a:lstStyle/>
          <a:p>
            <a:pPr algn="ctr" defTabSz="914159"/>
            <a:endParaRPr lang="ru-RU">
              <a:solidFill>
                <a:prstClr val="white"/>
              </a:solidFill>
            </a:endParaRPr>
          </a:p>
        </p:txBody>
      </p:sp>
      <p:grpSp>
        <p:nvGrpSpPr>
          <p:cNvPr id="58" name="Группа 82"/>
          <p:cNvGrpSpPr>
            <a:grpSpLocks/>
          </p:cNvGrpSpPr>
          <p:nvPr/>
        </p:nvGrpSpPr>
        <p:grpSpPr bwMode="auto">
          <a:xfrm>
            <a:off x="149225" y="642925"/>
            <a:ext cx="1617663" cy="481827"/>
            <a:chOff x="175075" y="1400084"/>
            <a:chExt cx="2244976" cy="559287"/>
          </a:xfrm>
        </p:grpSpPr>
        <p:sp>
          <p:nvSpPr>
            <p:cNvPr id="59" name="object 10"/>
            <p:cNvSpPr/>
            <p:nvPr/>
          </p:nvSpPr>
          <p:spPr>
            <a:xfrm>
              <a:off x="175075" y="1400084"/>
              <a:ext cx="1740875" cy="559287"/>
            </a:xfrm>
            <a:custGeom>
              <a:avLst/>
              <a:gdLst/>
              <a:ahLst/>
              <a:cxnLst/>
              <a:rect l="l" t="t" r="r" b="b"/>
              <a:pathLst>
                <a:path w="2555747" h="429767">
                  <a:moveTo>
                    <a:pt x="2555747" y="0"/>
                  </a:moveTo>
                  <a:lnTo>
                    <a:pt x="0" y="0"/>
                  </a:lnTo>
                  <a:lnTo>
                    <a:pt x="0" y="429767"/>
                  </a:lnTo>
                  <a:lnTo>
                    <a:pt x="2013077" y="429767"/>
                  </a:lnTo>
                  <a:lnTo>
                    <a:pt x="2013077" y="427481"/>
                  </a:lnTo>
                  <a:lnTo>
                    <a:pt x="2387981" y="427481"/>
                  </a:lnTo>
                  <a:lnTo>
                    <a:pt x="2555747" y="0"/>
                  </a:lnTo>
                  <a:close/>
                </a:path>
              </a:pathLst>
            </a:custGeom>
            <a:solidFill>
              <a:schemeClr val="accent1"/>
            </a:solidFill>
          </p:spPr>
          <p:txBody>
            <a:bodyPr lIns="0" tIns="0" rIns="0" bIns="0"/>
            <a:lstStyle/>
            <a:p>
              <a:pPr defTabSz="914159">
                <a:defRPr/>
              </a:pPr>
              <a:endParaRPr sz="1200">
                <a:solidFill>
                  <a:prstClr val="black"/>
                </a:solidFill>
              </a:endParaRPr>
            </a:p>
          </p:txBody>
        </p:sp>
        <p:sp>
          <p:nvSpPr>
            <p:cNvPr id="60" name="object 20"/>
            <p:cNvSpPr txBox="1"/>
            <p:nvPr/>
          </p:nvSpPr>
          <p:spPr>
            <a:xfrm>
              <a:off x="216935" y="1470105"/>
              <a:ext cx="2203116" cy="314753"/>
            </a:xfrm>
            <a:prstGeom prst="rect">
              <a:avLst/>
            </a:prstGeom>
          </p:spPr>
          <p:txBody>
            <a:bodyPr lIns="0" tIns="0" rIns="0" bIns="0"/>
            <a:lstStyle/>
            <a:p>
              <a:pPr marL="12700" algn="ctr" defTabSz="914159">
                <a:defRPr/>
              </a:pPr>
              <a:r>
                <a:rPr lang="ru-RU" sz="1600" spc="25" dirty="0">
                  <a:solidFill>
                    <a:srgbClr val="FFFFFF"/>
                  </a:solidFill>
                  <a:latin typeface="Impact" panose="020B0806030902050204" pitchFamily="34" charset="0"/>
                  <a:cs typeface="Arial"/>
                </a:rPr>
                <a:t>Ц</a:t>
              </a:r>
              <a:r>
                <a:rPr lang="ru-RU" sz="1600" dirty="0">
                  <a:solidFill>
                    <a:srgbClr val="FFFFFF"/>
                  </a:solidFill>
                  <a:latin typeface="Impact" panose="020B0806030902050204" pitchFamily="34" charset="0"/>
                  <a:cs typeface="Arial"/>
                </a:rPr>
                <a:t>Е</a:t>
              </a:r>
              <a:r>
                <a:rPr lang="ru-RU" sz="1600" spc="-10" dirty="0">
                  <a:solidFill>
                    <a:srgbClr val="FFFFFF"/>
                  </a:solidFill>
                  <a:latin typeface="Impact" panose="020B0806030902050204" pitchFamily="34" charset="0"/>
                  <a:cs typeface="Arial"/>
                </a:rPr>
                <a:t>Л</a:t>
              </a:r>
              <a:r>
                <a:rPr lang="ru-RU" sz="1600" dirty="0">
                  <a:solidFill>
                    <a:srgbClr val="FFFFFF"/>
                  </a:solidFill>
                  <a:latin typeface="Impact" panose="020B0806030902050204" pitchFamily="34" charset="0"/>
                  <a:cs typeface="Arial"/>
                </a:rPr>
                <a:t>Ь:</a:t>
              </a:r>
              <a:endParaRPr lang="en-US" sz="1600" spc="-10" dirty="0">
                <a:solidFill>
                  <a:prstClr val="black"/>
                </a:solidFill>
                <a:latin typeface="Impact" panose="020B0806030902050204" pitchFamily="34" charset="0"/>
                <a:cs typeface="Arial"/>
              </a:endParaRPr>
            </a:p>
          </p:txBody>
        </p:sp>
      </p:grpSp>
      <p:sp>
        <p:nvSpPr>
          <p:cNvPr id="61" name="Прямоугольник 60"/>
          <p:cNvSpPr/>
          <p:nvPr/>
        </p:nvSpPr>
        <p:spPr>
          <a:xfrm>
            <a:off x="1403648" y="642921"/>
            <a:ext cx="7488832" cy="523196"/>
          </a:xfrm>
          <a:prstGeom prst="rect">
            <a:avLst/>
          </a:prstGeom>
        </p:spPr>
        <p:txBody>
          <a:bodyPr wrap="square" lIns="91416" tIns="45708" rIns="91416" bIns="45708">
            <a:spAutoFit/>
          </a:bodyPr>
          <a:lstStyle/>
          <a:p>
            <a:pPr marL="12700" algn="just" defTabSz="914159"/>
            <a:r>
              <a:rPr lang="ru-RU" sz="1400" b="1" i="1" spc="-10" dirty="0">
                <a:solidFill>
                  <a:prstClr val="black">
                    <a:lumMod val="65000"/>
                    <a:lumOff val="35000"/>
                  </a:prstClr>
                </a:solidFill>
                <a:cs typeface="Arial"/>
              </a:rPr>
              <a:t>Обеспечить доступ к информационно-коммуникационной инфраструктуре для улучшения качества жизни всех слоев населения</a:t>
            </a:r>
          </a:p>
        </p:txBody>
      </p:sp>
      <p:pic>
        <p:nvPicPr>
          <p:cNvPr id="62" name="Picture 2" descr="Картинки по запросу информационная безопасность"/>
          <p:cNvPicPr>
            <a:picLocks noChangeAspect="1" noChangeArrowheads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856" t="2303" r="5607" b="8380"/>
          <a:stretch/>
        </p:blipFill>
        <p:spPr bwMode="auto">
          <a:xfrm>
            <a:off x="79070" y="4410745"/>
            <a:ext cx="2278365" cy="20048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3" name="TextBox 62"/>
          <p:cNvSpPr txBox="1"/>
          <p:nvPr/>
        </p:nvSpPr>
        <p:spPr>
          <a:xfrm>
            <a:off x="2386449" y="4333003"/>
            <a:ext cx="2182602" cy="2192884"/>
          </a:xfrm>
          <a:prstGeom prst="rect">
            <a:avLst/>
          </a:prstGeom>
          <a:noFill/>
        </p:spPr>
        <p:txBody>
          <a:bodyPr wrap="square" lIns="91416" tIns="45708" rIns="91416" bIns="45708" rtlCol="0">
            <a:spAutoFit/>
          </a:bodyPr>
          <a:lstStyle>
            <a:defPPr>
              <a:defRPr lang="ru-RU"/>
            </a:defPPr>
            <a:lvl1pPr>
              <a:defRPr sz="1050"/>
            </a:lvl1pPr>
          </a:lstStyle>
          <a:p>
            <a:pPr marL="171403" indent="-171403" defTabSz="914159">
              <a:buFont typeface="Arial" panose="020B0604020202020204" pitchFamily="34" charset="0"/>
              <a:buChar char="•"/>
            </a:pPr>
            <a:r>
              <a:rPr lang="ru-RU" dirty="0">
                <a:solidFill>
                  <a:prstClr val="black"/>
                </a:solidFill>
              </a:rPr>
              <a:t>Оснащение лаборатории по исследованию вредоносного кода</a:t>
            </a:r>
          </a:p>
          <a:p>
            <a:pPr marL="171403" indent="-171403" defTabSz="914159">
              <a:buFont typeface="Arial" panose="020B0604020202020204" pitchFamily="34" charset="0"/>
              <a:buChar char="•"/>
            </a:pPr>
            <a:r>
              <a:rPr lang="ru-RU" dirty="0">
                <a:solidFill>
                  <a:prstClr val="black"/>
                </a:solidFill>
              </a:rPr>
              <a:t>Оснащение лаборатории исследований средств ИБ</a:t>
            </a:r>
          </a:p>
          <a:p>
            <a:pPr marL="171403" indent="-171403" defTabSz="914159">
              <a:buFont typeface="Arial" panose="020B0604020202020204" pitchFamily="34" charset="0"/>
              <a:buChar char="•"/>
            </a:pPr>
            <a:r>
              <a:rPr lang="ru-RU" dirty="0">
                <a:solidFill>
                  <a:prstClr val="black"/>
                </a:solidFill>
              </a:rPr>
              <a:t>Оснащение испытательной лаборатории в сфере информационной безопасности</a:t>
            </a:r>
          </a:p>
          <a:p>
            <a:pPr marL="171403" indent="-171403" defTabSz="914159">
              <a:buFont typeface="Arial" panose="020B0604020202020204" pitchFamily="34" charset="0"/>
              <a:buChar char="•"/>
            </a:pPr>
            <a:r>
              <a:rPr lang="ru-RU" dirty="0">
                <a:solidFill>
                  <a:prstClr val="black"/>
                </a:solidFill>
              </a:rPr>
              <a:t>Координация по вопросам реагирования на инциденты ИБ в Казахстанском сегменте интернета</a:t>
            </a:r>
          </a:p>
        </p:txBody>
      </p:sp>
      <p:sp>
        <p:nvSpPr>
          <p:cNvPr id="64" name="TextBox 63"/>
          <p:cNvSpPr txBox="1"/>
          <p:nvPr/>
        </p:nvSpPr>
        <p:spPr>
          <a:xfrm>
            <a:off x="179396" y="2827490"/>
            <a:ext cx="2463785" cy="723275"/>
          </a:xfrm>
          <a:prstGeom prst="rect">
            <a:avLst/>
          </a:prstGeom>
          <a:noFill/>
        </p:spPr>
        <p:txBody>
          <a:bodyPr wrap="square" lIns="91416" tIns="45708" rIns="91416" bIns="45708" rtlCol="0">
            <a:spAutoFit/>
          </a:bodyPr>
          <a:lstStyle>
            <a:defPPr>
              <a:defRPr lang="ru-RU"/>
            </a:defPPr>
            <a:lvl1pPr>
              <a:defRPr sz="1050"/>
            </a:lvl1pPr>
          </a:lstStyle>
          <a:p>
            <a:pPr defTabSz="914159"/>
            <a:r>
              <a:rPr lang="ru-RU" dirty="0">
                <a:solidFill>
                  <a:prstClr val="black"/>
                </a:solidFill>
              </a:rPr>
              <a:t>Уровень проникновения домашних сетей широкополосного доступа </a:t>
            </a:r>
          </a:p>
          <a:p>
            <a:pPr defTabSz="914159"/>
            <a:r>
              <a:rPr lang="ru-RU" dirty="0">
                <a:solidFill>
                  <a:prstClr val="black"/>
                </a:solidFill>
              </a:rPr>
              <a:t>	в Интернет </a:t>
            </a:r>
            <a:r>
              <a:rPr lang="ru-RU" sz="2000" b="1" dirty="0">
                <a:solidFill>
                  <a:srgbClr val="4BACC6"/>
                </a:solidFill>
              </a:rPr>
              <a:t>82 %</a:t>
            </a:r>
          </a:p>
        </p:txBody>
      </p:sp>
      <p:sp>
        <p:nvSpPr>
          <p:cNvPr id="65" name="TextBox 64"/>
          <p:cNvSpPr txBox="1"/>
          <p:nvPr/>
        </p:nvSpPr>
        <p:spPr>
          <a:xfrm>
            <a:off x="2386444" y="2839199"/>
            <a:ext cx="2090692" cy="830972"/>
          </a:xfrm>
          <a:prstGeom prst="rect">
            <a:avLst/>
          </a:prstGeom>
          <a:noFill/>
        </p:spPr>
        <p:txBody>
          <a:bodyPr wrap="square" lIns="91416" tIns="45708" rIns="91416" bIns="45708" rtlCol="0">
            <a:spAutoFit/>
          </a:bodyPr>
          <a:lstStyle>
            <a:defPPr>
              <a:defRPr lang="ru-RU"/>
            </a:defPPr>
            <a:lvl1pPr>
              <a:defRPr sz="1050"/>
            </a:lvl1pPr>
          </a:lstStyle>
          <a:p>
            <a:pPr algn="r" defTabSz="914159"/>
            <a:r>
              <a:rPr lang="ru-RU" dirty="0">
                <a:solidFill>
                  <a:prstClr val="black"/>
                </a:solidFill>
              </a:rPr>
              <a:t>Пользователи Интернет в селе</a:t>
            </a:r>
          </a:p>
          <a:p>
            <a:pPr algn="r" defTabSz="914159"/>
            <a:endParaRPr lang="ru-RU" sz="700" dirty="0">
              <a:solidFill>
                <a:prstClr val="black"/>
              </a:solidFill>
            </a:endParaRPr>
          </a:p>
          <a:p>
            <a:pPr algn="r" defTabSz="914159"/>
            <a:r>
              <a:rPr lang="ru-RU" dirty="0">
                <a:solidFill>
                  <a:prstClr val="black"/>
                </a:solidFill>
              </a:rPr>
              <a:t> </a:t>
            </a:r>
            <a:r>
              <a:rPr lang="ru-RU" sz="2000" b="1" dirty="0">
                <a:solidFill>
                  <a:srgbClr val="4BACC6"/>
                </a:solidFill>
              </a:rPr>
              <a:t>72%</a:t>
            </a:r>
          </a:p>
        </p:txBody>
      </p:sp>
      <p:sp>
        <p:nvSpPr>
          <p:cNvPr id="66" name="TextBox 11"/>
          <p:cNvSpPr txBox="1">
            <a:spLocks noChangeArrowheads="1"/>
          </p:cNvSpPr>
          <p:nvPr/>
        </p:nvSpPr>
        <p:spPr bwMode="auto">
          <a:xfrm>
            <a:off x="4887156" y="3929505"/>
            <a:ext cx="4000528" cy="307752"/>
          </a:xfrm>
          <a:prstGeom prst="rect">
            <a:avLst/>
          </a:prstGeom>
          <a:solidFill>
            <a:srgbClr val="1079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16" tIns="45708" rIns="91416" bIns="45708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9pPr>
          </a:lstStyle>
          <a:p>
            <a:pPr algn="ctr" defTabSz="914159" eaLnBrk="1" hangingPunct="1"/>
            <a:r>
              <a:rPr lang="ru-RU" altLang="ru-RU" sz="1400" dirty="0">
                <a:solidFill>
                  <a:prstClr val="white"/>
                </a:solidFill>
                <a:latin typeface="Century Gothic" pitchFamily="34" charset="0"/>
              </a:rPr>
              <a:t>ИК-инфраструктура ГО</a:t>
            </a:r>
          </a:p>
        </p:txBody>
      </p:sp>
      <p:sp>
        <p:nvSpPr>
          <p:cNvPr id="67" name="Прямоугольник 66"/>
          <p:cNvSpPr/>
          <p:nvPr/>
        </p:nvSpPr>
        <p:spPr>
          <a:xfrm>
            <a:off x="7366185" y="4886082"/>
            <a:ext cx="1498050" cy="1061805"/>
          </a:xfrm>
          <a:prstGeom prst="rect">
            <a:avLst/>
          </a:prstGeom>
        </p:spPr>
        <p:txBody>
          <a:bodyPr wrap="square" lIns="91416" tIns="45708" rIns="91416" bIns="45708">
            <a:spAutoFit/>
          </a:bodyPr>
          <a:lstStyle/>
          <a:p>
            <a:pPr marL="171403" indent="-171403" algn="just" defTabSz="914159">
              <a:buFont typeface="Wingdings" pitchFamily="2" charset="2"/>
              <a:buChar char="ü"/>
            </a:pPr>
            <a:r>
              <a:rPr lang="ru-RU" sz="1050" dirty="0">
                <a:solidFill>
                  <a:prstClr val="black"/>
                </a:solidFill>
              </a:rPr>
              <a:t>Реализация проекта по созданию технологического центра анализа Больших данных</a:t>
            </a:r>
          </a:p>
        </p:txBody>
      </p:sp>
      <p:pic>
        <p:nvPicPr>
          <p:cNvPr id="68" name="Рисунок 1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3727254" y="3236613"/>
            <a:ext cx="846134" cy="564089"/>
          </a:xfrm>
          <a:prstGeom prst="rect">
            <a:avLst/>
          </a:prstGeom>
        </p:spPr>
      </p:pic>
      <p:pic>
        <p:nvPicPr>
          <p:cNvPr id="69" name="Рисунок 6"/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>
            <a:off x="-2161" y="3251934"/>
            <a:ext cx="934695" cy="525363"/>
          </a:xfrm>
          <a:prstGeom prst="rect">
            <a:avLst/>
          </a:prstGeom>
        </p:spPr>
      </p:pic>
      <p:sp>
        <p:nvSpPr>
          <p:cNvPr id="70" name="TextBox 58"/>
          <p:cNvSpPr txBox="1">
            <a:spLocks noChangeArrowheads="1"/>
          </p:cNvSpPr>
          <p:nvPr/>
        </p:nvSpPr>
        <p:spPr bwMode="auto">
          <a:xfrm>
            <a:off x="7436648" y="1686292"/>
            <a:ext cx="642942" cy="32314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16" tIns="45708" rIns="91416" bIns="45708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9pPr>
          </a:lstStyle>
          <a:p>
            <a:pPr defTabSz="914159" eaLnBrk="1" hangingPunct="1">
              <a:lnSpc>
                <a:spcPts val="1800"/>
              </a:lnSpc>
            </a:pPr>
            <a:r>
              <a:rPr lang="ru-RU" altLang="ru-RU" sz="1000" dirty="0">
                <a:solidFill>
                  <a:prstClr val="black"/>
                </a:solidFill>
                <a:latin typeface="Century Gothic" pitchFamily="34" charset="0"/>
              </a:rPr>
              <a:t>свыше</a:t>
            </a:r>
          </a:p>
        </p:txBody>
      </p:sp>
      <p:pic>
        <p:nvPicPr>
          <p:cNvPr id="71" name="image57-filtered.jpeg"/>
          <p:cNvPicPr>
            <a:picLocks noChangeAspect="1"/>
          </p:cNvPicPr>
          <p:nvPr/>
        </p:nvPicPr>
        <p:blipFill>
          <a:blip r:embed="rId9" cstate="print">
            <a:extLst/>
          </a:blip>
          <a:srcRect t="15684" b="20664"/>
          <a:stretch>
            <a:fillRect/>
          </a:stretch>
        </p:blipFill>
        <p:spPr>
          <a:xfrm>
            <a:off x="4908032" y="4455933"/>
            <a:ext cx="2413318" cy="1779320"/>
          </a:xfrm>
          <a:prstGeom prst="rect">
            <a:avLst/>
          </a:prstGeom>
          <a:ln w="12700">
            <a:miter lim="400000"/>
          </a:ln>
        </p:spPr>
      </p:pic>
      <p:sp>
        <p:nvSpPr>
          <p:cNvPr id="72" name="Номер слайда 70"/>
          <p:cNvSpPr txBox="1">
            <a:spLocks/>
          </p:cNvSpPr>
          <p:nvPr/>
        </p:nvSpPr>
        <p:spPr>
          <a:xfrm>
            <a:off x="7010400" y="6309320"/>
            <a:ext cx="2133600" cy="365125"/>
          </a:xfrm>
          <a:prstGeom prst="rect">
            <a:avLst/>
          </a:prstGeom>
        </p:spPr>
        <p:txBody>
          <a:bodyPr/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8F090CEF-8C9E-4177-A5D0-81CFC1568C26}" type="slidenum">
              <a:rPr kumimoji="0" lang="ru-RU" sz="18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charset="0"/>
                <a:ea typeface="+mn-ea"/>
                <a:cs typeface="Arial" charset="0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20</a:t>
            </a:fld>
            <a:endParaRPr kumimoji="0" lang="ru-RU" sz="18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charset="0"/>
              <a:ea typeface="+mn-ea"/>
              <a:cs typeface="Arial" charset="0"/>
            </a:endParaRPr>
          </a:p>
        </p:txBody>
      </p:sp>
    </p:spTree>
  </p:cSld>
  <p:clrMapOvr>
    <a:masterClrMapping/>
  </p:clrMapOvr>
  <p:transition>
    <p:fade/>
  </p:transition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" name="Прямая соединительная линия 1"/>
          <p:cNvCxnSpPr/>
          <p:nvPr/>
        </p:nvCxnSpPr>
        <p:spPr>
          <a:xfrm rot="5400000">
            <a:off x="1979164" y="3715860"/>
            <a:ext cx="5616000" cy="1720"/>
          </a:xfrm>
          <a:prstGeom prst="line">
            <a:avLst/>
          </a:prstGeom>
          <a:ln>
            <a:solidFill>
              <a:schemeClr val="accent1">
                <a:lumMod val="75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TextBox 11"/>
          <p:cNvSpPr txBox="1">
            <a:spLocks noChangeArrowheads="1"/>
          </p:cNvSpPr>
          <p:nvPr/>
        </p:nvSpPr>
        <p:spPr bwMode="auto">
          <a:xfrm>
            <a:off x="154759" y="1196752"/>
            <a:ext cx="4731179" cy="523196"/>
          </a:xfrm>
          <a:prstGeom prst="rect">
            <a:avLst/>
          </a:prstGeom>
          <a:solidFill>
            <a:srgbClr val="1079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16" tIns="45708" rIns="91416" bIns="45708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9pPr>
          </a:lstStyle>
          <a:p>
            <a:pPr algn="ctr" defTabSz="914159" eaLnBrk="1" hangingPunct="1"/>
            <a:r>
              <a:rPr lang="ru-RU" altLang="ru-RU" sz="1400" dirty="0">
                <a:solidFill>
                  <a:prstClr val="white"/>
                </a:solidFill>
                <a:latin typeface="Century Gothic" pitchFamily="34" charset="0"/>
              </a:rPr>
              <a:t>Повышение цифровой </a:t>
            </a:r>
            <a:endParaRPr lang="en-US" altLang="ru-RU" sz="1400" dirty="0">
              <a:solidFill>
                <a:prstClr val="white"/>
              </a:solidFill>
              <a:latin typeface="Century Gothic" pitchFamily="34" charset="0"/>
            </a:endParaRPr>
          </a:p>
          <a:p>
            <a:pPr algn="ctr" defTabSz="914159" eaLnBrk="1" hangingPunct="1"/>
            <a:r>
              <a:rPr lang="ru-RU" altLang="ru-RU" sz="1400" dirty="0">
                <a:solidFill>
                  <a:prstClr val="white"/>
                </a:solidFill>
                <a:latin typeface="Century Gothic" pitchFamily="34" charset="0"/>
              </a:rPr>
              <a:t>грамотности населения</a:t>
            </a:r>
          </a:p>
        </p:txBody>
      </p:sp>
      <p:sp>
        <p:nvSpPr>
          <p:cNvPr id="4" name="TextBox 11"/>
          <p:cNvSpPr txBox="1">
            <a:spLocks noChangeArrowheads="1"/>
          </p:cNvSpPr>
          <p:nvPr/>
        </p:nvSpPr>
        <p:spPr bwMode="auto">
          <a:xfrm>
            <a:off x="4860032" y="1196752"/>
            <a:ext cx="4283968" cy="523196"/>
          </a:xfrm>
          <a:prstGeom prst="rect">
            <a:avLst/>
          </a:prstGeom>
          <a:solidFill>
            <a:srgbClr val="1079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16" tIns="45708" rIns="91416" bIns="45708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9pPr>
          </a:lstStyle>
          <a:p>
            <a:pPr algn="ctr" defTabSz="914159" eaLnBrk="1" hangingPunct="1"/>
            <a:r>
              <a:rPr lang="ru-RU" altLang="ru-RU" sz="1400" dirty="0">
                <a:solidFill>
                  <a:prstClr val="white"/>
                </a:solidFill>
                <a:latin typeface="Century Gothic" pitchFamily="34" charset="0"/>
              </a:rPr>
              <a:t>Подготовка специалистов в области ИКТ для отраслей экономики</a:t>
            </a:r>
          </a:p>
        </p:txBody>
      </p:sp>
      <p:grpSp>
        <p:nvGrpSpPr>
          <p:cNvPr id="5" name="Группа 4"/>
          <p:cNvGrpSpPr/>
          <p:nvPr/>
        </p:nvGrpSpPr>
        <p:grpSpPr>
          <a:xfrm>
            <a:off x="5076057" y="3645024"/>
            <a:ext cx="4067944" cy="1935935"/>
            <a:chOff x="4295029" y="3858062"/>
            <a:chExt cx="3755025" cy="1935935"/>
          </a:xfrm>
        </p:grpSpPr>
        <p:sp>
          <p:nvSpPr>
            <p:cNvPr id="6" name="TextBox 58"/>
            <p:cNvSpPr txBox="1">
              <a:spLocks noChangeArrowheads="1"/>
            </p:cNvSpPr>
            <p:nvPr/>
          </p:nvSpPr>
          <p:spPr bwMode="auto">
            <a:xfrm>
              <a:off x="4295029" y="4218102"/>
              <a:ext cx="1887884" cy="3231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Calibri" pitchFamily="34" charset="0"/>
                  <a:cs typeface="Arial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Calibri" pitchFamily="34" charset="0"/>
                  <a:cs typeface="Arial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Calibri" pitchFamily="34" charset="0"/>
                  <a:cs typeface="Arial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Calibri" pitchFamily="34" charset="0"/>
                  <a:cs typeface="Arial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Calibri" pitchFamily="34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cs typeface="Arial" charset="0"/>
                </a:defRPr>
              </a:lvl9pPr>
            </a:lstStyle>
            <a:p>
              <a:pPr defTabSz="914159" eaLnBrk="1" hangingPunct="1">
                <a:lnSpc>
                  <a:spcPts val="1800"/>
                </a:lnSpc>
              </a:pPr>
              <a:r>
                <a:rPr lang="ru-RU" altLang="ru-RU" sz="1000" dirty="0">
                  <a:solidFill>
                    <a:prstClr val="black"/>
                  </a:solidFill>
                  <a:latin typeface="Century Gothic" pitchFamily="34" charset="0"/>
                </a:rPr>
                <a:t>ИКТ-специалистов в 2015</a:t>
              </a:r>
            </a:p>
          </p:txBody>
        </p:sp>
        <p:grpSp>
          <p:nvGrpSpPr>
            <p:cNvPr id="7" name="Группа 454"/>
            <p:cNvGrpSpPr/>
            <p:nvPr/>
          </p:nvGrpSpPr>
          <p:grpSpPr>
            <a:xfrm>
              <a:off x="4560904" y="3858062"/>
              <a:ext cx="3489150" cy="1935935"/>
              <a:chOff x="4560904" y="3858062"/>
              <a:chExt cx="3489150" cy="1935935"/>
            </a:xfrm>
          </p:grpSpPr>
          <p:grpSp>
            <p:nvGrpSpPr>
              <p:cNvPr id="8" name="Группа 401"/>
              <p:cNvGrpSpPr/>
              <p:nvPr/>
            </p:nvGrpSpPr>
            <p:grpSpPr>
              <a:xfrm>
                <a:off x="4636484" y="4508622"/>
                <a:ext cx="3305198" cy="1285375"/>
                <a:chOff x="52430" y="1442007"/>
                <a:chExt cx="5540552" cy="2400828"/>
              </a:xfrm>
            </p:grpSpPr>
            <p:grpSp>
              <p:nvGrpSpPr>
                <p:cNvPr id="15" name="Группа 468"/>
                <p:cNvGrpSpPr/>
                <p:nvPr/>
              </p:nvGrpSpPr>
              <p:grpSpPr>
                <a:xfrm>
                  <a:off x="247610" y="1442007"/>
                  <a:ext cx="5191908" cy="2400828"/>
                  <a:chOff x="453556" y="2234113"/>
                  <a:chExt cx="5191908" cy="2400828"/>
                </a:xfrm>
              </p:grpSpPr>
              <p:sp>
                <p:nvSpPr>
                  <p:cNvPr id="23" name="object 13"/>
                  <p:cNvSpPr/>
                  <p:nvPr/>
                </p:nvSpPr>
                <p:spPr>
                  <a:xfrm>
                    <a:off x="5041821" y="3321195"/>
                    <a:ext cx="79667" cy="79667"/>
                  </a:xfrm>
                  <a:prstGeom prst="rect">
                    <a:avLst/>
                  </a:prstGeom>
                  <a:blipFill>
                    <a:blip r:embed="rId2" cstate="print"/>
                    <a:stretch>
                      <a:fillRect/>
                    </a:stretch>
                  </a:blipFill>
                </p:spPr>
                <p:txBody>
                  <a:bodyPr wrap="square" lIns="0" tIns="0" rIns="0" bIns="0" rtlCol="0">
                    <a:noAutofit/>
                  </a:bodyPr>
                  <a:lstStyle/>
                  <a:p>
                    <a:pPr defTabSz="914159"/>
                    <a:endParaRPr>
                      <a:solidFill>
                        <a:prstClr val="black"/>
                      </a:solidFill>
                    </a:endParaRPr>
                  </a:p>
                </p:txBody>
              </p:sp>
              <p:sp>
                <p:nvSpPr>
                  <p:cNvPr id="24" name="object 14"/>
                  <p:cNvSpPr/>
                  <p:nvPr/>
                </p:nvSpPr>
                <p:spPr>
                  <a:xfrm>
                    <a:off x="5041494" y="3320863"/>
                    <a:ext cx="80289" cy="80289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80289" h="80289">
                        <a:moveTo>
                          <a:pt x="74295" y="0"/>
                        </a:moveTo>
                        <a:lnTo>
                          <a:pt x="6019" y="0"/>
                        </a:lnTo>
                        <a:lnTo>
                          <a:pt x="0" y="6019"/>
                        </a:lnTo>
                        <a:lnTo>
                          <a:pt x="0" y="74282"/>
                        </a:lnTo>
                        <a:lnTo>
                          <a:pt x="6019" y="80289"/>
                        </a:lnTo>
                        <a:lnTo>
                          <a:pt x="74295" y="80289"/>
                        </a:lnTo>
                        <a:lnTo>
                          <a:pt x="74941" y="79641"/>
                        </a:lnTo>
                        <a:lnTo>
                          <a:pt x="6337" y="79641"/>
                        </a:lnTo>
                        <a:lnTo>
                          <a:pt x="635" y="73952"/>
                        </a:lnTo>
                        <a:lnTo>
                          <a:pt x="635" y="6337"/>
                        </a:lnTo>
                        <a:lnTo>
                          <a:pt x="6337" y="596"/>
                        </a:lnTo>
                        <a:lnTo>
                          <a:pt x="74889" y="596"/>
                        </a:lnTo>
                        <a:lnTo>
                          <a:pt x="74295" y="0"/>
                        </a:lnTo>
                        <a:close/>
                      </a:path>
                      <a:path w="80289" h="80289">
                        <a:moveTo>
                          <a:pt x="74889" y="596"/>
                        </a:moveTo>
                        <a:lnTo>
                          <a:pt x="73939" y="596"/>
                        </a:lnTo>
                        <a:lnTo>
                          <a:pt x="79679" y="6337"/>
                        </a:lnTo>
                        <a:lnTo>
                          <a:pt x="79679" y="73952"/>
                        </a:lnTo>
                        <a:lnTo>
                          <a:pt x="73939" y="79641"/>
                        </a:lnTo>
                        <a:lnTo>
                          <a:pt x="74941" y="79641"/>
                        </a:lnTo>
                        <a:lnTo>
                          <a:pt x="80289" y="74282"/>
                        </a:lnTo>
                        <a:lnTo>
                          <a:pt x="80289" y="6019"/>
                        </a:lnTo>
                        <a:lnTo>
                          <a:pt x="74889" y="596"/>
                        </a:lnTo>
                        <a:close/>
                      </a:path>
                    </a:pathLst>
                  </a:custGeom>
                  <a:solidFill>
                    <a:srgbClr val="247D3C"/>
                  </a:solidFill>
                </p:spPr>
                <p:txBody>
                  <a:bodyPr wrap="square" lIns="0" tIns="0" rIns="0" bIns="0" rtlCol="0">
                    <a:noAutofit/>
                  </a:bodyPr>
                  <a:lstStyle/>
                  <a:p>
                    <a:pPr defTabSz="914159"/>
                    <a:endParaRPr>
                      <a:solidFill>
                        <a:prstClr val="black"/>
                      </a:solidFill>
                    </a:endParaRPr>
                  </a:p>
                </p:txBody>
              </p:sp>
              <p:sp>
                <p:nvSpPr>
                  <p:cNvPr id="25" name="object 15"/>
                  <p:cNvSpPr/>
                  <p:nvPr/>
                </p:nvSpPr>
                <p:spPr>
                  <a:xfrm>
                    <a:off x="5059017" y="3324599"/>
                    <a:ext cx="62153" cy="60363"/>
                  </a:xfrm>
                  <a:prstGeom prst="rect">
                    <a:avLst/>
                  </a:prstGeom>
                  <a:blipFill>
                    <a:blip r:embed="rId3" cstate="print"/>
                    <a:stretch>
                      <a:fillRect/>
                    </a:stretch>
                  </a:blipFill>
                </p:spPr>
                <p:txBody>
                  <a:bodyPr wrap="square" lIns="0" tIns="0" rIns="0" bIns="0" rtlCol="0">
                    <a:noAutofit/>
                  </a:bodyPr>
                  <a:lstStyle/>
                  <a:p>
                    <a:pPr defTabSz="914159"/>
                    <a:endParaRPr>
                      <a:solidFill>
                        <a:prstClr val="black"/>
                      </a:solidFill>
                    </a:endParaRPr>
                  </a:p>
                </p:txBody>
              </p:sp>
              <p:sp>
                <p:nvSpPr>
                  <p:cNvPr id="26" name="object 16"/>
                  <p:cNvSpPr/>
                  <p:nvPr/>
                </p:nvSpPr>
                <p:spPr>
                  <a:xfrm>
                    <a:off x="5059017" y="3321464"/>
                    <a:ext cx="62153" cy="60375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62153" h="60375">
                        <a:moveTo>
                          <a:pt x="56413" y="0"/>
                        </a:moveTo>
                        <a:lnTo>
                          <a:pt x="11112" y="0"/>
                        </a:lnTo>
                        <a:lnTo>
                          <a:pt x="4318" y="5486"/>
                        </a:lnTo>
                        <a:lnTo>
                          <a:pt x="0" y="13182"/>
                        </a:lnTo>
                        <a:lnTo>
                          <a:pt x="0" y="29730"/>
                        </a:lnTo>
                        <a:lnTo>
                          <a:pt x="3606" y="36880"/>
                        </a:lnTo>
                        <a:lnTo>
                          <a:pt x="9550" y="42240"/>
                        </a:lnTo>
                        <a:lnTo>
                          <a:pt x="7759" y="60375"/>
                        </a:lnTo>
                        <a:lnTo>
                          <a:pt x="24561" y="50292"/>
                        </a:lnTo>
                        <a:lnTo>
                          <a:pt x="43684" y="50292"/>
                        </a:lnTo>
                        <a:lnTo>
                          <a:pt x="48646" y="49454"/>
                        </a:lnTo>
                        <a:lnTo>
                          <a:pt x="59655" y="43333"/>
                        </a:lnTo>
                        <a:lnTo>
                          <a:pt x="62123" y="13182"/>
                        </a:lnTo>
                        <a:lnTo>
                          <a:pt x="62153" y="5740"/>
                        </a:lnTo>
                        <a:lnTo>
                          <a:pt x="56413" y="0"/>
                        </a:lnTo>
                        <a:close/>
                      </a:path>
                      <a:path w="62153" h="60375">
                        <a:moveTo>
                          <a:pt x="43684" y="50292"/>
                        </a:moveTo>
                        <a:lnTo>
                          <a:pt x="24561" y="50292"/>
                        </a:lnTo>
                        <a:lnTo>
                          <a:pt x="27901" y="51206"/>
                        </a:lnTo>
                        <a:lnTo>
                          <a:pt x="31521" y="51714"/>
                        </a:lnTo>
                        <a:lnTo>
                          <a:pt x="35255" y="51714"/>
                        </a:lnTo>
                        <a:lnTo>
                          <a:pt x="43684" y="50292"/>
                        </a:lnTo>
                        <a:close/>
                      </a:path>
                    </a:pathLst>
                  </a:custGeom>
                  <a:solidFill>
                    <a:srgbClr val="FFFFFF"/>
                  </a:solidFill>
                </p:spPr>
                <p:txBody>
                  <a:bodyPr wrap="square" lIns="0" tIns="0" rIns="0" bIns="0" rtlCol="0">
                    <a:noAutofit/>
                  </a:bodyPr>
                  <a:lstStyle/>
                  <a:p>
                    <a:pPr defTabSz="914159"/>
                    <a:endParaRPr>
                      <a:solidFill>
                        <a:prstClr val="black"/>
                      </a:solidFill>
                    </a:endParaRPr>
                  </a:p>
                </p:txBody>
              </p:sp>
              <p:sp>
                <p:nvSpPr>
                  <p:cNvPr id="27" name="object 17"/>
                  <p:cNvSpPr/>
                  <p:nvPr/>
                </p:nvSpPr>
                <p:spPr>
                  <a:xfrm>
                    <a:off x="5071475" y="3344474"/>
                    <a:ext cx="45593" cy="18656"/>
                  </a:xfrm>
                  <a:prstGeom prst="rect">
                    <a:avLst/>
                  </a:prstGeom>
                  <a:blipFill>
                    <a:blip r:embed="rId4" cstate="print"/>
                    <a:stretch>
                      <a:fillRect/>
                    </a:stretch>
                  </a:blipFill>
                </p:spPr>
                <p:txBody>
                  <a:bodyPr wrap="square" lIns="0" tIns="0" rIns="0" bIns="0" rtlCol="0">
                    <a:noAutofit/>
                  </a:bodyPr>
                  <a:lstStyle/>
                  <a:p>
                    <a:pPr defTabSz="914159"/>
                    <a:endParaRPr>
                      <a:solidFill>
                        <a:prstClr val="black"/>
                      </a:solidFill>
                    </a:endParaRPr>
                  </a:p>
                </p:txBody>
              </p:sp>
              <p:sp>
                <p:nvSpPr>
                  <p:cNvPr id="28" name="object 18"/>
                  <p:cNvSpPr/>
                  <p:nvPr/>
                </p:nvSpPr>
                <p:spPr>
                  <a:xfrm>
                    <a:off x="5059017" y="3321462"/>
                    <a:ext cx="62153" cy="23126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62153" h="23126">
                        <a:moveTo>
                          <a:pt x="57708" y="3823"/>
                        </a:moveTo>
                        <a:lnTo>
                          <a:pt x="62153" y="8229"/>
                        </a:lnTo>
                        <a:lnTo>
                          <a:pt x="62153" y="5740"/>
                        </a:lnTo>
                        <a:lnTo>
                          <a:pt x="60237" y="3823"/>
                        </a:lnTo>
                        <a:lnTo>
                          <a:pt x="57708" y="3823"/>
                        </a:lnTo>
                      </a:path>
                    </a:pathLst>
                  </a:custGeom>
                </p:spPr>
                <p:txBody>
                  <a:bodyPr wrap="square" lIns="0" tIns="0" rIns="0" bIns="0" rtlCol="0">
                    <a:noAutofit/>
                  </a:bodyPr>
                  <a:lstStyle/>
                  <a:p>
                    <a:pPr defTabSz="914159"/>
                    <a:endParaRPr>
                      <a:solidFill>
                        <a:prstClr val="black"/>
                      </a:solidFill>
                    </a:endParaRPr>
                  </a:p>
                </p:txBody>
              </p:sp>
              <p:sp>
                <p:nvSpPr>
                  <p:cNvPr id="29" name="object 19"/>
                  <p:cNvSpPr/>
                  <p:nvPr/>
                </p:nvSpPr>
                <p:spPr>
                  <a:xfrm>
                    <a:off x="5041478" y="3320865"/>
                    <a:ext cx="80302" cy="80289"/>
                  </a:xfrm>
                  <a:prstGeom prst="rect">
                    <a:avLst/>
                  </a:prstGeom>
                  <a:blipFill>
                    <a:blip r:embed="rId5" cstate="print"/>
                    <a:stretch>
                      <a:fillRect/>
                    </a:stretch>
                  </a:blipFill>
                </p:spPr>
                <p:txBody>
                  <a:bodyPr wrap="square" lIns="0" tIns="0" rIns="0" bIns="0" rtlCol="0">
                    <a:noAutofit/>
                  </a:bodyPr>
                  <a:lstStyle/>
                  <a:p>
                    <a:pPr defTabSz="914159"/>
                    <a:endParaRPr>
                      <a:solidFill>
                        <a:prstClr val="black"/>
                      </a:solidFill>
                    </a:endParaRPr>
                  </a:p>
                </p:txBody>
              </p:sp>
              <p:sp>
                <p:nvSpPr>
                  <p:cNvPr id="30" name="object 20"/>
                  <p:cNvSpPr/>
                  <p:nvPr/>
                </p:nvSpPr>
                <p:spPr>
                  <a:xfrm>
                    <a:off x="5043993" y="3323328"/>
                    <a:ext cx="75298" cy="75323"/>
                  </a:xfrm>
                  <a:prstGeom prst="rect">
                    <a:avLst/>
                  </a:prstGeom>
                  <a:blipFill>
                    <a:blip r:embed="rId6" cstate="print"/>
                    <a:stretch>
                      <a:fillRect/>
                    </a:stretch>
                  </a:blipFill>
                </p:spPr>
                <p:txBody>
                  <a:bodyPr wrap="square" lIns="0" tIns="0" rIns="0" bIns="0" rtlCol="0">
                    <a:noAutofit/>
                  </a:bodyPr>
                  <a:lstStyle/>
                  <a:p>
                    <a:pPr defTabSz="914159"/>
                    <a:endParaRPr>
                      <a:solidFill>
                        <a:prstClr val="black"/>
                      </a:solidFill>
                    </a:endParaRPr>
                  </a:p>
                </p:txBody>
              </p:sp>
              <p:sp>
                <p:nvSpPr>
                  <p:cNvPr id="31" name="object 21"/>
                  <p:cNvSpPr/>
                  <p:nvPr/>
                </p:nvSpPr>
                <p:spPr>
                  <a:xfrm>
                    <a:off x="5043993" y="3323328"/>
                    <a:ext cx="75298" cy="7442"/>
                  </a:xfrm>
                  <a:prstGeom prst="rect">
                    <a:avLst/>
                  </a:prstGeom>
                  <a:blipFill>
                    <a:blip r:embed="rId7" cstate="print"/>
                    <a:stretch>
                      <a:fillRect/>
                    </a:stretch>
                  </a:blipFill>
                </p:spPr>
                <p:txBody>
                  <a:bodyPr wrap="square" lIns="0" tIns="0" rIns="0" bIns="0" rtlCol="0">
                    <a:noAutofit/>
                  </a:bodyPr>
                  <a:lstStyle/>
                  <a:p>
                    <a:pPr defTabSz="914159"/>
                    <a:endParaRPr>
                      <a:solidFill>
                        <a:prstClr val="black"/>
                      </a:solidFill>
                    </a:endParaRPr>
                  </a:p>
                </p:txBody>
              </p:sp>
              <p:sp>
                <p:nvSpPr>
                  <p:cNvPr id="32" name="object 22"/>
                  <p:cNvSpPr/>
                  <p:nvPr/>
                </p:nvSpPr>
                <p:spPr>
                  <a:xfrm>
                    <a:off x="5041821" y="3451675"/>
                    <a:ext cx="79667" cy="79692"/>
                  </a:xfrm>
                  <a:prstGeom prst="rect">
                    <a:avLst/>
                  </a:prstGeom>
                  <a:blipFill>
                    <a:blip r:embed="rId8" cstate="print"/>
                    <a:stretch>
                      <a:fillRect/>
                    </a:stretch>
                  </a:blipFill>
                </p:spPr>
                <p:txBody>
                  <a:bodyPr wrap="square" lIns="0" tIns="0" rIns="0" bIns="0" rtlCol="0">
                    <a:noAutofit/>
                  </a:bodyPr>
                  <a:lstStyle/>
                  <a:p>
                    <a:pPr defTabSz="914159"/>
                    <a:endParaRPr>
                      <a:solidFill>
                        <a:prstClr val="black"/>
                      </a:solidFill>
                    </a:endParaRPr>
                  </a:p>
                </p:txBody>
              </p:sp>
              <p:sp>
                <p:nvSpPr>
                  <p:cNvPr id="33" name="object 23"/>
                  <p:cNvSpPr/>
                  <p:nvPr/>
                </p:nvSpPr>
                <p:spPr>
                  <a:xfrm>
                    <a:off x="5041494" y="3451366"/>
                    <a:ext cx="80289" cy="80327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80289" h="80327">
                        <a:moveTo>
                          <a:pt x="74295" y="0"/>
                        </a:moveTo>
                        <a:lnTo>
                          <a:pt x="6019" y="0"/>
                        </a:lnTo>
                        <a:lnTo>
                          <a:pt x="0" y="6019"/>
                        </a:lnTo>
                        <a:lnTo>
                          <a:pt x="0" y="74282"/>
                        </a:lnTo>
                        <a:lnTo>
                          <a:pt x="6019" y="80327"/>
                        </a:lnTo>
                        <a:lnTo>
                          <a:pt x="74295" y="80327"/>
                        </a:lnTo>
                        <a:lnTo>
                          <a:pt x="74949" y="79667"/>
                        </a:lnTo>
                        <a:lnTo>
                          <a:pt x="6337" y="79667"/>
                        </a:lnTo>
                        <a:lnTo>
                          <a:pt x="635" y="73952"/>
                        </a:lnTo>
                        <a:lnTo>
                          <a:pt x="635" y="6362"/>
                        </a:lnTo>
                        <a:lnTo>
                          <a:pt x="6337" y="622"/>
                        </a:lnTo>
                        <a:lnTo>
                          <a:pt x="74914" y="622"/>
                        </a:lnTo>
                        <a:lnTo>
                          <a:pt x="74295" y="0"/>
                        </a:lnTo>
                        <a:close/>
                      </a:path>
                      <a:path w="80289" h="80327">
                        <a:moveTo>
                          <a:pt x="74914" y="622"/>
                        </a:moveTo>
                        <a:lnTo>
                          <a:pt x="73939" y="622"/>
                        </a:lnTo>
                        <a:lnTo>
                          <a:pt x="79679" y="6362"/>
                        </a:lnTo>
                        <a:lnTo>
                          <a:pt x="79679" y="73952"/>
                        </a:lnTo>
                        <a:lnTo>
                          <a:pt x="73939" y="79667"/>
                        </a:lnTo>
                        <a:lnTo>
                          <a:pt x="74949" y="79667"/>
                        </a:lnTo>
                        <a:lnTo>
                          <a:pt x="80289" y="74282"/>
                        </a:lnTo>
                        <a:lnTo>
                          <a:pt x="80289" y="6019"/>
                        </a:lnTo>
                        <a:lnTo>
                          <a:pt x="74914" y="622"/>
                        </a:lnTo>
                        <a:close/>
                      </a:path>
                    </a:pathLst>
                  </a:custGeom>
                  <a:solidFill>
                    <a:srgbClr val="247D3C"/>
                  </a:solidFill>
                </p:spPr>
                <p:txBody>
                  <a:bodyPr wrap="square" lIns="0" tIns="0" rIns="0" bIns="0" rtlCol="0">
                    <a:noAutofit/>
                  </a:bodyPr>
                  <a:lstStyle/>
                  <a:p>
                    <a:pPr defTabSz="914159"/>
                    <a:endParaRPr>
                      <a:solidFill>
                        <a:prstClr val="black"/>
                      </a:solidFill>
                    </a:endParaRPr>
                  </a:p>
                </p:txBody>
              </p:sp>
              <p:sp>
                <p:nvSpPr>
                  <p:cNvPr id="34" name="object 24"/>
                  <p:cNvSpPr/>
                  <p:nvPr/>
                </p:nvSpPr>
                <p:spPr>
                  <a:xfrm>
                    <a:off x="5063766" y="3466394"/>
                    <a:ext cx="35750" cy="65290"/>
                  </a:xfrm>
                  <a:prstGeom prst="rect">
                    <a:avLst/>
                  </a:prstGeom>
                  <a:blipFill>
                    <a:blip r:embed="rId9" cstate="print"/>
                    <a:stretch>
                      <a:fillRect/>
                    </a:stretch>
                  </a:blipFill>
                </p:spPr>
                <p:txBody>
                  <a:bodyPr wrap="square" lIns="0" tIns="0" rIns="0" bIns="0" rtlCol="0">
                    <a:noAutofit/>
                  </a:bodyPr>
                  <a:lstStyle/>
                  <a:p>
                    <a:pPr defTabSz="914159"/>
                    <a:endParaRPr>
                      <a:solidFill>
                        <a:prstClr val="black"/>
                      </a:solidFill>
                    </a:endParaRPr>
                  </a:p>
                </p:txBody>
              </p:sp>
              <p:sp>
                <p:nvSpPr>
                  <p:cNvPr id="35" name="object 25"/>
                  <p:cNvSpPr/>
                  <p:nvPr/>
                </p:nvSpPr>
                <p:spPr>
                  <a:xfrm>
                    <a:off x="5063764" y="3463668"/>
                    <a:ext cx="35750" cy="68021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35750" h="68021">
                        <a:moveTo>
                          <a:pt x="14253" y="47650"/>
                        </a:moveTo>
                        <a:lnTo>
                          <a:pt x="7239" y="47650"/>
                        </a:lnTo>
                        <a:lnTo>
                          <a:pt x="15532" y="53670"/>
                        </a:lnTo>
                        <a:lnTo>
                          <a:pt x="15532" y="68021"/>
                        </a:lnTo>
                        <a:lnTo>
                          <a:pt x="20205" y="68021"/>
                        </a:lnTo>
                        <a:lnTo>
                          <a:pt x="20205" y="63233"/>
                        </a:lnTo>
                        <a:lnTo>
                          <a:pt x="27191" y="58216"/>
                        </a:lnTo>
                        <a:lnTo>
                          <a:pt x="20205" y="58216"/>
                        </a:lnTo>
                        <a:lnTo>
                          <a:pt x="20205" y="48577"/>
                        </a:lnTo>
                        <a:lnTo>
                          <a:pt x="15532" y="48577"/>
                        </a:lnTo>
                        <a:lnTo>
                          <a:pt x="14253" y="47650"/>
                        </a:lnTo>
                        <a:close/>
                      </a:path>
                      <a:path w="35750" h="68021">
                        <a:moveTo>
                          <a:pt x="33616" y="48526"/>
                        </a:moveTo>
                        <a:lnTo>
                          <a:pt x="28257" y="48526"/>
                        </a:lnTo>
                        <a:lnTo>
                          <a:pt x="26098" y="50685"/>
                        </a:lnTo>
                        <a:lnTo>
                          <a:pt x="26187" y="53949"/>
                        </a:lnTo>
                        <a:lnTo>
                          <a:pt x="20205" y="58216"/>
                        </a:lnTo>
                        <a:lnTo>
                          <a:pt x="27191" y="58216"/>
                        </a:lnTo>
                        <a:lnTo>
                          <a:pt x="28359" y="57378"/>
                        </a:lnTo>
                        <a:lnTo>
                          <a:pt x="34375" y="57378"/>
                        </a:lnTo>
                        <a:lnTo>
                          <a:pt x="35750" y="56019"/>
                        </a:lnTo>
                        <a:lnTo>
                          <a:pt x="35750" y="50685"/>
                        </a:lnTo>
                        <a:lnTo>
                          <a:pt x="33616" y="48526"/>
                        </a:lnTo>
                        <a:close/>
                      </a:path>
                      <a:path w="35750" h="68021">
                        <a:moveTo>
                          <a:pt x="34375" y="57378"/>
                        </a:moveTo>
                        <a:lnTo>
                          <a:pt x="28359" y="57378"/>
                        </a:lnTo>
                        <a:lnTo>
                          <a:pt x="29108" y="57873"/>
                        </a:lnTo>
                        <a:lnTo>
                          <a:pt x="29972" y="58127"/>
                        </a:lnTo>
                        <a:lnTo>
                          <a:pt x="33616" y="58127"/>
                        </a:lnTo>
                        <a:lnTo>
                          <a:pt x="34375" y="57378"/>
                        </a:lnTo>
                        <a:close/>
                      </a:path>
                      <a:path w="35750" h="68021">
                        <a:moveTo>
                          <a:pt x="14267" y="28295"/>
                        </a:moveTo>
                        <a:lnTo>
                          <a:pt x="7213" y="28295"/>
                        </a:lnTo>
                        <a:lnTo>
                          <a:pt x="15532" y="34315"/>
                        </a:lnTo>
                        <a:lnTo>
                          <a:pt x="15532" y="48577"/>
                        </a:lnTo>
                        <a:lnTo>
                          <a:pt x="20205" y="48577"/>
                        </a:lnTo>
                        <a:lnTo>
                          <a:pt x="20205" y="43891"/>
                        </a:lnTo>
                        <a:lnTo>
                          <a:pt x="27195" y="38836"/>
                        </a:lnTo>
                        <a:lnTo>
                          <a:pt x="20205" y="38836"/>
                        </a:lnTo>
                        <a:lnTo>
                          <a:pt x="20205" y="29209"/>
                        </a:lnTo>
                        <a:lnTo>
                          <a:pt x="15532" y="29209"/>
                        </a:lnTo>
                        <a:lnTo>
                          <a:pt x="14267" y="28295"/>
                        </a:lnTo>
                        <a:close/>
                      </a:path>
                      <a:path w="35750" h="68021">
                        <a:moveTo>
                          <a:pt x="7467" y="38658"/>
                        </a:moveTo>
                        <a:lnTo>
                          <a:pt x="2209" y="38658"/>
                        </a:lnTo>
                        <a:lnTo>
                          <a:pt x="0" y="40830"/>
                        </a:lnTo>
                        <a:lnTo>
                          <a:pt x="0" y="46139"/>
                        </a:lnTo>
                        <a:lnTo>
                          <a:pt x="2209" y="48272"/>
                        </a:lnTo>
                        <a:lnTo>
                          <a:pt x="5651" y="48272"/>
                        </a:lnTo>
                        <a:lnTo>
                          <a:pt x="6527" y="48069"/>
                        </a:lnTo>
                        <a:lnTo>
                          <a:pt x="7239" y="47650"/>
                        </a:lnTo>
                        <a:lnTo>
                          <a:pt x="14253" y="47650"/>
                        </a:lnTo>
                        <a:lnTo>
                          <a:pt x="9575" y="44259"/>
                        </a:lnTo>
                        <a:lnTo>
                          <a:pt x="9652" y="40830"/>
                        </a:lnTo>
                        <a:lnTo>
                          <a:pt x="7467" y="38658"/>
                        </a:lnTo>
                        <a:close/>
                      </a:path>
                      <a:path w="35750" h="68021">
                        <a:moveTo>
                          <a:pt x="33616" y="29108"/>
                        </a:moveTo>
                        <a:lnTo>
                          <a:pt x="28257" y="29108"/>
                        </a:lnTo>
                        <a:lnTo>
                          <a:pt x="26098" y="31280"/>
                        </a:lnTo>
                        <a:lnTo>
                          <a:pt x="26187" y="34543"/>
                        </a:lnTo>
                        <a:lnTo>
                          <a:pt x="20205" y="38836"/>
                        </a:lnTo>
                        <a:lnTo>
                          <a:pt x="27195" y="38836"/>
                        </a:lnTo>
                        <a:lnTo>
                          <a:pt x="28371" y="37985"/>
                        </a:lnTo>
                        <a:lnTo>
                          <a:pt x="34395" y="37985"/>
                        </a:lnTo>
                        <a:lnTo>
                          <a:pt x="35750" y="36614"/>
                        </a:lnTo>
                        <a:lnTo>
                          <a:pt x="35750" y="31280"/>
                        </a:lnTo>
                        <a:lnTo>
                          <a:pt x="33616" y="29108"/>
                        </a:lnTo>
                        <a:close/>
                      </a:path>
                      <a:path w="35750" h="68021">
                        <a:moveTo>
                          <a:pt x="34395" y="37985"/>
                        </a:moveTo>
                        <a:lnTo>
                          <a:pt x="28371" y="37985"/>
                        </a:lnTo>
                        <a:lnTo>
                          <a:pt x="29133" y="38493"/>
                        </a:lnTo>
                        <a:lnTo>
                          <a:pt x="29997" y="38773"/>
                        </a:lnTo>
                        <a:lnTo>
                          <a:pt x="33616" y="38773"/>
                        </a:lnTo>
                        <a:lnTo>
                          <a:pt x="34395" y="37985"/>
                        </a:lnTo>
                        <a:close/>
                      </a:path>
                      <a:path w="35750" h="68021">
                        <a:moveTo>
                          <a:pt x="14175" y="9766"/>
                        </a:moveTo>
                        <a:lnTo>
                          <a:pt x="7124" y="9766"/>
                        </a:lnTo>
                        <a:lnTo>
                          <a:pt x="15532" y="15811"/>
                        </a:lnTo>
                        <a:lnTo>
                          <a:pt x="15532" y="29209"/>
                        </a:lnTo>
                        <a:lnTo>
                          <a:pt x="20205" y="29209"/>
                        </a:lnTo>
                        <a:lnTo>
                          <a:pt x="20205" y="25425"/>
                        </a:lnTo>
                        <a:lnTo>
                          <a:pt x="27283" y="20307"/>
                        </a:lnTo>
                        <a:lnTo>
                          <a:pt x="20205" y="20307"/>
                        </a:lnTo>
                        <a:lnTo>
                          <a:pt x="20205" y="10744"/>
                        </a:lnTo>
                        <a:lnTo>
                          <a:pt x="15532" y="10744"/>
                        </a:lnTo>
                        <a:lnTo>
                          <a:pt x="14175" y="9766"/>
                        </a:lnTo>
                        <a:close/>
                      </a:path>
                      <a:path w="35750" h="68021">
                        <a:moveTo>
                          <a:pt x="7467" y="19278"/>
                        </a:moveTo>
                        <a:lnTo>
                          <a:pt x="2209" y="19278"/>
                        </a:lnTo>
                        <a:lnTo>
                          <a:pt x="0" y="21412"/>
                        </a:lnTo>
                        <a:lnTo>
                          <a:pt x="0" y="26784"/>
                        </a:lnTo>
                        <a:lnTo>
                          <a:pt x="2209" y="28892"/>
                        </a:lnTo>
                        <a:lnTo>
                          <a:pt x="5651" y="28892"/>
                        </a:lnTo>
                        <a:lnTo>
                          <a:pt x="6489" y="28663"/>
                        </a:lnTo>
                        <a:lnTo>
                          <a:pt x="7213" y="28295"/>
                        </a:lnTo>
                        <a:lnTo>
                          <a:pt x="14267" y="28295"/>
                        </a:lnTo>
                        <a:lnTo>
                          <a:pt x="9575" y="24904"/>
                        </a:lnTo>
                        <a:lnTo>
                          <a:pt x="9652" y="21412"/>
                        </a:lnTo>
                        <a:lnTo>
                          <a:pt x="7467" y="19278"/>
                        </a:lnTo>
                        <a:close/>
                      </a:path>
                      <a:path w="35750" h="68021">
                        <a:moveTo>
                          <a:pt x="33616" y="10553"/>
                        </a:moveTo>
                        <a:lnTo>
                          <a:pt x="28257" y="10553"/>
                        </a:lnTo>
                        <a:lnTo>
                          <a:pt x="26098" y="12699"/>
                        </a:lnTo>
                        <a:lnTo>
                          <a:pt x="26187" y="15989"/>
                        </a:lnTo>
                        <a:lnTo>
                          <a:pt x="20205" y="20307"/>
                        </a:lnTo>
                        <a:lnTo>
                          <a:pt x="27283" y="20307"/>
                        </a:lnTo>
                        <a:lnTo>
                          <a:pt x="28460" y="19456"/>
                        </a:lnTo>
                        <a:lnTo>
                          <a:pt x="34328" y="19456"/>
                        </a:lnTo>
                        <a:lnTo>
                          <a:pt x="35750" y="18033"/>
                        </a:lnTo>
                        <a:lnTo>
                          <a:pt x="35750" y="12699"/>
                        </a:lnTo>
                        <a:lnTo>
                          <a:pt x="33616" y="10553"/>
                        </a:lnTo>
                        <a:close/>
                      </a:path>
                      <a:path w="35750" h="68021">
                        <a:moveTo>
                          <a:pt x="34328" y="19456"/>
                        </a:moveTo>
                        <a:lnTo>
                          <a:pt x="28460" y="19456"/>
                        </a:lnTo>
                        <a:lnTo>
                          <a:pt x="29159" y="19913"/>
                        </a:lnTo>
                        <a:lnTo>
                          <a:pt x="30048" y="20167"/>
                        </a:lnTo>
                        <a:lnTo>
                          <a:pt x="33616" y="20167"/>
                        </a:lnTo>
                        <a:lnTo>
                          <a:pt x="34328" y="19456"/>
                        </a:lnTo>
                        <a:close/>
                      </a:path>
                      <a:path w="35750" h="68021">
                        <a:moveTo>
                          <a:pt x="20205" y="0"/>
                        </a:moveTo>
                        <a:lnTo>
                          <a:pt x="15532" y="0"/>
                        </a:lnTo>
                        <a:lnTo>
                          <a:pt x="15532" y="10744"/>
                        </a:lnTo>
                        <a:lnTo>
                          <a:pt x="20205" y="10744"/>
                        </a:lnTo>
                        <a:lnTo>
                          <a:pt x="20205" y="0"/>
                        </a:lnTo>
                        <a:close/>
                      </a:path>
                      <a:path w="35750" h="68021">
                        <a:moveTo>
                          <a:pt x="7467" y="698"/>
                        </a:moveTo>
                        <a:lnTo>
                          <a:pt x="2209" y="698"/>
                        </a:lnTo>
                        <a:lnTo>
                          <a:pt x="0" y="2857"/>
                        </a:lnTo>
                        <a:lnTo>
                          <a:pt x="0" y="8204"/>
                        </a:lnTo>
                        <a:lnTo>
                          <a:pt x="2209" y="10363"/>
                        </a:lnTo>
                        <a:lnTo>
                          <a:pt x="5651" y="10363"/>
                        </a:lnTo>
                        <a:lnTo>
                          <a:pt x="6464" y="10083"/>
                        </a:lnTo>
                        <a:lnTo>
                          <a:pt x="7124" y="9766"/>
                        </a:lnTo>
                        <a:lnTo>
                          <a:pt x="14175" y="9766"/>
                        </a:lnTo>
                        <a:lnTo>
                          <a:pt x="9525" y="6413"/>
                        </a:lnTo>
                        <a:lnTo>
                          <a:pt x="9652" y="6134"/>
                        </a:lnTo>
                        <a:lnTo>
                          <a:pt x="9652" y="2857"/>
                        </a:lnTo>
                        <a:lnTo>
                          <a:pt x="7467" y="698"/>
                        </a:lnTo>
                        <a:close/>
                      </a:path>
                    </a:pathLst>
                  </a:custGeom>
                  <a:solidFill>
                    <a:srgbClr val="FFFFFF"/>
                  </a:solidFill>
                </p:spPr>
                <p:txBody>
                  <a:bodyPr wrap="square" lIns="0" tIns="0" rIns="0" bIns="0" rtlCol="0">
                    <a:noAutofit/>
                  </a:bodyPr>
                  <a:lstStyle/>
                  <a:p>
                    <a:pPr defTabSz="914159"/>
                    <a:endParaRPr>
                      <a:solidFill>
                        <a:prstClr val="black"/>
                      </a:solidFill>
                    </a:endParaRPr>
                  </a:p>
                </p:txBody>
              </p:sp>
              <p:sp>
                <p:nvSpPr>
                  <p:cNvPr id="36" name="object 26"/>
                  <p:cNvSpPr/>
                  <p:nvPr/>
                </p:nvSpPr>
                <p:spPr>
                  <a:xfrm>
                    <a:off x="5041478" y="3451358"/>
                    <a:ext cx="80302" cy="80327"/>
                  </a:xfrm>
                  <a:prstGeom prst="rect">
                    <a:avLst/>
                  </a:prstGeom>
                  <a:blipFill>
                    <a:blip r:embed="rId10" cstate="print"/>
                    <a:stretch>
                      <a:fillRect/>
                    </a:stretch>
                  </a:blipFill>
                </p:spPr>
                <p:txBody>
                  <a:bodyPr wrap="square" lIns="0" tIns="0" rIns="0" bIns="0" rtlCol="0">
                    <a:noAutofit/>
                  </a:bodyPr>
                  <a:lstStyle/>
                  <a:p>
                    <a:pPr defTabSz="914159"/>
                    <a:endParaRPr>
                      <a:solidFill>
                        <a:prstClr val="black"/>
                      </a:solidFill>
                    </a:endParaRPr>
                  </a:p>
                </p:txBody>
              </p:sp>
              <p:sp>
                <p:nvSpPr>
                  <p:cNvPr id="37" name="object 27"/>
                  <p:cNvSpPr/>
                  <p:nvPr/>
                </p:nvSpPr>
                <p:spPr>
                  <a:xfrm>
                    <a:off x="5043993" y="3453834"/>
                    <a:ext cx="75298" cy="75336"/>
                  </a:xfrm>
                  <a:prstGeom prst="rect">
                    <a:avLst/>
                  </a:prstGeom>
                  <a:blipFill>
                    <a:blip r:embed="rId11" cstate="print"/>
                    <a:stretch>
                      <a:fillRect/>
                    </a:stretch>
                  </a:blipFill>
                </p:spPr>
                <p:txBody>
                  <a:bodyPr wrap="square" lIns="0" tIns="0" rIns="0" bIns="0" rtlCol="0">
                    <a:noAutofit/>
                  </a:bodyPr>
                  <a:lstStyle/>
                  <a:p>
                    <a:pPr defTabSz="914159"/>
                    <a:endParaRPr>
                      <a:solidFill>
                        <a:prstClr val="black"/>
                      </a:solidFill>
                    </a:endParaRPr>
                  </a:p>
                </p:txBody>
              </p:sp>
              <p:sp>
                <p:nvSpPr>
                  <p:cNvPr id="38" name="object 28"/>
                  <p:cNvSpPr/>
                  <p:nvPr/>
                </p:nvSpPr>
                <p:spPr>
                  <a:xfrm>
                    <a:off x="5043993" y="3453834"/>
                    <a:ext cx="75298" cy="7416"/>
                  </a:xfrm>
                  <a:prstGeom prst="rect">
                    <a:avLst/>
                  </a:prstGeom>
                  <a:blipFill>
                    <a:blip r:embed="rId12" cstate="print"/>
                    <a:stretch>
                      <a:fillRect/>
                    </a:stretch>
                  </a:blipFill>
                </p:spPr>
                <p:txBody>
                  <a:bodyPr wrap="square" lIns="0" tIns="0" rIns="0" bIns="0" rtlCol="0">
                    <a:noAutofit/>
                  </a:bodyPr>
                  <a:lstStyle/>
                  <a:p>
                    <a:pPr defTabSz="914159"/>
                    <a:endParaRPr>
                      <a:solidFill>
                        <a:prstClr val="black"/>
                      </a:solidFill>
                    </a:endParaRPr>
                  </a:p>
                </p:txBody>
              </p:sp>
              <p:sp>
                <p:nvSpPr>
                  <p:cNvPr id="39" name="object 29"/>
                  <p:cNvSpPr/>
                  <p:nvPr/>
                </p:nvSpPr>
                <p:spPr>
                  <a:xfrm>
                    <a:off x="5172313" y="3190678"/>
                    <a:ext cx="79679" cy="79692"/>
                  </a:xfrm>
                  <a:prstGeom prst="rect">
                    <a:avLst/>
                  </a:prstGeom>
                  <a:blipFill>
                    <a:blip r:embed="rId13" cstate="print"/>
                    <a:stretch>
                      <a:fillRect/>
                    </a:stretch>
                  </a:blipFill>
                </p:spPr>
                <p:txBody>
                  <a:bodyPr wrap="square" lIns="0" tIns="0" rIns="0" bIns="0" rtlCol="0">
                    <a:noAutofit/>
                  </a:bodyPr>
                  <a:lstStyle/>
                  <a:p>
                    <a:pPr defTabSz="914159"/>
                    <a:endParaRPr>
                      <a:solidFill>
                        <a:prstClr val="black"/>
                      </a:solidFill>
                    </a:endParaRPr>
                  </a:p>
                </p:txBody>
              </p:sp>
              <p:sp>
                <p:nvSpPr>
                  <p:cNvPr id="40" name="object 30"/>
                  <p:cNvSpPr/>
                  <p:nvPr/>
                </p:nvSpPr>
                <p:spPr>
                  <a:xfrm>
                    <a:off x="5171996" y="3190361"/>
                    <a:ext cx="80302" cy="80289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80302" h="80289">
                        <a:moveTo>
                          <a:pt x="74295" y="0"/>
                        </a:moveTo>
                        <a:lnTo>
                          <a:pt x="6019" y="0"/>
                        </a:lnTo>
                        <a:lnTo>
                          <a:pt x="0" y="6045"/>
                        </a:lnTo>
                        <a:lnTo>
                          <a:pt x="0" y="74282"/>
                        </a:lnTo>
                        <a:lnTo>
                          <a:pt x="6019" y="80289"/>
                        </a:lnTo>
                        <a:lnTo>
                          <a:pt x="74295" y="80289"/>
                        </a:lnTo>
                        <a:lnTo>
                          <a:pt x="74891" y="79692"/>
                        </a:lnTo>
                        <a:lnTo>
                          <a:pt x="6362" y="79692"/>
                        </a:lnTo>
                        <a:lnTo>
                          <a:pt x="673" y="73926"/>
                        </a:lnTo>
                        <a:lnTo>
                          <a:pt x="673" y="6388"/>
                        </a:lnTo>
                        <a:lnTo>
                          <a:pt x="6362" y="647"/>
                        </a:lnTo>
                        <a:lnTo>
                          <a:pt x="74938" y="647"/>
                        </a:lnTo>
                        <a:lnTo>
                          <a:pt x="74295" y="0"/>
                        </a:lnTo>
                        <a:close/>
                      </a:path>
                      <a:path w="80302" h="80289">
                        <a:moveTo>
                          <a:pt x="74938" y="647"/>
                        </a:moveTo>
                        <a:lnTo>
                          <a:pt x="73990" y="647"/>
                        </a:lnTo>
                        <a:lnTo>
                          <a:pt x="79641" y="6388"/>
                        </a:lnTo>
                        <a:lnTo>
                          <a:pt x="79641" y="73926"/>
                        </a:lnTo>
                        <a:lnTo>
                          <a:pt x="73990" y="79692"/>
                        </a:lnTo>
                        <a:lnTo>
                          <a:pt x="74891" y="79692"/>
                        </a:lnTo>
                        <a:lnTo>
                          <a:pt x="80302" y="74282"/>
                        </a:lnTo>
                        <a:lnTo>
                          <a:pt x="80302" y="6045"/>
                        </a:lnTo>
                        <a:lnTo>
                          <a:pt x="74938" y="647"/>
                        </a:lnTo>
                        <a:close/>
                      </a:path>
                    </a:pathLst>
                  </a:custGeom>
                  <a:solidFill>
                    <a:srgbClr val="A4A9AC"/>
                  </a:solidFill>
                </p:spPr>
                <p:txBody>
                  <a:bodyPr wrap="square" lIns="0" tIns="0" rIns="0" bIns="0" rtlCol="0">
                    <a:noAutofit/>
                  </a:bodyPr>
                  <a:lstStyle/>
                  <a:p>
                    <a:pPr defTabSz="914159"/>
                    <a:endParaRPr>
                      <a:solidFill>
                        <a:prstClr val="black"/>
                      </a:solidFill>
                    </a:endParaRPr>
                  </a:p>
                </p:txBody>
              </p:sp>
              <p:sp>
                <p:nvSpPr>
                  <p:cNvPr id="41" name="object 31"/>
                  <p:cNvSpPr/>
                  <p:nvPr/>
                </p:nvSpPr>
                <p:spPr>
                  <a:xfrm>
                    <a:off x="5171996" y="3190360"/>
                    <a:ext cx="80302" cy="80289"/>
                  </a:xfrm>
                  <a:prstGeom prst="rect">
                    <a:avLst/>
                  </a:prstGeom>
                  <a:blipFill>
                    <a:blip r:embed="rId14" cstate="print"/>
                    <a:stretch>
                      <a:fillRect/>
                    </a:stretch>
                  </a:blipFill>
                </p:spPr>
                <p:txBody>
                  <a:bodyPr wrap="square" lIns="0" tIns="0" rIns="0" bIns="0" rtlCol="0">
                    <a:noAutofit/>
                  </a:bodyPr>
                  <a:lstStyle/>
                  <a:p>
                    <a:pPr defTabSz="914159"/>
                    <a:endParaRPr>
                      <a:solidFill>
                        <a:prstClr val="black"/>
                      </a:solidFill>
                    </a:endParaRPr>
                  </a:p>
                </p:txBody>
              </p:sp>
              <p:sp>
                <p:nvSpPr>
                  <p:cNvPr id="42" name="object 32"/>
                  <p:cNvSpPr/>
                  <p:nvPr/>
                </p:nvSpPr>
                <p:spPr>
                  <a:xfrm>
                    <a:off x="5174485" y="3192887"/>
                    <a:ext cx="75323" cy="75234"/>
                  </a:xfrm>
                  <a:prstGeom prst="rect">
                    <a:avLst/>
                  </a:prstGeom>
                  <a:blipFill>
                    <a:blip r:embed="rId15" cstate="print"/>
                    <a:stretch>
                      <a:fillRect/>
                    </a:stretch>
                  </a:blipFill>
                </p:spPr>
                <p:txBody>
                  <a:bodyPr wrap="square" lIns="0" tIns="0" rIns="0" bIns="0" rtlCol="0">
                    <a:noAutofit/>
                  </a:bodyPr>
                  <a:lstStyle/>
                  <a:p>
                    <a:pPr defTabSz="914159"/>
                    <a:endParaRPr>
                      <a:solidFill>
                        <a:prstClr val="black"/>
                      </a:solidFill>
                    </a:endParaRPr>
                  </a:p>
                </p:txBody>
              </p:sp>
              <p:sp>
                <p:nvSpPr>
                  <p:cNvPr id="43" name="object 33"/>
                  <p:cNvSpPr/>
                  <p:nvPr/>
                </p:nvSpPr>
                <p:spPr>
                  <a:xfrm>
                    <a:off x="5174485" y="3192887"/>
                    <a:ext cx="75323" cy="7353"/>
                  </a:xfrm>
                  <a:prstGeom prst="rect">
                    <a:avLst/>
                  </a:prstGeom>
                  <a:blipFill>
                    <a:blip r:embed="rId16" cstate="print"/>
                    <a:stretch>
                      <a:fillRect/>
                    </a:stretch>
                  </a:blipFill>
                </p:spPr>
                <p:txBody>
                  <a:bodyPr wrap="square" lIns="0" tIns="0" rIns="0" bIns="0" rtlCol="0">
                    <a:noAutofit/>
                  </a:bodyPr>
                  <a:lstStyle/>
                  <a:p>
                    <a:pPr defTabSz="914159"/>
                    <a:endParaRPr>
                      <a:solidFill>
                        <a:prstClr val="black"/>
                      </a:solidFill>
                    </a:endParaRPr>
                  </a:p>
                </p:txBody>
              </p:sp>
              <p:sp>
                <p:nvSpPr>
                  <p:cNvPr id="44" name="object 34"/>
                  <p:cNvSpPr/>
                  <p:nvPr/>
                </p:nvSpPr>
                <p:spPr>
                  <a:xfrm>
                    <a:off x="5192087" y="3230517"/>
                    <a:ext cx="5029" cy="15062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5029" h="15062">
                        <a:moveTo>
                          <a:pt x="0" y="7531"/>
                        </a:moveTo>
                        <a:lnTo>
                          <a:pt x="5029" y="7531"/>
                        </a:lnTo>
                      </a:path>
                    </a:pathLst>
                  </a:custGeom>
                  <a:ln w="16332">
                    <a:solidFill>
                      <a:srgbClr val="788085"/>
                    </a:solidFill>
                  </a:ln>
                </p:spPr>
                <p:txBody>
                  <a:bodyPr wrap="square" lIns="0" tIns="0" rIns="0" bIns="0" rtlCol="0">
                    <a:noAutofit/>
                  </a:bodyPr>
                  <a:lstStyle/>
                  <a:p>
                    <a:pPr defTabSz="914159"/>
                    <a:endParaRPr>
                      <a:solidFill>
                        <a:prstClr val="black"/>
                      </a:solidFill>
                    </a:endParaRPr>
                  </a:p>
                </p:txBody>
              </p:sp>
              <p:sp>
                <p:nvSpPr>
                  <p:cNvPr id="45" name="object 35"/>
                  <p:cNvSpPr/>
                  <p:nvPr/>
                </p:nvSpPr>
                <p:spPr>
                  <a:xfrm>
                    <a:off x="5202387" y="3215772"/>
                    <a:ext cx="34543" cy="39535"/>
                  </a:xfrm>
                  <a:prstGeom prst="rect">
                    <a:avLst/>
                  </a:prstGeom>
                  <a:blipFill>
                    <a:blip r:embed="rId17" cstate="print"/>
                    <a:stretch>
                      <a:fillRect/>
                    </a:stretch>
                  </a:blipFill>
                </p:spPr>
                <p:txBody>
                  <a:bodyPr wrap="square" lIns="0" tIns="0" rIns="0" bIns="0" rtlCol="0">
                    <a:noAutofit/>
                  </a:bodyPr>
                  <a:lstStyle/>
                  <a:p>
                    <a:pPr defTabSz="914159"/>
                    <a:endParaRPr>
                      <a:solidFill>
                        <a:prstClr val="black"/>
                      </a:solidFill>
                    </a:endParaRPr>
                  </a:p>
                </p:txBody>
              </p:sp>
              <p:sp>
                <p:nvSpPr>
                  <p:cNvPr id="46" name="object 36"/>
                  <p:cNvSpPr/>
                  <p:nvPr/>
                </p:nvSpPr>
                <p:spPr>
                  <a:xfrm>
                    <a:off x="5202126" y="3215492"/>
                    <a:ext cx="40157" cy="40106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40157" h="40106">
                        <a:moveTo>
                          <a:pt x="40157" y="0"/>
                        </a:moveTo>
                        <a:lnTo>
                          <a:pt x="0" y="0"/>
                        </a:lnTo>
                        <a:lnTo>
                          <a:pt x="0" y="17475"/>
                        </a:lnTo>
                        <a:lnTo>
                          <a:pt x="7518" y="17475"/>
                        </a:lnTo>
                        <a:lnTo>
                          <a:pt x="7518" y="40106"/>
                        </a:lnTo>
                        <a:lnTo>
                          <a:pt x="35128" y="40106"/>
                        </a:lnTo>
                        <a:lnTo>
                          <a:pt x="35128" y="39484"/>
                        </a:lnTo>
                        <a:lnTo>
                          <a:pt x="8115" y="39484"/>
                        </a:lnTo>
                        <a:lnTo>
                          <a:pt x="8115" y="16814"/>
                        </a:lnTo>
                        <a:lnTo>
                          <a:pt x="584" y="16814"/>
                        </a:lnTo>
                        <a:lnTo>
                          <a:pt x="584" y="596"/>
                        </a:lnTo>
                        <a:lnTo>
                          <a:pt x="40157" y="596"/>
                        </a:lnTo>
                        <a:lnTo>
                          <a:pt x="40157" y="0"/>
                        </a:lnTo>
                        <a:close/>
                      </a:path>
                      <a:path w="40157" h="40106">
                        <a:moveTo>
                          <a:pt x="40157" y="596"/>
                        </a:moveTo>
                        <a:lnTo>
                          <a:pt x="39509" y="596"/>
                        </a:lnTo>
                        <a:lnTo>
                          <a:pt x="39509" y="16814"/>
                        </a:lnTo>
                        <a:lnTo>
                          <a:pt x="34467" y="16814"/>
                        </a:lnTo>
                        <a:lnTo>
                          <a:pt x="34467" y="39484"/>
                        </a:lnTo>
                        <a:lnTo>
                          <a:pt x="35128" y="39484"/>
                        </a:lnTo>
                        <a:lnTo>
                          <a:pt x="35128" y="17475"/>
                        </a:lnTo>
                        <a:lnTo>
                          <a:pt x="40157" y="17475"/>
                        </a:lnTo>
                        <a:lnTo>
                          <a:pt x="40157" y="596"/>
                        </a:lnTo>
                        <a:close/>
                      </a:path>
                    </a:pathLst>
                  </a:custGeom>
                  <a:solidFill>
                    <a:srgbClr val="BEBCC1"/>
                  </a:solidFill>
                </p:spPr>
                <p:txBody>
                  <a:bodyPr wrap="square" lIns="0" tIns="0" rIns="0" bIns="0" rtlCol="0">
                    <a:noAutofit/>
                  </a:bodyPr>
                  <a:lstStyle/>
                  <a:p>
                    <a:pPr defTabSz="914159"/>
                    <a:endParaRPr>
                      <a:solidFill>
                        <a:prstClr val="black"/>
                      </a:solidFill>
                    </a:endParaRPr>
                  </a:p>
                </p:txBody>
              </p:sp>
              <p:sp>
                <p:nvSpPr>
                  <p:cNvPr id="47" name="object 37"/>
                  <p:cNvSpPr/>
                  <p:nvPr/>
                </p:nvSpPr>
                <p:spPr>
                  <a:xfrm>
                    <a:off x="5202120" y="3215506"/>
                    <a:ext cx="40170" cy="40093"/>
                  </a:xfrm>
                  <a:prstGeom prst="rect">
                    <a:avLst/>
                  </a:prstGeom>
                  <a:blipFill>
                    <a:blip r:embed="rId18" cstate="print"/>
                    <a:stretch>
                      <a:fillRect/>
                    </a:stretch>
                  </a:blipFill>
                </p:spPr>
                <p:txBody>
                  <a:bodyPr wrap="square" lIns="0" tIns="0" rIns="0" bIns="0" rtlCol="0">
                    <a:noAutofit/>
                  </a:bodyPr>
                  <a:lstStyle/>
                  <a:p>
                    <a:pPr defTabSz="914159"/>
                    <a:endParaRPr>
                      <a:solidFill>
                        <a:prstClr val="black"/>
                      </a:solidFill>
                    </a:endParaRPr>
                  </a:p>
                </p:txBody>
              </p:sp>
              <p:sp>
                <p:nvSpPr>
                  <p:cNvPr id="48" name="object 38"/>
                  <p:cNvSpPr/>
                  <p:nvPr/>
                </p:nvSpPr>
                <p:spPr>
                  <a:xfrm>
                    <a:off x="5204546" y="3217843"/>
                    <a:ext cx="35217" cy="35229"/>
                  </a:xfrm>
                  <a:prstGeom prst="rect">
                    <a:avLst/>
                  </a:prstGeom>
                  <a:blipFill>
                    <a:blip r:embed="rId19" cstate="print"/>
                    <a:stretch>
                      <a:fillRect/>
                    </a:stretch>
                  </a:blipFill>
                </p:spPr>
                <p:txBody>
                  <a:bodyPr wrap="square" lIns="0" tIns="0" rIns="0" bIns="0" rtlCol="0">
                    <a:noAutofit/>
                  </a:bodyPr>
                  <a:lstStyle/>
                  <a:p>
                    <a:pPr defTabSz="914159"/>
                    <a:endParaRPr>
                      <a:solidFill>
                        <a:prstClr val="black"/>
                      </a:solidFill>
                    </a:endParaRPr>
                  </a:p>
                </p:txBody>
              </p:sp>
              <p:sp>
                <p:nvSpPr>
                  <p:cNvPr id="49" name="object 39"/>
                  <p:cNvSpPr/>
                  <p:nvPr/>
                </p:nvSpPr>
                <p:spPr>
                  <a:xfrm>
                    <a:off x="5222186" y="3240563"/>
                    <a:ext cx="3797" cy="12509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3797" h="12509">
                        <a:moveTo>
                          <a:pt x="8" y="12509"/>
                        </a:moveTo>
                        <a:lnTo>
                          <a:pt x="3793" y="12509"/>
                        </a:lnTo>
                        <a:lnTo>
                          <a:pt x="3793" y="5"/>
                        </a:lnTo>
                        <a:lnTo>
                          <a:pt x="8" y="5"/>
                        </a:lnTo>
                        <a:lnTo>
                          <a:pt x="8" y="12509"/>
                        </a:lnTo>
                      </a:path>
                    </a:pathLst>
                  </a:custGeom>
                </p:spPr>
                <p:txBody>
                  <a:bodyPr wrap="square" lIns="0" tIns="0" rIns="0" bIns="0" rtlCol="0">
                    <a:noAutofit/>
                  </a:bodyPr>
                  <a:lstStyle/>
                  <a:p>
                    <a:pPr defTabSz="914159"/>
                    <a:endParaRPr>
                      <a:solidFill>
                        <a:prstClr val="black"/>
                      </a:solidFill>
                    </a:endParaRPr>
                  </a:p>
                </p:txBody>
              </p:sp>
              <p:sp>
                <p:nvSpPr>
                  <p:cNvPr id="50" name="object 40"/>
                  <p:cNvSpPr/>
                  <p:nvPr/>
                </p:nvSpPr>
                <p:spPr>
                  <a:xfrm>
                    <a:off x="5212128" y="3205194"/>
                    <a:ext cx="22593" cy="22567"/>
                  </a:xfrm>
                  <a:prstGeom prst="rect">
                    <a:avLst/>
                  </a:prstGeom>
                  <a:blipFill>
                    <a:blip r:embed="rId20" cstate="print"/>
                    <a:stretch>
                      <a:fillRect/>
                    </a:stretch>
                  </a:blipFill>
                </p:spPr>
                <p:txBody>
                  <a:bodyPr wrap="square" lIns="0" tIns="0" rIns="0" bIns="0" rtlCol="0">
                    <a:noAutofit/>
                  </a:bodyPr>
                  <a:lstStyle/>
                  <a:p>
                    <a:pPr defTabSz="914159"/>
                    <a:endParaRPr>
                      <a:solidFill>
                        <a:prstClr val="black"/>
                      </a:solidFill>
                    </a:endParaRPr>
                  </a:p>
                </p:txBody>
              </p:sp>
              <p:sp>
                <p:nvSpPr>
                  <p:cNvPr id="51" name="object 41"/>
                  <p:cNvSpPr/>
                  <p:nvPr/>
                </p:nvSpPr>
                <p:spPr>
                  <a:xfrm>
                    <a:off x="5212433" y="3203199"/>
                    <a:ext cx="21970" cy="21958"/>
                  </a:xfrm>
                  <a:prstGeom prst="rect">
                    <a:avLst/>
                  </a:prstGeom>
                  <a:blipFill>
                    <a:blip r:embed="rId21" cstate="print"/>
                    <a:stretch>
                      <a:fillRect/>
                    </a:stretch>
                  </a:blipFill>
                </p:spPr>
                <p:txBody>
                  <a:bodyPr wrap="square" lIns="0" tIns="0" rIns="0" bIns="0" rtlCol="0">
                    <a:noAutofit/>
                  </a:bodyPr>
                  <a:lstStyle/>
                  <a:p>
                    <a:pPr defTabSz="914159"/>
                    <a:endParaRPr>
                      <a:solidFill>
                        <a:prstClr val="black"/>
                      </a:solidFill>
                    </a:endParaRPr>
                  </a:p>
                </p:txBody>
              </p:sp>
              <p:sp>
                <p:nvSpPr>
                  <p:cNvPr id="52" name="object 42"/>
                  <p:cNvSpPr/>
                  <p:nvPr/>
                </p:nvSpPr>
                <p:spPr>
                  <a:xfrm>
                    <a:off x="5212128" y="3202895"/>
                    <a:ext cx="22605" cy="22580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22605" h="22580">
                        <a:moveTo>
                          <a:pt x="22605" y="0"/>
                        </a:moveTo>
                        <a:lnTo>
                          <a:pt x="0" y="0"/>
                        </a:lnTo>
                        <a:lnTo>
                          <a:pt x="0" y="22580"/>
                        </a:lnTo>
                        <a:lnTo>
                          <a:pt x="22605" y="22580"/>
                        </a:lnTo>
                        <a:lnTo>
                          <a:pt x="22605" y="21958"/>
                        </a:lnTo>
                        <a:lnTo>
                          <a:pt x="660" y="21958"/>
                        </a:lnTo>
                        <a:lnTo>
                          <a:pt x="660" y="647"/>
                        </a:lnTo>
                        <a:lnTo>
                          <a:pt x="22605" y="647"/>
                        </a:lnTo>
                        <a:lnTo>
                          <a:pt x="22605" y="0"/>
                        </a:lnTo>
                        <a:close/>
                      </a:path>
                      <a:path w="22605" h="22580">
                        <a:moveTo>
                          <a:pt x="22605" y="647"/>
                        </a:moveTo>
                        <a:lnTo>
                          <a:pt x="21970" y="647"/>
                        </a:lnTo>
                        <a:lnTo>
                          <a:pt x="21970" y="21958"/>
                        </a:lnTo>
                        <a:lnTo>
                          <a:pt x="22605" y="21958"/>
                        </a:lnTo>
                        <a:lnTo>
                          <a:pt x="22605" y="647"/>
                        </a:lnTo>
                        <a:close/>
                      </a:path>
                    </a:pathLst>
                  </a:custGeom>
                  <a:solidFill>
                    <a:srgbClr val="BEBCC1"/>
                  </a:solidFill>
                </p:spPr>
                <p:txBody>
                  <a:bodyPr wrap="square" lIns="0" tIns="0" rIns="0" bIns="0" rtlCol="0">
                    <a:noAutofit/>
                  </a:bodyPr>
                  <a:lstStyle/>
                  <a:p>
                    <a:pPr defTabSz="914159"/>
                    <a:endParaRPr>
                      <a:solidFill>
                        <a:prstClr val="black"/>
                      </a:solidFill>
                    </a:endParaRPr>
                  </a:p>
                </p:txBody>
              </p:sp>
              <p:sp>
                <p:nvSpPr>
                  <p:cNvPr id="53" name="object 43"/>
                  <p:cNvSpPr/>
                  <p:nvPr/>
                </p:nvSpPr>
                <p:spPr>
                  <a:xfrm>
                    <a:off x="5182346" y="3208228"/>
                    <a:ext cx="24447" cy="24460"/>
                  </a:xfrm>
                  <a:prstGeom prst="rect">
                    <a:avLst/>
                  </a:prstGeom>
                  <a:blipFill>
                    <a:blip r:embed="rId22" cstate="print"/>
                    <a:stretch>
                      <a:fillRect/>
                    </a:stretch>
                  </a:blipFill>
                </p:spPr>
                <p:txBody>
                  <a:bodyPr wrap="square" lIns="0" tIns="0" rIns="0" bIns="0" rtlCol="0">
                    <a:noAutofit/>
                  </a:bodyPr>
                  <a:lstStyle/>
                  <a:p>
                    <a:pPr defTabSz="914159"/>
                    <a:endParaRPr>
                      <a:solidFill>
                        <a:prstClr val="black"/>
                      </a:solidFill>
                    </a:endParaRPr>
                  </a:p>
                </p:txBody>
              </p:sp>
              <p:sp>
                <p:nvSpPr>
                  <p:cNvPr id="54" name="object 44"/>
                  <p:cNvSpPr/>
                  <p:nvPr/>
                </p:nvSpPr>
                <p:spPr>
                  <a:xfrm>
                    <a:off x="5182034" y="3207964"/>
                    <a:ext cx="25082" cy="25082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25082" h="25082">
                        <a:moveTo>
                          <a:pt x="17932" y="0"/>
                        </a:moveTo>
                        <a:lnTo>
                          <a:pt x="7162" y="0"/>
                        </a:lnTo>
                        <a:lnTo>
                          <a:pt x="0" y="7150"/>
                        </a:lnTo>
                        <a:lnTo>
                          <a:pt x="0" y="25082"/>
                        </a:lnTo>
                        <a:lnTo>
                          <a:pt x="25082" y="25082"/>
                        </a:lnTo>
                        <a:lnTo>
                          <a:pt x="25082" y="24434"/>
                        </a:lnTo>
                        <a:lnTo>
                          <a:pt x="609" y="24434"/>
                        </a:lnTo>
                        <a:lnTo>
                          <a:pt x="609" y="7391"/>
                        </a:lnTo>
                        <a:lnTo>
                          <a:pt x="1765" y="6286"/>
                        </a:lnTo>
                        <a:lnTo>
                          <a:pt x="7962" y="596"/>
                        </a:lnTo>
                        <a:lnTo>
                          <a:pt x="18529" y="596"/>
                        </a:lnTo>
                        <a:lnTo>
                          <a:pt x="17932" y="0"/>
                        </a:lnTo>
                        <a:close/>
                      </a:path>
                      <a:path w="25082" h="25082">
                        <a:moveTo>
                          <a:pt x="18529" y="596"/>
                        </a:moveTo>
                        <a:lnTo>
                          <a:pt x="17119" y="596"/>
                        </a:lnTo>
                        <a:lnTo>
                          <a:pt x="23317" y="6286"/>
                        </a:lnTo>
                        <a:lnTo>
                          <a:pt x="24485" y="7391"/>
                        </a:lnTo>
                        <a:lnTo>
                          <a:pt x="24485" y="24434"/>
                        </a:lnTo>
                        <a:lnTo>
                          <a:pt x="25082" y="24434"/>
                        </a:lnTo>
                        <a:lnTo>
                          <a:pt x="25082" y="7150"/>
                        </a:lnTo>
                        <a:lnTo>
                          <a:pt x="18529" y="596"/>
                        </a:lnTo>
                        <a:close/>
                      </a:path>
                    </a:pathLst>
                  </a:custGeom>
                  <a:solidFill>
                    <a:srgbClr val="BEBCC1"/>
                  </a:solidFill>
                </p:spPr>
                <p:txBody>
                  <a:bodyPr wrap="square" lIns="0" tIns="0" rIns="0" bIns="0" rtlCol="0">
                    <a:noAutofit/>
                  </a:bodyPr>
                  <a:lstStyle/>
                  <a:p>
                    <a:pPr defTabSz="914159"/>
                    <a:endParaRPr>
                      <a:solidFill>
                        <a:prstClr val="black"/>
                      </a:solidFill>
                    </a:endParaRPr>
                  </a:p>
                </p:txBody>
              </p:sp>
              <p:sp>
                <p:nvSpPr>
                  <p:cNvPr id="55" name="object 45"/>
                  <p:cNvSpPr/>
                  <p:nvPr/>
                </p:nvSpPr>
                <p:spPr>
                  <a:xfrm>
                    <a:off x="5184874" y="3240855"/>
                    <a:ext cx="19469" cy="14452"/>
                  </a:xfrm>
                  <a:prstGeom prst="rect">
                    <a:avLst/>
                  </a:prstGeom>
                  <a:blipFill>
                    <a:blip r:embed="rId23" cstate="print"/>
                    <a:stretch>
                      <a:fillRect/>
                    </a:stretch>
                  </a:blipFill>
                </p:spPr>
                <p:txBody>
                  <a:bodyPr wrap="square" lIns="0" tIns="0" rIns="0" bIns="0" rtlCol="0">
                    <a:noAutofit/>
                  </a:bodyPr>
                  <a:lstStyle/>
                  <a:p>
                    <a:pPr defTabSz="914159"/>
                    <a:endParaRPr>
                      <a:solidFill>
                        <a:prstClr val="black"/>
                      </a:solidFill>
                    </a:endParaRPr>
                  </a:p>
                </p:txBody>
              </p:sp>
              <p:sp>
                <p:nvSpPr>
                  <p:cNvPr id="56" name="object 46"/>
                  <p:cNvSpPr/>
                  <p:nvPr/>
                </p:nvSpPr>
                <p:spPr>
                  <a:xfrm>
                    <a:off x="5184559" y="3240569"/>
                    <a:ext cx="20065" cy="15024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20065" h="15024">
                        <a:moveTo>
                          <a:pt x="16421" y="0"/>
                        </a:moveTo>
                        <a:lnTo>
                          <a:pt x="3606" y="0"/>
                        </a:lnTo>
                        <a:lnTo>
                          <a:pt x="0" y="3352"/>
                        </a:lnTo>
                        <a:lnTo>
                          <a:pt x="0" y="14160"/>
                        </a:lnTo>
                        <a:lnTo>
                          <a:pt x="876" y="15024"/>
                        </a:lnTo>
                        <a:lnTo>
                          <a:pt x="19151" y="15024"/>
                        </a:lnTo>
                        <a:lnTo>
                          <a:pt x="19810" y="14401"/>
                        </a:lnTo>
                        <a:lnTo>
                          <a:pt x="1270" y="14401"/>
                        </a:lnTo>
                        <a:lnTo>
                          <a:pt x="596" y="13843"/>
                        </a:lnTo>
                        <a:lnTo>
                          <a:pt x="596" y="3682"/>
                        </a:lnTo>
                        <a:lnTo>
                          <a:pt x="3911" y="622"/>
                        </a:lnTo>
                        <a:lnTo>
                          <a:pt x="17097" y="622"/>
                        </a:lnTo>
                        <a:lnTo>
                          <a:pt x="16421" y="0"/>
                        </a:lnTo>
                        <a:close/>
                      </a:path>
                      <a:path w="20065" h="15024">
                        <a:moveTo>
                          <a:pt x="17097" y="622"/>
                        </a:moveTo>
                        <a:lnTo>
                          <a:pt x="16116" y="622"/>
                        </a:lnTo>
                        <a:lnTo>
                          <a:pt x="19443" y="3682"/>
                        </a:lnTo>
                        <a:lnTo>
                          <a:pt x="19443" y="13843"/>
                        </a:lnTo>
                        <a:lnTo>
                          <a:pt x="18821" y="14401"/>
                        </a:lnTo>
                        <a:lnTo>
                          <a:pt x="19810" y="14401"/>
                        </a:lnTo>
                        <a:lnTo>
                          <a:pt x="20066" y="14160"/>
                        </a:lnTo>
                        <a:lnTo>
                          <a:pt x="20066" y="3352"/>
                        </a:lnTo>
                        <a:lnTo>
                          <a:pt x="17097" y="622"/>
                        </a:lnTo>
                        <a:close/>
                      </a:path>
                    </a:pathLst>
                  </a:custGeom>
                  <a:solidFill>
                    <a:srgbClr val="BEBCC1"/>
                  </a:solidFill>
                </p:spPr>
                <p:txBody>
                  <a:bodyPr wrap="square" lIns="0" tIns="0" rIns="0" bIns="0" rtlCol="0">
                    <a:noAutofit/>
                  </a:bodyPr>
                  <a:lstStyle/>
                  <a:p>
                    <a:pPr defTabSz="914159"/>
                    <a:endParaRPr>
                      <a:solidFill>
                        <a:prstClr val="black"/>
                      </a:solidFill>
                    </a:endParaRPr>
                  </a:p>
                </p:txBody>
              </p:sp>
              <p:sp>
                <p:nvSpPr>
                  <p:cNvPr id="57" name="object 47"/>
                  <p:cNvSpPr/>
                  <p:nvPr/>
                </p:nvSpPr>
                <p:spPr>
                  <a:xfrm>
                    <a:off x="5184556" y="3240575"/>
                    <a:ext cx="20065" cy="15024"/>
                  </a:xfrm>
                  <a:prstGeom prst="rect">
                    <a:avLst/>
                  </a:prstGeom>
                  <a:blipFill>
                    <a:blip r:embed="rId24" cstate="print"/>
                    <a:stretch>
                      <a:fillRect/>
                    </a:stretch>
                  </a:blipFill>
                </p:spPr>
                <p:txBody>
                  <a:bodyPr wrap="square" lIns="0" tIns="0" rIns="0" bIns="0" rtlCol="0">
                    <a:noAutofit/>
                  </a:bodyPr>
                  <a:lstStyle/>
                  <a:p>
                    <a:pPr defTabSz="914159"/>
                    <a:endParaRPr>
                      <a:solidFill>
                        <a:prstClr val="black"/>
                      </a:solidFill>
                    </a:endParaRPr>
                  </a:p>
                </p:txBody>
              </p:sp>
              <p:sp>
                <p:nvSpPr>
                  <p:cNvPr id="58" name="object 48"/>
                  <p:cNvSpPr/>
                  <p:nvPr/>
                </p:nvSpPr>
                <p:spPr>
                  <a:xfrm>
                    <a:off x="5212128" y="3202895"/>
                    <a:ext cx="22605" cy="22593"/>
                  </a:xfrm>
                  <a:prstGeom prst="rect">
                    <a:avLst/>
                  </a:prstGeom>
                  <a:blipFill>
                    <a:blip r:embed="rId25" cstate="print"/>
                    <a:stretch>
                      <a:fillRect/>
                    </a:stretch>
                  </a:blipFill>
                </p:spPr>
                <p:txBody>
                  <a:bodyPr wrap="square" lIns="0" tIns="0" rIns="0" bIns="0" rtlCol="0">
                    <a:noAutofit/>
                  </a:bodyPr>
                  <a:lstStyle/>
                  <a:p>
                    <a:pPr defTabSz="914159"/>
                    <a:endParaRPr>
                      <a:solidFill>
                        <a:prstClr val="black"/>
                      </a:solidFill>
                    </a:endParaRPr>
                  </a:p>
                </p:txBody>
              </p:sp>
              <p:sp>
                <p:nvSpPr>
                  <p:cNvPr id="59" name="object 49"/>
                  <p:cNvSpPr/>
                  <p:nvPr/>
                </p:nvSpPr>
                <p:spPr>
                  <a:xfrm>
                    <a:off x="5182029" y="3207975"/>
                    <a:ext cx="25095" cy="25057"/>
                  </a:xfrm>
                  <a:prstGeom prst="rect">
                    <a:avLst/>
                  </a:prstGeom>
                  <a:blipFill>
                    <a:blip r:embed="rId26" cstate="print"/>
                    <a:stretch>
                      <a:fillRect/>
                    </a:stretch>
                  </a:blipFill>
                </p:spPr>
                <p:txBody>
                  <a:bodyPr wrap="square" lIns="0" tIns="0" rIns="0" bIns="0" rtlCol="0">
                    <a:noAutofit/>
                  </a:bodyPr>
                  <a:lstStyle/>
                  <a:p>
                    <a:pPr defTabSz="914159"/>
                    <a:endParaRPr>
                      <a:solidFill>
                        <a:prstClr val="black"/>
                      </a:solidFill>
                    </a:endParaRPr>
                  </a:p>
                </p:txBody>
              </p:sp>
              <p:sp>
                <p:nvSpPr>
                  <p:cNvPr id="60" name="object 50"/>
                  <p:cNvSpPr/>
                  <p:nvPr/>
                </p:nvSpPr>
                <p:spPr>
                  <a:xfrm>
                    <a:off x="5214680" y="3205447"/>
                    <a:ext cx="17564" cy="17564"/>
                  </a:xfrm>
                  <a:prstGeom prst="rect">
                    <a:avLst/>
                  </a:prstGeom>
                  <a:blipFill>
                    <a:blip r:embed="rId27" cstate="print"/>
                    <a:stretch>
                      <a:fillRect/>
                    </a:stretch>
                  </a:blipFill>
                </p:spPr>
                <p:txBody>
                  <a:bodyPr wrap="square" lIns="0" tIns="0" rIns="0" bIns="0" rtlCol="0">
                    <a:noAutofit/>
                  </a:bodyPr>
                  <a:lstStyle/>
                  <a:p>
                    <a:pPr defTabSz="914159"/>
                    <a:endParaRPr>
                      <a:solidFill>
                        <a:prstClr val="black"/>
                      </a:solidFill>
                    </a:endParaRPr>
                  </a:p>
                </p:txBody>
              </p:sp>
              <p:sp>
                <p:nvSpPr>
                  <p:cNvPr id="61" name="object 51"/>
                  <p:cNvSpPr/>
                  <p:nvPr/>
                </p:nvSpPr>
                <p:spPr>
                  <a:xfrm>
                    <a:off x="5187071" y="3243065"/>
                    <a:ext cx="15049" cy="10007"/>
                  </a:xfrm>
                  <a:prstGeom prst="rect">
                    <a:avLst/>
                  </a:prstGeom>
                  <a:blipFill>
                    <a:blip r:embed="rId28" cstate="print"/>
                    <a:stretch>
                      <a:fillRect/>
                    </a:stretch>
                  </a:blipFill>
                </p:spPr>
                <p:txBody>
                  <a:bodyPr wrap="square" lIns="0" tIns="0" rIns="0" bIns="0" rtlCol="0">
                    <a:noAutofit/>
                  </a:bodyPr>
                  <a:lstStyle/>
                  <a:p>
                    <a:pPr defTabSz="914159"/>
                    <a:endParaRPr>
                      <a:solidFill>
                        <a:prstClr val="black"/>
                      </a:solidFill>
                    </a:endParaRPr>
                  </a:p>
                </p:txBody>
              </p:sp>
              <p:sp>
                <p:nvSpPr>
                  <p:cNvPr id="62" name="object 52"/>
                  <p:cNvSpPr/>
                  <p:nvPr/>
                </p:nvSpPr>
                <p:spPr>
                  <a:xfrm>
                    <a:off x="5184556" y="3210426"/>
                    <a:ext cx="20065" cy="20104"/>
                  </a:xfrm>
                  <a:prstGeom prst="rect">
                    <a:avLst/>
                  </a:prstGeom>
                  <a:blipFill>
                    <a:blip r:embed="rId29" cstate="print"/>
                    <a:stretch>
                      <a:fillRect/>
                    </a:stretch>
                  </a:blipFill>
                </p:spPr>
                <p:txBody>
                  <a:bodyPr wrap="square" lIns="0" tIns="0" rIns="0" bIns="0" rtlCol="0">
                    <a:noAutofit/>
                  </a:bodyPr>
                  <a:lstStyle/>
                  <a:p>
                    <a:pPr defTabSz="914159"/>
                    <a:endParaRPr>
                      <a:solidFill>
                        <a:prstClr val="black"/>
                      </a:solidFill>
                    </a:endParaRPr>
                  </a:p>
                </p:txBody>
              </p:sp>
              <p:sp>
                <p:nvSpPr>
                  <p:cNvPr id="63" name="object 53"/>
                  <p:cNvSpPr/>
                  <p:nvPr/>
                </p:nvSpPr>
                <p:spPr>
                  <a:xfrm>
                    <a:off x="5182196" y="3127909"/>
                    <a:ext cx="70101" cy="12240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70101" h="12240">
                        <a:moveTo>
                          <a:pt x="70101" y="0"/>
                        </a:moveTo>
                        <a:lnTo>
                          <a:pt x="69441" y="26"/>
                        </a:lnTo>
                        <a:lnTo>
                          <a:pt x="69441" y="5941"/>
                        </a:lnTo>
                        <a:lnTo>
                          <a:pt x="63790" y="11643"/>
                        </a:lnTo>
                        <a:lnTo>
                          <a:pt x="2063" y="11643"/>
                        </a:lnTo>
                        <a:lnTo>
                          <a:pt x="0" y="12240"/>
                        </a:lnTo>
                        <a:lnTo>
                          <a:pt x="64094" y="12240"/>
                        </a:lnTo>
                        <a:lnTo>
                          <a:pt x="70101" y="6259"/>
                        </a:lnTo>
                        <a:lnTo>
                          <a:pt x="70101" y="0"/>
                        </a:lnTo>
                        <a:close/>
                      </a:path>
                    </a:pathLst>
                  </a:custGeom>
                  <a:solidFill>
                    <a:srgbClr val="94C4D2"/>
                  </a:solidFill>
                </p:spPr>
                <p:txBody>
                  <a:bodyPr wrap="square" lIns="0" tIns="0" rIns="0" bIns="0" rtlCol="0">
                    <a:noAutofit/>
                  </a:bodyPr>
                  <a:lstStyle/>
                  <a:p>
                    <a:pPr defTabSz="914159"/>
                    <a:endParaRPr>
                      <a:solidFill>
                        <a:prstClr val="black"/>
                      </a:solidFill>
                    </a:endParaRPr>
                  </a:p>
                </p:txBody>
              </p:sp>
              <p:sp>
                <p:nvSpPr>
                  <p:cNvPr id="64" name="object 54"/>
                  <p:cNvSpPr/>
                  <p:nvPr/>
                </p:nvSpPr>
                <p:spPr>
                  <a:xfrm>
                    <a:off x="5182170" y="3127909"/>
                    <a:ext cx="70128" cy="12248"/>
                  </a:xfrm>
                  <a:prstGeom prst="rect">
                    <a:avLst/>
                  </a:prstGeom>
                  <a:blipFill>
                    <a:blip r:embed="rId30" cstate="print"/>
                    <a:stretch>
                      <a:fillRect/>
                    </a:stretch>
                  </a:blipFill>
                </p:spPr>
                <p:txBody>
                  <a:bodyPr wrap="square" lIns="0" tIns="0" rIns="0" bIns="0" rtlCol="0">
                    <a:noAutofit/>
                  </a:bodyPr>
                  <a:lstStyle/>
                  <a:p>
                    <a:pPr defTabSz="914159"/>
                    <a:endParaRPr>
                      <a:solidFill>
                        <a:prstClr val="black"/>
                      </a:solidFill>
                    </a:endParaRPr>
                  </a:p>
                </p:txBody>
              </p:sp>
              <p:sp>
                <p:nvSpPr>
                  <p:cNvPr id="65" name="object 55"/>
                  <p:cNvSpPr/>
                  <p:nvPr/>
                </p:nvSpPr>
                <p:spPr>
                  <a:xfrm>
                    <a:off x="5190819" y="3128009"/>
                    <a:ext cx="58989" cy="9645"/>
                  </a:xfrm>
                  <a:prstGeom prst="rect">
                    <a:avLst/>
                  </a:prstGeom>
                  <a:blipFill>
                    <a:blip r:embed="rId31" cstate="print"/>
                    <a:stretch>
                      <a:fillRect/>
                    </a:stretch>
                  </a:blipFill>
                </p:spPr>
                <p:txBody>
                  <a:bodyPr wrap="square" lIns="0" tIns="0" rIns="0" bIns="0" rtlCol="0">
                    <a:noAutofit/>
                  </a:bodyPr>
                  <a:lstStyle/>
                  <a:p>
                    <a:pPr defTabSz="914159"/>
                    <a:endParaRPr>
                      <a:solidFill>
                        <a:prstClr val="black"/>
                      </a:solidFill>
                    </a:endParaRPr>
                  </a:p>
                </p:txBody>
              </p:sp>
              <p:sp>
                <p:nvSpPr>
                  <p:cNvPr id="66" name="object 56"/>
                  <p:cNvSpPr/>
                  <p:nvPr/>
                </p:nvSpPr>
                <p:spPr>
                  <a:xfrm>
                    <a:off x="5433286" y="3190678"/>
                    <a:ext cx="79717" cy="79692"/>
                  </a:xfrm>
                  <a:prstGeom prst="rect">
                    <a:avLst/>
                  </a:prstGeom>
                  <a:blipFill>
                    <a:blip r:embed="rId32" cstate="print"/>
                    <a:stretch>
                      <a:fillRect/>
                    </a:stretch>
                  </a:blipFill>
                </p:spPr>
                <p:txBody>
                  <a:bodyPr wrap="square" lIns="0" tIns="0" rIns="0" bIns="0" rtlCol="0">
                    <a:noAutofit/>
                  </a:bodyPr>
                  <a:lstStyle/>
                  <a:p>
                    <a:pPr defTabSz="914159"/>
                    <a:endParaRPr>
                      <a:solidFill>
                        <a:prstClr val="black"/>
                      </a:solidFill>
                    </a:endParaRPr>
                  </a:p>
                </p:txBody>
              </p:sp>
              <p:sp>
                <p:nvSpPr>
                  <p:cNvPr id="67" name="object 57"/>
                  <p:cNvSpPr/>
                  <p:nvPr/>
                </p:nvSpPr>
                <p:spPr>
                  <a:xfrm>
                    <a:off x="5432963" y="3190361"/>
                    <a:ext cx="80327" cy="80289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80327" h="80289">
                        <a:moveTo>
                          <a:pt x="52228" y="0"/>
                        </a:moveTo>
                        <a:lnTo>
                          <a:pt x="6057" y="0"/>
                        </a:lnTo>
                        <a:lnTo>
                          <a:pt x="0" y="6045"/>
                        </a:lnTo>
                        <a:lnTo>
                          <a:pt x="0" y="74282"/>
                        </a:lnTo>
                        <a:lnTo>
                          <a:pt x="6057" y="80289"/>
                        </a:lnTo>
                        <a:lnTo>
                          <a:pt x="74269" y="80289"/>
                        </a:lnTo>
                        <a:lnTo>
                          <a:pt x="74871" y="79692"/>
                        </a:lnTo>
                        <a:lnTo>
                          <a:pt x="6388" y="79692"/>
                        </a:lnTo>
                        <a:lnTo>
                          <a:pt x="660" y="73926"/>
                        </a:lnTo>
                        <a:lnTo>
                          <a:pt x="660" y="6388"/>
                        </a:lnTo>
                        <a:lnTo>
                          <a:pt x="6388" y="647"/>
                        </a:lnTo>
                        <a:lnTo>
                          <a:pt x="53187" y="647"/>
                        </a:lnTo>
                        <a:lnTo>
                          <a:pt x="52228" y="0"/>
                        </a:lnTo>
                        <a:close/>
                      </a:path>
                      <a:path w="80327" h="80289">
                        <a:moveTo>
                          <a:pt x="79705" y="20571"/>
                        </a:moveTo>
                        <a:lnTo>
                          <a:pt x="79705" y="73926"/>
                        </a:lnTo>
                        <a:lnTo>
                          <a:pt x="73952" y="79692"/>
                        </a:lnTo>
                        <a:lnTo>
                          <a:pt x="74871" y="79692"/>
                        </a:lnTo>
                        <a:lnTo>
                          <a:pt x="80327" y="74282"/>
                        </a:lnTo>
                        <a:lnTo>
                          <a:pt x="80327" y="21065"/>
                        </a:lnTo>
                        <a:lnTo>
                          <a:pt x="79705" y="20571"/>
                        </a:lnTo>
                        <a:close/>
                      </a:path>
                    </a:pathLst>
                  </a:custGeom>
                  <a:solidFill>
                    <a:srgbClr val="B41E22"/>
                  </a:solidFill>
                </p:spPr>
                <p:txBody>
                  <a:bodyPr wrap="square" lIns="0" tIns="0" rIns="0" bIns="0" rtlCol="0">
                    <a:noAutofit/>
                  </a:bodyPr>
                  <a:lstStyle/>
                  <a:p>
                    <a:pPr defTabSz="914159"/>
                    <a:endParaRPr>
                      <a:solidFill>
                        <a:prstClr val="black"/>
                      </a:solidFill>
                    </a:endParaRPr>
                  </a:p>
                </p:txBody>
              </p:sp>
              <p:sp>
                <p:nvSpPr>
                  <p:cNvPr id="68" name="object 58"/>
                  <p:cNvSpPr/>
                  <p:nvPr/>
                </p:nvSpPr>
                <p:spPr>
                  <a:xfrm>
                    <a:off x="5432955" y="3190360"/>
                    <a:ext cx="80340" cy="80289"/>
                  </a:xfrm>
                  <a:prstGeom prst="rect">
                    <a:avLst/>
                  </a:prstGeom>
                  <a:blipFill>
                    <a:blip r:embed="rId33" cstate="print"/>
                    <a:stretch>
                      <a:fillRect/>
                    </a:stretch>
                  </a:blipFill>
                </p:spPr>
                <p:txBody>
                  <a:bodyPr wrap="square" lIns="0" tIns="0" rIns="0" bIns="0" rtlCol="0">
                    <a:noAutofit/>
                  </a:bodyPr>
                  <a:lstStyle/>
                  <a:p>
                    <a:pPr defTabSz="914159"/>
                    <a:endParaRPr>
                      <a:solidFill>
                        <a:prstClr val="black"/>
                      </a:solidFill>
                    </a:endParaRPr>
                  </a:p>
                </p:txBody>
              </p:sp>
              <p:sp>
                <p:nvSpPr>
                  <p:cNvPr id="69" name="object 59"/>
                  <p:cNvSpPr/>
                  <p:nvPr/>
                </p:nvSpPr>
                <p:spPr>
                  <a:xfrm>
                    <a:off x="5441846" y="3204050"/>
                    <a:ext cx="57835" cy="66598"/>
                  </a:xfrm>
                  <a:prstGeom prst="rect">
                    <a:avLst/>
                  </a:prstGeom>
                  <a:blipFill>
                    <a:blip r:embed="rId34" cstate="print"/>
                    <a:stretch>
                      <a:fillRect/>
                    </a:stretch>
                  </a:blipFill>
                </p:spPr>
                <p:txBody>
                  <a:bodyPr wrap="square" lIns="0" tIns="0" rIns="0" bIns="0" rtlCol="0">
                    <a:noAutofit/>
                  </a:bodyPr>
                  <a:lstStyle/>
                  <a:p>
                    <a:pPr defTabSz="914159"/>
                    <a:endParaRPr>
                      <a:solidFill>
                        <a:prstClr val="black"/>
                      </a:solidFill>
                    </a:endParaRPr>
                  </a:p>
                </p:txBody>
              </p:sp>
              <p:sp>
                <p:nvSpPr>
                  <p:cNvPr id="70" name="object 60"/>
                  <p:cNvSpPr/>
                  <p:nvPr/>
                </p:nvSpPr>
                <p:spPr>
                  <a:xfrm>
                    <a:off x="5445503" y="3215988"/>
                    <a:ext cx="57734" cy="54660"/>
                  </a:xfrm>
                  <a:prstGeom prst="rect">
                    <a:avLst/>
                  </a:prstGeom>
                  <a:blipFill>
                    <a:blip r:embed="rId35" cstate="print"/>
                    <a:stretch>
                      <a:fillRect/>
                    </a:stretch>
                  </a:blipFill>
                </p:spPr>
                <p:txBody>
                  <a:bodyPr wrap="square" lIns="0" tIns="0" rIns="0" bIns="0" rtlCol="0">
                    <a:noAutofit/>
                  </a:bodyPr>
                  <a:lstStyle/>
                  <a:p>
                    <a:pPr defTabSz="914159"/>
                    <a:endParaRPr>
                      <a:solidFill>
                        <a:prstClr val="black"/>
                      </a:solidFill>
                    </a:endParaRPr>
                  </a:p>
                </p:txBody>
              </p:sp>
              <p:sp>
                <p:nvSpPr>
                  <p:cNvPr id="71" name="object 61"/>
                  <p:cNvSpPr/>
                  <p:nvPr/>
                </p:nvSpPr>
                <p:spPr>
                  <a:xfrm>
                    <a:off x="5457043" y="3238673"/>
                    <a:ext cx="35801" cy="22529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35801" h="22529">
                        <a:moveTo>
                          <a:pt x="0" y="9461"/>
                        </a:moveTo>
                        <a:lnTo>
                          <a:pt x="2222" y="17018"/>
                        </a:lnTo>
                        <a:lnTo>
                          <a:pt x="9194" y="22529"/>
                        </a:lnTo>
                        <a:lnTo>
                          <a:pt x="17487" y="22529"/>
                        </a:lnTo>
                        <a:lnTo>
                          <a:pt x="23180" y="20231"/>
                        </a:lnTo>
                        <a:lnTo>
                          <a:pt x="9347" y="20231"/>
                        </a:lnTo>
                        <a:lnTo>
                          <a:pt x="2959" y="15824"/>
                        </a:lnTo>
                        <a:lnTo>
                          <a:pt x="0" y="9461"/>
                        </a:lnTo>
                        <a:close/>
                      </a:path>
                      <a:path w="35801" h="22529">
                        <a:moveTo>
                          <a:pt x="35331" y="0"/>
                        </a:moveTo>
                        <a:lnTo>
                          <a:pt x="35394" y="1485"/>
                        </a:lnTo>
                        <a:lnTo>
                          <a:pt x="30315" y="14353"/>
                        </a:lnTo>
                        <a:lnTo>
                          <a:pt x="17959" y="20195"/>
                        </a:lnTo>
                        <a:lnTo>
                          <a:pt x="9347" y="20231"/>
                        </a:lnTo>
                        <a:lnTo>
                          <a:pt x="23180" y="20231"/>
                        </a:lnTo>
                        <a:lnTo>
                          <a:pt x="30272" y="17367"/>
                        </a:lnTo>
                        <a:lnTo>
                          <a:pt x="35793" y="4806"/>
                        </a:lnTo>
                        <a:lnTo>
                          <a:pt x="35801" y="2781"/>
                        </a:lnTo>
                        <a:lnTo>
                          <a:pt x="35598" y="1384"/>
                        </a:lnTo>
                        <a:lnTo>
                          <a:pt x="35331" y="0"/>
                        </a:lnTo>
                        <a:close/>
                      </a:path>
                    </a:pathLst>
                  </a:custGeom>
                  <a:solidFill>
                    <a:srgbClr val="E5C8AA"/>
                  </a:solidFill>
                </p:spPr>
                <p:txBody>
                  <a:bodyPr wrap="square" lIns="0" tIns="0" rIns="0" bIns="0" rtlCol="0">
                    <a:noAutofit/>
                  </a:bodyPr>
                  <a:lstStyle/>
                  <a:p>
                    <a:pPr defTabSz="914159"/>
                    <a:endParaRPr>
                      <a:solidFill>
                        <a:prstClr val="black"/>
                      </a:solidFill>
                    </a:endParaRPr>
                  </a:p>
                </p:txBody>
              </p:sp>
              <p:sp>
                <p:nvSpPr>
                  <p:cNvPr id="72" name="object 62"/>
                  <p:cNvSpPr/>
                  <p:nvPr/>
                </p:nvSpPr>
                <p:spPr>
                  <a:xfrm>
                    <a:off x="5461942" y="3245767"/>
                    <a:ext cx="26162" cy="10096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26162" h="10096">
                        <a:moveTo>
                          <a:pt x="0" y="4952"/>
                        </a:moveTo>
                        <a:lnTo>
                          <a:pt x="2743" y="8089"/>
                        </a:lnTo>
                        <a:lnTo>
                          <a:pt x="6934" y="10096"/>
                        </a:lnTo>
                        <a:lnTo>
                          <a:pt x="18694" y="10096"/>
                        </a:lnTo>
                        <a:lnTo>
                          <a:pt x="20043" y="9105"/>
                        </a:lnTo>
                        <a:lnTo>
                          <a:pt x="8216" y="9105"/>
                        </a:lnTo>
                        <a:lnTo>
                          <a:pt x="3378" y="7696"/>
                        </a:lnTo>
                        <a:lnTo>
                          <a:pt x="0" y="4952"/>
                        </a:lnTo>
                        <a:close/>
                      </a:path>
                      <a:path w="26162" h="10096">
                        <a:moveTo>
                          <a:pt x="26161" y="0"/>
                        </a:moveTo>
                        <a:lnTo>
                          <a:pt x="23901" y="4279"/>
                        </a:lnTo>
                        <a:lnTo>
                          <a:pt x="19202" y="7581"/>
                        </a:lnTo>
                        <a:lnTo>
                          <a:pt x="8216" y="9105"/>
                        </a:lnTo>
                        <a:lnTo>
                          <a:pt x="20043" y="9105"/>
                        </a:lnTo>
                        <a:lnTo>
                          <a:pt x="24523" y="5816"/>
                        </a:lnTo>
                        <a:lnTo>
                          <a:pt x="26161" y="0"/>
                        </a:lnTo>
                        <a:close/>
                      </a:path>
                    </a:pathLst>
                  </a:custGeom>
                  <a:solidFill>
                    <a:srgbClr val="E5C8AA"/>
                  </a:solidFill>
                </p:spPr>
                <p:txBody>
                  <a:bodyPr wrap="square" lIns="0" tIns="0" rIns="0" bIns="0" rtlCol="0">
                    <a:noAutofit/>
                  </a:bodyPr>
                  <a:lstStyle/>
                  <a:p>
                    <a:pPr defTabSz="914159"/>
                    <a:endParaRPr>
                      <a:solidFill>
                        <a:prstClr val="black"/>
                      </a:solidFill>
                    </a:endParaRPr>
                  </a:p>
                </p:txBody>
              </p:sp>
              <p:sp>
                <p:nvSpPr>
                  <p:cNvPr id="73" name="object 63"/>
                  <p:cNvSpPr/>
                  <p:nvPr/>
                </p:nvSpPr>
                <p:spPr>
                  <a:xfrm>
                    <a:off x="5466641" y="3242608"/>
                    <a:ext cx="15354" cy="8331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15354" h="8331">
                        <a:moveTo>
                          <a:pt x="0" y="6819"/>
                        </a:moveTo>
                        <a:lnTo>
                          <a:pt x="1638" y="7759"/>
                        </a:lnTo>
                        <a:lnTo>
                          <a:pt x="3505" y="8331"/>
                        </a:lnTo>
                        <a:lnTo>
                          <a:pt x="10960" y="8331"/>
                        </a:lnTo>
                        <a:lnTo>
                          <a:pt x="11944" y="7493"/>
                        </a:lnTo>
                        <a:lnTo>
                          <a:pt x="2438" y="7493"/>
                        </a:lnTo>
                        <a:lnTo>
                          <a:pt x="0" y="6819"/>
                        </a:lnTo>
                        <a:close/>
                      </a:path>
                      <a:path w="15354" h="8331">
                        <a:moveTo>
                          <a:pt x="15354" y="0"/>
                        </a:moveTo>
                        <a:lnTo>
                          <a:pt x="14135" y="2590"/>
                        </a:lnTo>
                        <a:lnTo>
                          <a:pt x="11595" y="4978"/>
                        </a:lnTo>
                        <a:lnTo>
                          <a:pt x="8280" y="6248"/>
                        </a:lnTo>
                        <a:lnTo>
                          <a:pt x="5410" y="7391"/>
                        </a:lnTo>
                        <a:lnTo>
                          <a:pt x="2438" y="7493"/>
                        </a:lnTo>
                        <a:lnTo>
                          <a:pt x="11944" y="7493"/>
                        </a:lnTo>
                        <a:lnTo>
                          <a:pt x="15316" y="4622"/>
                        </a:lnTo>
                        <a:lnTo>
                          <a:pt x="15354" y="0"/>
                        </a:lnTo>
                        <a:close/>
                      </a:path>
                    </a:pathLst>
                  </a:custGeom>
                  <a:solidFill>
                    <a:srgbClr val="E5C8AA"/>
                  </a:solidFill>
                </p:spPr>
                <p:txBody>
                  <a:bodyPr wrap="square" lIns="0" tIns="0" rIns="0" bIns="0" rtlCol="0">
                    <a:noAutofit/>
                  </a:bodyPr>
                  <a:lstStyle/>
                  <a:p>
                    <a:pPr defTabSz="914159"/>
                    <a:endParaRPr>
                      <a:solidFill>
                        <a:prstClr val="black"/>
                      </a:solidFill>
                    </a:endParaRPr>
                  </a:p>
                </p:txBody>
              </p:sp>
              <p:sp>
                <p:nvSpPr>
                  <p:cNvPr id="74" name="object 64"/>
                  <p:cNvSpPr/>
                  <p:nvPr/>
                </p:nvSpPr>
                <p:spPr>
                  <a:xfrm>
                    <a:off x="5457441" y="3198920"/>
                    <a:ext cx="15786" cy="45110"/>
                  </a:xfrm>
                  <a:prstGeom prst="rect">
                    <a:avLst/>
                  </a:prstGeom>
                  <a:blipFill>
                    <a:blip r:embed="rId36" cstate="print"/>
                    <a:stretch>
                      <a:fillRect/>
                    </a:stretch>
                  </a:blipFill>
                </p:spPr>
                <p:txBody>
                  <a:bodyPr wrap="square" lIns="0" tIns="0" rIns="0" bIns="0" rtlCol="0">
                    <a:noAutofit/>
                  </a:bodyPr>
                  <a:lstStyle/>
                  <a:p>
                    <a:pPr defTabSz="914159"/>
                    <a:endParaRPr>
                      <a:solidFill>
                        <a:prstClr val="black"/>
                      </a:solidFill>
                    </a:endParaRPr>
                  </a:p>
                </p:txBody>
              </p:sp>
              <p:sp>
                <p:nvSpPr>
                  <p:cNvPr id="75" name="object 65"/>
                  <p:cNvSpPr/>
                  <p:nvPr/>
                </p:nvSpPr>
                <p:spPr>
                  <a:xfrm>
                    <a:off x="5456782" y="3198566"/>
                    <a:ext cx="16703" cy="45796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16703" h="45796">
                        <a:moveTo>
                          <a:pt x="5283" y="0"/>
                        </a:moveTo>
                        <a:lnTo>
                          <a:pt x="3771" y="0"/>
                        </a:lnTo>
                        <a:lnTo>
                          <a:pt x="2882" y="165"/>
                        </a:lnTo>
                        <a:lnTo>
                          <a:pt x="1016" y="711"/>
                        </a:lnTo>
                        <a:lnTo>
                          <a:pt x="0" y="2578"/>
                        </a:lnTo>
                        <a:lnTo>
                          <a:pt x="596" y="4381"/>
                        </a:lnTo>
                        <a:lnTo>
                          <a:pt x="14465" y="44551"/>
                        </a:lnTo>
                        <a:lnTo>
                          <a:pt x="15316" y="45796"/>
                        </a:lnTo>
                        <a:lnTo>
                          <a:pt x="16065" y="45796"/>
                        </a:lnTo>
                        <a:lnTo>
                          <a:pt x="16611" y="45542"/>
                        </a:lnTo>
                        <a:lnTo>
                          <a:pt x="16654" y="45084"/>
                        </a:lnTo>
                        <a:lnTo>
                          <a:pt x="15824" y="45084"/>
                        </a:lnTo>
                        <a:lnTo>
                          <a:pt x="15570" y="44843"/>
                        </a:lnTo>
                        <a:lnTo>
                          <a:pt x="14935" y="44030"/>
                        </a:lnTo>
                        <a:lnTo>
                          <a:pt x="14490" y="42671"/>
                        </a:lnTo>
                        <a:lnTo>
                          <a:pt x="1193" y="4229"/>
                        </a:lnTo>
                        <a:lnTo>
                          <a:pt x="965" y="3492"/>
                        </a:lnTo>
                        <a:lnTo>
                          <a:pt x="1029" y="2705"/>
                        </a:lnTo>
                        <a:lnTo>
                          <a:pt x="1689" y="1447"/>
                        </a:lnTo>
                        <a:lnTo>
                          <a:pt x="2260" y="1003"/>
                        </a:lnTo>
                        <a:lnTo>
                          <a:pt x="3060" y="761"/>
                        </a:lnTo>
                        <a:lnTo>
                          <a:pt x="3771" y="647"/>
                        </a:lnTo>
                        <a:lnTo>
                          <a:pt x="6110" y="647"/>
                        </a:lnTo>
                        <a:lnTo>
                          <a:pt x="5283" y="0"/>
                        </a:lnTo>
                        <a:close/>
                      </a:path>
                      <a:path w="16703" h="45796">
                        <a:moveTo>
                          <a:pt x="6110" y="647"/>
                        </a:moveTo>
                        <a:lnTo>
                          <a:pt x="5003" y="647"/>
                        </a:lnTo>
                        <a:lnTo>
                          <a:pt x="6083" y="1485"/>
                        </a:lnTo>
                        <a:lnTo>
                          <a:pt x="6406" y="2730"/>
                        </a:lnTo>
                        <a:lnTo>
                          <a:pt x="16065" y="43675"/>
                        </a:lnTo>
                        <a:lnTo>
                          <a:pt x="15932" y="44843"/>
                        </a:lnTo>
                        <a:lnTo>
                          <a:pt x="15824" y="45084"/>
                        </a:lnTo>
                        <a:lnTo>
                          <a:pt x="16654" y="45084"/>
                        </a:lnTo>
                        <a:lnTo>
                          <a:pt x="16703" y="43675"/>
                        </a:lnTo>
                        <a:lnTo>
                          <a:pt x="6629" y="1054"/>
                        </a:lnTo>
                        <a:lnTo>
                          <a:pt x="6110" y="647"/>
                        </a:lnTo>
                        <a:close/>
                      </a:path>
                    </a:pathLst>
                  </a:custGeom>
                  <a:solidFill>
                    <a:srgbClr val="E99230"/>
                  </a:solidFill>
                </p:spPr>
                <p:txBody>
                  <a:bodyPr wrap="square" lIns="0" tIns="0" rIns="0" bIns="0" rtlCol="0">
                    <a:noAutofit/>
                  </a:bodyPr>
                  <a:lstStyle/>
                  <a:p>
                    <a:pPr defTabSz="914159"/>
                    <a:endParaRPr>
                      <a:solidFill>
                        <a:prstClr val="black"/>
                      </a:solidFill>
                    </a:endParaRPr>
                  </a:p>
                </p:txBody>
              </p:sp>
              <p:sp>
                <p:nvSpPr>
                  <p:cNvPr id="76" name="object 66"/>
                  <p:cNvSpPr/>
                  <p:nvPr/>
                </p:nvSpPr>
                <p:spPr>
                  <a:xfrm>
                    <a:off x="5435534" y="3192887"/>
                    <a:ext cx="57063" cy="7353"/>
                  </a:xfrm>
                  <a:prstGeom prst="rect">
                    <a:avLst/>
                  </a:prstGeom>
                  <a:blipFill>
                    <a:blip r:embed="rId37" cstate="print"/>
                    <a:stretch>
                      <a:fillRect/>
                    </a:stretch>
                  </a:blipFill>
                </p:spPr>
                <p:txBody>
                  <a:bodyPr wrap="square" lIns="0" tIns="0" rIns="0" bIns="0" rtlCol="0">
                    <a:noAutofit/>
                  </a:bodyPr>
                  <a:lstStyle/>
                  <a:p>
                    <a:pPr defTabSz="914159"/>
                    <a:endParaRPr>
                      <a:solidFill>
                        <a:prstClr val="black"/>
                      </a:solidFill>
                    </a:endParaRPr>
                  </a:p>
                </p:txBody>
              </p:sp>
              <p:sp>
                <p:nvSpPr>
                  <p:cNvPr id="77" name="object 67"/>
                  <p:cNvSpPr/>
                  <p:nvPr/>
                </p:nvSpPr>
                <p:spPr>
                  <a:xfrm>
                    <a:off x="5435534" y="3192887"/>
                    <a:ext cx="75260" cy="75234"/>
                  </a:xfrm>
                  <a:prstGeom prst="rect">
                    <a:avLst/>
                  </a:prstGeom>
                  <a:blipFill>
                    <a:blip r:embed="rId38" cstate="print"/>
                    <a:stretch>
                      <a:fillRect/>
                    </a:stretch>
                  </a:blipFill>
                </p:spPr>
                <p:txBody>
                  <a:bodyPr wrap="square" lIns="0" tIns="0" rIns="0" bIns="0" rtlCol="0">
                    <a:noAutofit/>
                  </a:bodyPr>
                  <a:lstStyle/>
                  <a:p>
                    <a:pPr defTabSz="914159"/>
                    <a:endParaRPr>
                      <a:solidFill>
                        <a:prstClr val="black"/>
                      </a:solidFill>
                    </a:endParaRPr>
                  </a:p>
                </p:txBody>
              </p:sp>
              <p:sp>
                <p:nvSpPr>
                  <p:cNvPr id="78" name="object 68"/>
                  <p:cNvSpPr/>
                  <p:nvPr/>
                </p:nvSpPr>
                <p:spPr>
                  <a:xfrm>
                    <a:off x="5302496" y="3451366"/>
                    <a:ext cx="80276" cy="80327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80276" h="80327">
                        <a:moveTo>
                          <a:pt x="74282" y="0"/>
                        </a:moveTo>
                        <a:lnTo>
                          <a:pt x="6032" y="0"/>
                        </a:lnTo>
                        <a:lnTo>
                          <a:pt x="0" y="6019"/>
                        </a:lnTo>
                        <a:lnTo>
                          <a:pt x="0" y="74282"/>
                        </a:lnTo>
                        <a:lnTo>
                          <a:pt x="6032" y="80327"/>
                        </a:lnTo>
                        <a:lnTo>
                          <a:pt x="74282" y="80327"/>
                        </a:lnTo>
                        <a:lnTo>
                          <a:pt x="74937" y="79667"/>
                        </a:lnTo>
                        <a:lnTo>
                          <a:pt x="6324" y="79667"/>
                        </a:lnTo>
                        <a:lnTo>
                          <a:pt x="596" y="73952"/>
                        </a:lnTo>
                        <a:lnTo>
                          <a:pt x="596" y="6362"/>
                        </a:lnTo>
                        <a:lnTo>
                          <a:pt x="6324" y="622"/>
                        </a:lnTo>
                        <a:lnTo>
                          <a:pt x="74901" y="622"/>
                        </a:lnTo>
                        <a:lnTo>
                          <a:pt x="74282" y="0"/>
                        </a:lnTo>
                        <a:close/>
                      </a:path>
                      <a:path w="80276" h="80327">
                        <a:moveTo>
                          <a:pt x="74901" y="622"/>
                        </a:moveTo>
                        <a:lnTo>
                          <a:pt x="73964" y="622"/>
                        </a:lnTo>
                        <a:lnTo>
                          <a:pt x="79692" y="6362"/>
                        </a:lnTo>
                        <a:lnTo>
                          <a:pt x="79692" y="73952"/>
                        </a:lnTo>
                        <a:lnTo>
                          <a:pt x="73964" y="79667"/>
                        </a:lnTo>
                        <a:lnTo>
                          <a:pt x="74937" y="79667"/>
                        </a:lnTo>
                        <a:lnTo>
                          <a:pt x="80276" y="74282"/>
                        </a:lnTo>
                        <a:lnTo>
                          <a:pt x="80276" y="6019"/>
                        </a:lnTo>
                        <a:lnTo>
                          <a:pt x="74901" y="622"/>
                        </a:lnTo>
                        <a:close/>
                      </a:path>
                    </a:pathLst>
                  </a:custGeom>
                  <a:solidFill>
                    <a:srgbClr val="9DACB4"/>
                  </a:solidFill>
                </p:spPr>
                <p:txBody>
                  <a:bodyPr wrap="square" lIns="0" tIns="0" rIns="0" bIns="0" rtlCol="0">
                    <a:noAutofit/>
                  </a:bodyPr>
                  <a:lstStyle/>
                  <a:p>
                    <a:pPr defTabSz="914159"/>
                    <a:endParaRPr>
                      <a:solidFill>
                        <a:prstClr val="black"/>
                      </a:solidFill>
                    </a:endParaRPr>
                  </a:p>
                </p:txBody>
              </p:sp>
              <p:sp>
                <p:nvSpPr>
                  <p:cNvPr id="79" name="object 69"/>
                  <p:cNvSpPr/>
                  <p:nvPr/>
                </p:nvSpPr>
                <p:spPr>
                  <a:xfrm>
                    <a:off x="5338920" y="3451366"/>
                    <a:ext cx="43853" cy="27763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43853" h="27763">
                        <a:moveTo>
                          <a:pt x="30409" y="25704"/>
                        </a:moveTo>
                        <a:lnTo>
                          <a:pt x="16586" y="25704"/>
                        </a:lnTo>
                        <a:lnTo>
                          <a:pt x="29487" y="26241"/>
                        </a:lnTo>
                        <a:lnTo>
                          <a:pt x="41962" y="27763"/>
                        </a:lnTo>
                        <a:lnTo>
                          <a:pt x="42039" y="27173"/>
                        </a:lnTo>
                        <a:lnTo>
                          <a:pt x="30632" y="25715"/>
                        </a:lnTo>
                        <a:lnTo>
                          <a:pt x="30409" y="25704"/>
                        </a:lnTo>
                        <a:close/>
                      </a:path>
                      <a:path w="43853" h="27763">
                        <a:moveTo>
                          <a:pt x="43268" y="17802"/>
                        </a:moveTo>
                        <a:lnTo>
                          <a:pt x="42039" y="27173"/>
                        </a:lnTo>
                        <a:lnTo>
                          <a:pt x="43268" y="27330"/>
                        </a:lnTo>
                        <a:lnTo>
                          <a:pt x="43268" y="17802"/>
                        </a:lnTo>
                        <a:close/>
                      </a:path>
                      <a:path w="43853" h="27763">
                        <a:moveTo>
                          <a:pt x="7645" y="6703"/>
                        </a:moveTo>
                        <a:lnTo>
                          <a:pt x="7645" y="20040"/>
                        </a:lnTo>
                        <a:lnTo>
                          <a:pt x="5740" y="23469"/>
                        </a:lnTo>
                        <a:lnTo>
                          <a:pt x="3111" y="26276"/>
                        </a:lnTo>
                        <a:lnTo>
                          <a:pt x="7543" y="25907"/>
                        </a:lnTo>
                        <a:lnTo>
                          <a:pt x="12026" y="25704"/>
                        </a:lnTo>
                        <a:lnTo>
                          <a:pt x="30409" y="25704"/>
                        </a:lnTo>
                        <a:lnTo>
                          <a:pt x="26931" y="25539"/>
                        </a:lnTo>
                        <a:lnTo>
                          <a:pt x="4584" y="25539"/>
                        </a:lnTo>
                        <a:lnTo>
                          <a:pt x="7086" y="22415"/>
                        </a:lnTo>
                        <a:lnTo>
                          <a:pt x="8280" y="18948"/>
                        </a:lnTo>
                        <a:lnTo>
                          <a:pt x="8280" y="7416"/>
                        </a:lnTo>
                        <a:lnTo>
                          <a:pt x="7645" y="6703"/>
                        </a:lnTo>
                        <a:close/>
                      </a:path>
                      <a:path w="43853" h="27763">
                        <a:moveTo>
                          <a:pt x="12725" y="25107"/>
                        </a:moveTo>
                        <a:lnTo>
                          <a:pt x="8699" y="25260"/>
                        </a:lnTo>
                        <a:lnTo>
                          <a:pt x="4584" y="25539"/>
                        </a:lnTo>
                        <a:lnTo>
                          <a:pt x="26931" y="25539"/>
                        </a:lnTo>
                        <a:lnTo>
                          <a:pt x="17956" y="25113"/>
                        </a:lnTo>
                        <a:lnTo>
                          <a:pt x="12725" y="25107"/>
                        </a:lnTo>
                        <a:close/>
                      </a:path>
                      <a:path w="43853" h="27763">
                        <a:moveTo>
                          <a:pt x="38478" y="622"/>
                        </a:moveTo>
                        <a:lnTo>
                          <a:pt x="37541" y="622"/>
                        </a:lnTo>
                        <a:lnTo>
                          <a:pt x="43268" y="6362"/>
                        </a:lnTo>
                        <a:lnTo>
                          <a:pt x="43268" y="17802"/>
                        </a:lnTo>
                        <a:lnTo>
                          <a:pt x="43853" y="13347"/>
                        </a:lnTo>
                        <a:lnTo>
                          <a:pt x="43853" y="6019"/>
                        </a:lnTo>
                        <a:lnTo>
                          <a:pt x="38478" y="622"/>
                        </a:lnTo>
                        <a:close/>
                      </a:path>
                      <a:path w="43853" h="27763">
                        <a:moveTo>
                          <a:pt x="7059" y="6045"/>
                        </a:moveTo>
                        <a:lnTo>
                          <a:pt x="7645" y="6703"/>
                        </a:lnTo>
                        <a:lnTo>
                          <a:pt x="7645" y="6553"/>
                        </a:lnTo>
                        <a:lnTo>
                          <a:pt x="7059" y="6045"/>
                        </a:lnTo>
                        <a:close/>
                      </a:path>
                      <a:path w="43853" h="27763">
                        <a:moveTo>
                          <a:pt x="37858" y="0"/>
                        </a:moveTo>
                        <a:lnTo>
                          <a:pt x="0" y="0"/>
                        </a:lnTo>
                        <a:lnTo>
                          <a:pt x="2616" y="2197"/>
                        </a:lnTo>
                        <a:lnTo>
                          <a:pt x="7059" y="6045"/>
                        </a:lnTo>
                        <a:lnTo>
                          <a:pt x="4356" y="3009"/>
                        </a:lnTo>
                        <a:lnTo>
                          <a:pt x="1701" y="622"/>
                        </a:lnTo>
                        <a:lnTo>
                          <a:pt x="38478" y="622"/>
                        </a:lnTo>
                        <a:lnTo>
                          <a:pt x="37858" y="0"/>
                        </a:lnTo>
                        <a:close/>
                      </a:path>
                    </a:pathLst>
                  </a:custGeom>
                  <a:solidFill>
                    <a:srgbClr val="B41E22"/>
                  </a:solidFill>
                </p:spPr>
                <p:txBody>
                  <a:bodyPr wrap="square" lIns="0" tIns="0" rIns="0" bIns="0" rtlCol="0">
                    <a:noAutofit/>
                  </a:bodyPr>
                  <a:lstStyle/>
                  <a:p>
                    <a:pPr defTabSz="914159"/>
                    <a:endParaRPr>
                      <a:solidFill>
                        <a:prstClr val="black"/>
                      </a:solidFill>
                    </a:endParaRPr>
                  </a:p>
                </p:txBody>
              </p:sp>
              <p:sp>
                <p:nvSpPr>
                  <p:cNvPr id="80" name="object 70"/>
                  <p:cNvSpPr/>
                  <p:nvPr/>
                </p:nvSpPr>
                <p:spPr>
                  <a:xfrm>
                    <a:off x="5338925" y="3451358"/>
                    <a:ext cx="15163" cy="26276"/>
                  </a:xfrm>
                  <a:prstGeom prst="rect">
                    <a:avLst/>
                  </a:prstGeom>
                  <a:blipFill>
                    <a:blip r:embed="rId39" cstate="print"/>
                    <a:stretch>
                      <a:fillRect/>
                    </a:stretch>
                  </a:blipFill>
                </p:spPr>
                <p:txBody>
                  <a:bodyPr wrap="square" lIns="0" tIns="0" rIns="0" bIns="0" rtlCol="0">
                    <a:noAutofit/>
                  </a:bodyPr>
                  <a:lstStyle/>
                  <a:p>
                    <a:pPr defTabSz="914159"/>
                    <a:endParaRPr>
                      <a:solidFill>
                        <a:prstClr val="black"/>
                      </a:solidFill>
                    </a:endParaRPr>
                  </a:p>
                </p:txBody>
              </p:sp>
              <p:sp>
                <p:nvSpPr>
                  <p:cNvPr id="81" name="object 71"/>
                  <p:cNvSpPr/>
                  <p:nvPr/>
                </p:nvSpPr>
                <p:spPr>
                  <a:xfrm>
                    <a:off x="5338925" y="3451358"/>
                    <a:ext cx="43840" cy="28105"/>
                  </a:xfrm>
                  <a:prstGeom prst="rect">
                    <a:avLst/>
                  </a:prstGeom>
                  <a:blipFill>
                    <a:blip r:embed="rId40" cstate="print"/>
                    <a:stretch>
                      <a:fillRect/>
                    </a:stretch>
                  </a:blipFill>
                </p:spPr>
                <p:txBody>
                  <a:bodyPr wrap="square" lIns="0" tIns="0" rIns="0" bIns="0" rtlCol="0">
                    <a:noAutofit/>
                  </a:bodyPr>
                  <a:lstStyle/>
                  <a:p>
                    <a:pPr defTabSz="914159"/>
                    <a:endParaRPr>
                      <a:solidFill>
                        <a:prstClr val="black"/>
                      </a:solidFill>
                    </a:endParaRPr>
                  </a:p>
                </p:txBody>
              </p:sp>
              <p:sp>
                <p:nvSpPr>
                  <p:cNvPr id="82" name="object 72"/>
                  <p:cNvSpPr/>
                  <p:nvPr/>
                </p:nvSpPr>
                <p:spPr>
                  <a:xfrm>
                    <a:off x="5328930" y="3477367"/>
                    <a:ext cx="53543" cy="53962"/>
                  </a:xfrm>
                  <a:prstGeom prst="rect">
                    <a:avLst/>
                  </a:prstGeom>
                  <a:blipFill>
                    <a:blip r:embed="rId41" cstate="print"/>
                    <a:stretch>
                      <a:fillRect/>
                    </a:stretch>
                  </a:blipFill>
                </p:spPr>
                <p:txBody>
                  <a:bodyPr wrap="square" lIns="0" tIns="0" rIns="0" bIns="0" rtlCol="0">
                    <a:noAutofit/>
                  </a:bodyPr>
                  <a:lstStyle/>
                  <a:p>
                    <a:pPr defTabSz="914159"/>
                    <a:endParaRPr>
                      <a:solidFill>
                        <a:prstClr val="black"/>
                      </a:solidFill>
                    </a:endParaRPr>
                  </a:p>
                </p:txBody>
              </p:sp>
              <p:sp>
                <p:nvSpPr>
                  <p:cNvPr id="83" name="object 73"/>
                  <p:cNvSpPr/>
                  <p:nvPr/>
                </p:nvSpPr>
                <p:spPr>
                  <a:xfrm>
                    <a:off x="5331950" y="3477739"/>
                    <a:ext cx="50241" cy="53301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50241" h="53301">
                        <a:moveTo>
                          <a:pt x="23558" y="0"/>
                        </a:moveTo>
                        <a:lnTo>
                          <a:pt x="19316" y="0"/>
                        </a:lnTo>
                        <a:lnTo>
                          <a:pt x="14897" y="139"/>
                        </a:lnTo>
                        <a:lnTo>
                          <a:pt x="10388" y="546"/>
                        </a:lnTo>
                        <a:lnTo>
                          <a:pt x="8915" y="2057"/>
                        </a:lnTo>
                        <a:lnTo>
                          <a:pt x="7264" y="3416"/>
                        </a:lnTo>
                        <a:lnTo>
                          <a:pt x="5702" y="4610"/>
                        </a:lnTo>
                        <a:lnTo>
                          <a:pt x="5562" y="4800"/>
                        </a:lnTo>
                        <a:lnTo>
                          <a:pt x="4229" y="6096"/>
                        </a:lnTo>
                        <a:lnTo>
                          <a:pt x="2832" y="7505"/>
                        </a:lnTo>
                        <a:lnTo>
                          <a:pt x="2832" y="11684"/>
                        </a:lnTo>
                        <a:lnTo>
                          <a:pt x="5422" y="13792"/>
                        </a:lnTo>
                        <a:lnTo>
                          <a:pt x="9499" y="16954"/>
                        </a:lnTo>
                        <a:lnTo>
                          <a:pt x="18999" y="24980"/>
                        </a:lnTo>
                        <a:lnTo>
                          <a:pt x="18852" y="35199"/>
                        </a:lnTo>
                        <a:lnTo>
                          <a:pt x="13336" y="46082"/>
                        </a:lnTo>
                        <a:lnTo>
                          <a:pt x="0" y="53301"/>
                        </a:lnTo>
                        <a:lnTo>
                          <a:pt x="44513" y="53301"/>
                        </a:lnTo>
                        <a:lnTo>
                          <a:pt x="50241" y="47574"/>
                        </a:lnTo>
                        <a:lnTo>
                          <a:pt x="50241" y="40551"/>
                        </a:lnTo>
                        <a:lnTo>
                          <a:pt x="48876" y="2020"/>
                        </a:lnTo>
                        <a:lnTo>
                          <a:pt x="36231" y="501"/>
                        </a:lnTo>
                        <a:lnTo>
                          <a:pt x="23558" y="0"/>
                        </a:lnTo>
                        <a:close/>
                      </a:path>
                    </a:pathLst>
                  </a:custGeom>
                  <a:solidFill>
                    <a:srgbClr val="467F3F"/>
                  </a:solidFill>
                </p:spPr>
                <p:txBody>
                  <a:bodyPr wrap="square" lIns="0" tIns="0" rIns="0" bIns="0" rtlCol="0">
                    <a:noAutofit/>
                  </a:bodyPr>
                  <a:lstStyle/>
                  <a:p>
                    <a:pPr defTabSz="914159"/>
                    <a:endParaRPr>
                      <a:solidFill>
                        <a:prstClr val="black"/>
                      </a:solidFill>
                    </a:endParaRPr>
                  </a:p>
                </p:txBody>
              </p:sp>
              <p:sp>
                <p:nvSpPr>
                  <p:cNvPr id="84" name="object 74"/>
                  <p:cNvSpPr/>
                  <p:nvPr/>
                </p:nvSpPr>
                <p:spPr>
                  <a:xfrm>
                    <a:off x="5321157" y="3513105"/>
                    <a:ext cx="29197" cy="18580"/>
                  </a:xfrm>
                  <a:prstGeom prst="rect">
                    <a:avLst/>
                  </a:prstGeom>
                  <a:blipFill>
                    <a:blip r:embed="rId42" cstate="print"/>
                    <a:stretch>
                      <a:fillRect/>
                    </a:stretch>
                  </a:blipFill>
                </p:spPr>
                <p:txBody>
                  <a:bodyPr wrap="square" lIns="0" tIns="0" rIns="0" bIns="0" rtlCol="0">
                    <a:noAutofit/>
                  </a:bodyPr>
                  <a:lstStyle/>
                  <a:p>
                    <a:pPr defTabSz="914159"/>
                    <a:endParaRPr>
                      <a:solidFill>
                        <a:prstClr val="black"/>
                      </a:solidFill>
                    </a:endParaRPr>
                  </a:p>
                </p:txBody>
              </p:sp>
              <p:sp>
                <p:nvSpPr>
                  <p:cNvPr id="85" name="object 75"/>
                  <p:cNvSpPr/>
                  <p:nvPr/>
                </p:nvSpPr>
                <p:spPr>
                  <a:xfrm>
                    <a:off x="5321157" y="3477062"/>
                    <a:ext cx="61607" cy="54622"/>
                  </a:xfrm>
                  <a:prstGeom prst="rect">
                    <a:avLst/>
                  </a:prstGeom>
                  <a:blipFill>
                    <a:blip r:embed="rId43" cstate="print"/>
                    <a:stretch>
                      <a:fillRect/>
                    </a:stretch>
                  </a:blipFill>
                </p:spPr>
                <p:txBody>
                  <a:bodyPr wrap="square" lIns="0" tIns="0" rIns="0" bIns="0" rtlCol="0">
                    <a:noAutofit/>
                  </a:bodyPr>
                  <a:lstStyle/>
                  <a:p>
                    <a:pPr defTabSz="914159"/>
                    <a:endParaRPr>
                      <a:solidFill>
                        <a:prstClr val="black"/>
                      </a:solidFill>
                    </a:endParaRPr>
                  </a:p>
                </p:txBody>
              </p:sp>
              <p:sp>
                <p:nvSpPr>
                  <p:cNvPr id="86" name="object 76"/>
                  <p:cNvSpPr/>
                  <p:nvPr/>
                </p:nvSpPr>
                <p:spPr>
                  <a:xfrm>
                    <a:off x="5309444" y="3529954"/>
                    <a:ext cx="7137" cy="1727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7137" h="1727">
                        <a:moveTo>
                          <a:pt x="0" y="0"/>
                        </a:moveTo>
                        <a:lnTo>
                          <a:pt x="1943" y="1079"/>
                        </a:lnTo>
                        <a:lnTo>
                          <a:pt x="4102" y="1727"/>
                        </a:lnTo>
                        <a:lnTo>
                          <a:pt x="7137" y="1727"/>
                        </a:lnTo>
                        <a:lnTo>
                          <a:pt x="3263" y="1079"/>
                        </a:lnTo>
                        <a:lnTo>
                          <a:pt x="0" y="0"/>
                        </a:lnTo>
                        <a:close/>
                      </a:path>
                    </a:pathLst>
                  </a:custGeom>
                  <a:solidFill>
                    <a:srgbClr val="9DACB4"/>
                  </a:solidFill>
                </p:spPr>
                <p:txBody>
                  <a:bodyPr wrap="square" lIns="0" tIns="0" rIns="0" bIns="0" rtlCol="0">
                    <a:noAutofit/>
                  </a:bodyPr>
                  <a:lstStyle/>
                  <a:p>
                    <a:pPr defTabSz="914159"/>
                    <a:endParaRPr>
                      <a:solidFill>
                        <a:prstClr val="black"/>
                      </a:solidFill>
                    </a:endParaRPr>
                  </a:p>
                </p:txBody>
              </p:sp>
              <p:sp>
                <p:nvSpPr>
                  <p:cNvPr id="87" name="object 77"/>
                  <p:cNvSpPr/>
                  <p:nvPr/>
                </p:nvSpPr>
                <p:spPr>
                  <a:xfrm>
                    <a:off x="5308661" y="3501828"/>
                    <a:ext cx="32664" cy="23634"/>
                  </a:xfrm>
                  <a:prstGeom prst="rect">
                    <a:avLst/>
                  </a:prstGeom>
                  <a:blipFill>
                    <a:blip r:embed="rId44" cstate="print"/>
                    <a:stretch>
                      <a:fillRect/>
                    </a:stretch>
                  </a:blipFill>
                </p:spPr>
                <p:txBody>
                  <a:bodyPr wrap="square" lIns="0" tIns="0" rIns="0" bIns="0" rtlCol="0">
                    <a:noAutofit/>
                  </a:bodyPr>
                  <a:lstStyle/>
                  <a:p>
                    <a:pPr defTabSz="914159"/>
                    <a:endParaRPr>
                      <a:solidFill>
                        <a:prstClr val="black"/>
                      </a:solidFill>
                    </a:endParaRPr>
                  </a:p>
                </p:txBody>
              </p:sp>
              <p:sp>
                <p:nvSpPr>
                  <p:cNvPr id="88" name="object 78"/>
                  <p:cNvSpPr/>
                  <p:nvPr/>
                </p:nvSpPr>
                <p:spPr>
                  <a:xfrm>
                    <a:off x="5308370" y="3501547"/>
                    <a:ext cx="33324" cy="24180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33324" h="24180">
                        <a:moveTo>
                          <a:pt x="19989" y="0"/>
                        </a:moveTo>
                        <a:lnTo>
                          <a:pt x="13512" y="114"/>
                        </a:lnTo>
                        <a:lnTo>
                          <a:pt x="8699" y="1701"/>
                        </a:lnTo>
                        <a:lnTo>
                          <a:pt x="6527" y="2463"/>
                        </a:lnTo>
                        <a:lnTo>
                          <a:pt x="0" y="4851"/>
                        </a:lnTo>
                        <a:lnTo>
                          <a:pt x="0" y="19291"/>
                        </a:lnTo>
                        <a:lnTo>
                          <a:pt x="7353" y="24180"/>
                        </a:lnTo>
                        <a:lnTo>
                          <a:pt x="27520" y="24180"/>
                        </a:lnTo>
                        <a:lnTo>
                          <a:pt x="28368" y="23583"/>
                        </a:lnTo>
                        <a:lnTo>
                          <a:pt x="7683" y="23583"/>
                        </a:lnTo>
                        <a:lnTo>
                          <a:pt x="622" y="18897"/>
                        </a:lnTo>
                        <a:lnTo>
                          <a:pt x="622" y="5283"/>
                        </a:lnTo>
                        <a:lnTo>
                          <a:pt x="8928" y="2298"/>
                        </a:lnTo>
                        <a:lnTo>
                          <a:pt x="13639" y="736"/>
                        </a:lnTo>
                        <a:lnTo>
                          <a:pt x="19989" y="622"/>
                        </a:lnTo>
                        <a:lnTo>
                          <a:pt x="22785" y="622"/>
                        </a:lnTo>
                        <a:lnTo>
                          <a:pt x="21983" y="50"/>
                        </a:lnTo>
                        <a:lnTo>
                          <a:pt x="19989" y="0"/>
                        </a:lnTo>
                        <a:close/>
                      </a:path>
                      <a:path w="33324" h="24180">
                        <a:moveTo>
                          <a:pt x="22785" y="622"/>
                        </a:moveTo>
                        <a:lnTo>
                          <a:pt x="21793" y="622"/>
                        </a:lnTo>
                        <a:lnTo>
                          <a:pt x="29679" y="6337"/>
                        </a:lnTo>
                        <a:lnTo>
                          <a:pt x="32651" y="8890"/>
                        </a:lnTo>
                        <a:lnTo>
                          <a:pt x="32651" y="19710"/>
                        </a:lnTo>
                        <a:lnTo>
                          <a:pt x="27127" y="23583"/>
                        </a:lnTo>
                        <a:lnTo>
                          <a:pt x="28368" y="23583"/>
                        </a:lnTo>
                        <a:lnTo>
                          <a:pt x="33324" y="20091"/>
                        </a:lnTo>
                        <a:lnTo>
                          <a:pt x="33324" y="8585"/>
                        </a:lnTo>
                        <a:lnTo>
                          <a:pt x="30162" y="5880"/>
                        </a:lnTo>
                        <a:lnTo>
                          <a:pt x="22785" y="622"/>
                        </a:lnTo>
                        <a:close/>
                      </a:path>
                    </a:pathLst>
                  </a:custGeom>
                  <a:solidFill>
                    <a:srgbClr val="CE8C22"/>
                  </a:solidFill>
                </p:spPr>
                <p:txBody>
                  <a:bodyPr wrap="square" lIns="0" tIns="0" rIns="0" bIns="0" rtlCol="0">
                    <a:noAutofit/>
                  </a:bodyPr>
                  <a:lstStyle/>
                  <a:p>
                    <a:pPr defTabSz="914159"/>
                    <a:endParaRPr>
                      <a:solidFill>
                        <a:prstClr val="black"/>
                      </a:solidFill>
                    </a:endParaRPr>
                  </a:p>
                </p:txBody>
              </p:sp>
              <p:sp>
                <p:nvSpPr>
                  <p:cNvPr id="89" name="object 79"/>
                  <p:cNvSpPr/>
                  <p:nvPr/>
                </p:nvSpPr>
                <p:spPr>
                  <a:xfrm>
                    <a:off x="5308356" y="3501535"/>
                    <a:ext cx="33350" cy="24206"/>
                  </a:xfrm>
                  <a:prstGeom prst="rect">
                    <a:avLst/>
                  </a:prstGeom>
                  <a:blipFill>
                    <a:blip r:embed="rId45" cstate="print"/>
                    <a:stretch>
                      <a:fillRect/>
                    </a:stretch>
                  </a:blipFill>
                </p:spPr>
                <p:txBody>
                  <a:bodyPr wrap="square" lIns="0" tIns="0" rIns="0" bIns="0" rtlCol="0">
                    <a:noAutofit/>
                  </a:bodyPr>
                  <a:lstStyle/>
                  <a:p>
                    <a:pPr defTabSz="914159"/>
                    <a:endParaRPr>
                      <a:solidFill>
                        <a:prstClr val="black"/>
                      </a:solidFill>
                    </a:endParaRPr>
                  </a:p>
                </p:txBody>
              </p:sp>
              <p:sp>
                <p:nvSpPr>
                  <p:cNvPr id="90" name="object 80"/>
                  <p:cNvSpPr/>
                  <p:nvPr/>
                </p:nvSpPr>
                <p:spPr>
                  <a:xfrm>
                    <a:off x="5314223" y="3451675"/>
                    <a:ext cx="21031" cy="29133"/>
                  </a:xfrm>
                  <a:prstGeom prst="rect">
                    <a:avLst/>
                  </a:prstGeom>
                  <a:blipFill>
                    <a:blip r:embed="rId46" cstate="print"/>
                    <a:stretch>
                      <a:fillRect/>
                    </a:stretch>
                  </a:blipFill>
                </p:spPr>
                <p:txBody>
                  <a:bodyPr wrap="square" lIns="0" tIns="0" rIns="0" bIns="0" rtlCol="0">
                    <a:noAutofit/>
                  </a:bodyPr>
                  <a:lstStyle/>
                  <a:p>
                    <a:pPr defTabSz="914159"/>
                    <a:endParaRPr>
                      <a:solidFill>
                        <a:prstClr val="black"/>
                      </a:solidFill>
                    </a:endParaRPr>
                  </a:p>
                </p:txBody>
              </p:sp>
              <p:sp>
                <p:nvSpPr>
                  <p:cNvPr id="91" name="object 81"/>
                  <p:cNvSpPr/>
                  <p:nvPr/>
                </p:nvSpPr>
                <p:spPr>
                  <a:xfrm>
                    <a:off x="5313887" y="3451366"/>
                    <a:ext cx="21704" cy="29806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21704" h="29806">
                        <a:moveTo>
                          <a:pt x="11899" y="0"/>
                        </a:moveTo>
                        <a:lnTo>
                          <a:pt x="7277" y="0"/>
                        </a:lnTo>
                        <a:lnTo>
                          <a:pt x="5613" y="571"/>
                        </a:lnTo>
                        <a:lnTo>
                          <a:pt x="3086" y="2755"/>
                        </a:lnTo>
                        <a:lnTo>
                          <a:pt x="2171" y="3924"/>
                        </a:lnTo>
                        <a:lnTo>
                          <a:pt x="698" y="5714"/>
                        </a:lnTo>
                        <a:lnTo>
                          <a:pt x="0" y="8153"/>
                        </a:lnTo>
                        <a:lnTo>
                          <a:pt x="0" y="17767"/>
                        </a:lnTo>
                        <a:lnTo>
                          <a:pt x="3683" y="29806"/>
                        </a:lnTo>
                        <a:lnTo>
                          <a:pt x="14897" y="29806"/>
                        </a:lnTo>
                        <a:lnTo>
                          <a:pt x="16381" y="29184"/>
                        </a:lnTo>
                        <a:lnTo>
                          <a:pt x="4152" y="29184"/>
                        </a:lnTo>
                        <a:lnTo>
                          <a:pt x="692" y="17767"/>
                        </a:lnTo>
                        <a:lnTo>
                          <a:pt x="672" y="8153"/>
                        </a:lnTo>
                        <a:lnTo>
                          <a:pt x="1257" y="5994"/>
                        </a:lnTo>
                        <a:lnTo>
                          <a:pt x="2654" y="4317"/>
                        </a:lnTo>
                        <a:lnTo>
                          <a:pt x="3556" y="3187"/>
                        </a:lnTo>
                        <a:lnTo>
                          <a:pt x="5918" y="1168"/>
                        </a:lnTo>
                        <a:lnTo>
                          <a:pt x="7404" y="622"/>
                        </a:lnTo>
                        <a:lnTo>
                          <a:pt x="13629" y="622"/>
                        </a:lnTo>
                        <a:lnTo>
                          <a:pt x="11899" y="0"/>
                        </a:lnTo>
                        <a:close/>
                      </a:path>
                      <a:path w="21704" h="29806">
                        <a:moveTo>
                          <a:pt x="13629" y="622"/>
                        </a:moveTo>
                        <a:lnTo>
                          <a:pt x="11798" y="622"/>
                        </a:lnTo>
                        <a:lnTo>
                          <a:pt x="17513" y="2819"/>
                        </a:lnTo>
                        <a:lnTo>
                          <a:pt x="21056" y="13271"/>
                        </a:lnTo>
                        <a:lnTo>
                          <a:pt x="21056" y="24371"/>
                        </a:lnTo>
                        <a:lnTo>
                          <a:pt x="17310" y="28155"/>
                        </a:lnTo>
                        <a:lnTo>
                          <a:pt x="14732" y="29184"/>
                        </a:lnTo>
                        <a:lnTo>
                          <a:pt x="16381" y="29184"/>
                        </a:lnTo>
                        <a:lnTo>
                          <a:pt x="17653" y="28651"/>
                        </a:lnTo>
                        <a:lnTo>
                          <a:pt x="21704" y="24663"/>
                        </a:lnTo>
                        <a:lnTo>
                          <a:pt x="21630" y="13271"/>
                        </a:lnTo>
                        <a:lnTo>
                          <a:pt x="18288" y="2298"/>
                        </a:lnTo>
                        <a:lnTo>
                          <a:pt x="13629" y="622"/>
                        </a:lnTo>
                        <a:close/>
                      </a:path>
                    </a:pathLst>
                  </a:custGeom>
                  <a:solidFill>
                    <a:srgbClr val="0C66AE"/>
                  </a:solidFill>
                </p:spPr>
                <p:txBody>
                  <a:bodyPr wrap="square" lIns="0" tIns="0" rIns="0" bIns="0" rtlCol="0">
                    <a:noAutofit/>
                  </a:bodyPr>
                  <a:lstStyle/>
                  <a:p>
                    <a:pPr defTabSz="914159"/>
                    <a:endParaRPr>
                      <a:solidFill>
                        <a:prstClr val="black"/>
                      </a:solidFill>
                    </a:endParaRPr>
                  </a:p>
                </p:txBody>
              </p:sp>
              <p:sp>
                <p:nvSpPr>
                  <p:cNvPr id="92" name="object 82"/>
                  <p:cNvSpPr/>
                  <p:nvPr/>
                </p:nvSpPr>
                <p:spPr>
                  <a:xfrm>
                    <a:off x="5314223" y="3451675"/>
                    <a:ext cx="21031" cy="29133"/>
                  </a:xfrm>
                  <a:prstGeom prst="rect">
                    <a:avLst/>
                  </a:prstGeom>
                  <a:blipFill>
                    <a:blip r:embed="rId46" cstate="print"/>
                    <a:stretch>
                      <a:fillRect/>
                    </a:stretch>
                  </a:blipFill>
                </p:spPr>
                <p:txBody>
                  <a:bodyPr wrap="square" lIns="0" tIns="0" rIns="0" bIns="0" rtlCol="0">
                    <a:noAutofit/>
                  </a:bodyPr>
                  <a:lstStyle/>
                  <a:p>
                    <a:pPr defTabSz="914159"/>
                    <a:endParaRPr>
                      <a:solidFill>
                        <a:prstClr val="black"/>
                      </a:solidFill>
                    </a:endParaRPr>
                  </a:p>
                </p:txBody>
              </p:sp>
              <p:sp>
                <p:nvSpPr>
                  <p:cNvPr id="93" name="object 83"/>
                  <p:cNvSpPr/>
                  <p:nvPr/>
                </p:nvSpPr>
                <p:spPr>
                  <a:xfrm>
                    <a:off x="5313887" y="3451366"/>
                    <a:ext cx="21704" cy="29806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21704" h="29806">
                        <a:moveTo>
                          <a:pt x="11899" y="0"/>
                        </a:moveTo>
                        <a:lnTo>
                          <a:pt x="7277" y="0"/>
                        </a:lnTo>
                        <a:lnTo>
                          <a:pt x="5613" y="571"/>
                        </a:lnTo>
                        <a:lnTo>
                          <a:pt x="3086" y="2755"/>
                        </a:lnTo>
                        <a:lnTo>
                          <a:pt x="2171" y="3924"/>
                        </a:lnTo>
                        <a:lnTo>
                          <a:pt x="698" y="5714"/>
                        </a:lnTo>
                        <a:lnTo>
                          <a:pt x="0" y="8153"/>
                        </a:lnTo>
                        <a:lnTo>
                          <a:pt x="0" y="17767"/>
                        </a:lnTo>
                        <a:lnTo>
                          <a:pt x="3683" y="29806"/>
                        </a:lnTo>
                        <a:lnTo>
                          <a:pt x="14897" y="29806"/>
                        </a:lnTo>
                        <a:lnTo>
                          <a:pt x="16381" y="29184"/>
                        </a:lnTo>
                        <a:lnTo>
                          <a:pt x="4152" y="29184"/>
                        </a:lnTo>
                        <a:lnTo>
                          <a:pt x="692" y="17767"/>
                        </a:lnTo>
                        <a:lnTo>
                          <a:pt x="672" y="8153"/>
                        </a:lnTo>
                        <a:lnTo>
                          <a:pt x="1257" y="5994"/>
                        </a:lnTo>
                        <a:lnTo>
                          <a:pt x="2654" y="4317"/>
                        </a:lnTo>
                        <a:lnTo>
                          <a:pt x="3556" y="3187"/>
                        </a:lnTo>
                        <a:lnTo>
                          <a:pt x="5918" y="1168"/>
                        </a:lnTo>
                        <a:lnTo>
                          <a:pt x="7404" y="622"/>
                        </a:lnTo>
                        <a:lnTo>
                          <a:pt x="13629" y="622"/>
                        </a:lnTo>
                        <a:lnTo>
                          <a:pt x="11899" y="0"/>
                        </a:lnTo>
                        <a:close/>
                      </a:path>
                      <a:path w="21704" h="29806">
                        <a:moveTo>
                          <a:pt x="13629" y="622"/>
                        </a:moveTo>
                        <a:lnTo>
                          <a:pt x="11798" y="622"/>
                        </a:lnTo>
                        <a:lnTo>
                          <a:pt x="17513" y="2819"/>
                        </a:lnTo>
                        <a:lnTo>
                          <a:pt x="21056" y="13271"/>
                        </a:lnTo>
                        <a:lnTo>
                          <a:pt x="21056" y="24371"/>
                        </a:lnTo>
                        <a:lnTo>
                          <a:pt x="17310" y="28155"/>
                        </a:lnTo>
                        <a:lnTo>
                          <a:pt x="14732" y="29184"/>
                        </a:lnTo>
                        <a:lnTo>
                          <a:pt x="16381" y="29184"/>
                        </a:lnTo>
                        <a:lnTo>
                          <a:pt x="17653" y="28651"/>
                        </a:lnTo>
                        <a:lnTo>
                          <a:pt x="21704" y="24663"/>
                        </a:lnTo>
                        <a:lnTo>
                          <a:pt x="21630" y="13271"/>
                        </a:lnTo>
                        <a:lnTo>
                          <a:pt x="18288" y="2298"/>
                        </a:lnTo>
                        <a:lnTo>
                          <a:pt x="13629" y="622"/>
                        </a:lnTo>
                        <a:close/>
                      </a:path>
                    </a:pathLst>
                  </a:custGeom>
                  <a:solidFill>
                    <a:srgbClr val="0C66AE"/>
                  </a:solidFill>
                </p:spPr>
                <p:txBody>
                  <a:bodyPr wrap="square" lIns="0" tIns="0" rIns="0" bIns="0" rtlCol="0">
                    <a:noAutofit/>
                  </a:bodyPr>
                  <a:lstStyle/>
                  <a:p>
                    <a:pPr defTabSz="914159"/>
                    <a:endParaRPr>
                      <a:solidFill>
                        <a:prstClr val="black"/>
                      </a:solidFill>
                    </a:endParaRPr>
                  </a:p>
                </p:txBody>
              </p:sp>
              <p:sp>
                <p:nvSpPr>
                  <p:cNvPr id="94" name="object 84"/>
                  <p:cNvSpPr/>
                  <p:nvPr/>
                </p:nvSpPr>
                <p:spPr>
                  <a:xfrm>
                    <a:off x="5302793" y="3476338"/>
                    <a:ext cx="21285" cy="26479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21285" h="26479">
                        <a:moveTo>
                          <a:pt x="10172" y="10782"/>
                        </a:moveTo>
                        <a:lnTo>
                          <a:pt x="19722" y="10782"/>
                        </a:lnTo>
                      </a:path>
                      <a:path w="21285" h="26479">
                        <a:moveTo>
                          <a:pt x="19735" y="10744"/>
                        </a:moveTo>
                        <a:lnTo>
                          <a:pt x="10172" y="10782"/>
                        </a:lnTo>
                        <a:lnTo>
                          <a:pt x="19722" y="10782"/>
                        </a:lnTo>
                      </a:path>
                    </a:pathLst>
                  </a:custGeom>
                </p:spPr>
                <p:txBody>
                  <a:bodyPr wrap="square" lIns="0" tIns="0" rIns="0" bIns="0" rtlCol="0">
                    <a:noAutofit/>
                  </a:bodyPr>
                  <a:lstStyle/>
                  <a:p>
                    <a:pPr defTabSz="914159"/>
                    <a:endParaRPr>
                      <a:solidFill>
                        <a:prstClr val="black"/>
                      </a:solidFill>
                    </a:endParaRPr>
                  </a:p>
                </p:txBody>
              </p:sp>
              <p:sp>
                <p:nvSpPr>
                  <p:cNvPr id="95" name="object 85"/>
                  <p:cNvSpPr/>
                  <p:nvPr/>
                </p:nvSpPr>
                <p:spPr>
                  <a:xfrm>
                    <a:off x="5302497" y="3475170"/>
                    <a:ext cx="22174" cy="28295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22174" h="28295">
                        <a:moveTo>
                          <a:pt x="0" y="0"/>
                        </a:moveTo>
                        <a:lnTo>
                          <a:pt x="0" y="28295"/>
                        </a:lnTo>
                        <a:lnTo>
                          <a:pt x="469" y="27952"/>
                        </a:lnTo>
                        <a:lnTo>
                          <a:pt x="1609" y="26911"/>
                        </a:lnTo>
                        <a:lnTo>
                          <a:pt x="673" y="26911"/>
                        </a:lnTo>
                        <a:lnTo>
                          <a:pt x="596" y="2247"/>
                        </a:lnTo>
                        <a:lnTo>
                          <a:pt x="1162" y="2247"/>
                        </a:lnTo>
                        <a:lnTo>
                          <a:pt x="0" y="0"/>
                        </a:lnTo>
                        <a:close/>
                      </a:path>
                      <a:path w="22174" h="28295">
                        <a:moveTo>
                          <a:pt x="2945" y="5656"/>
                        </a:moveTo>
                        <a:lnTo>
                          <a:pt x="4140" y="7391"/>
                        </a:lnTo>
                        <a:lnTo>
                          <a:pt x="10756" y="12242"/>
                        </a:lnTo>
                        <a:lnTo>
                          <a:pt x="19608" y="12242"/>
                        </a:lnTo>
                        <a:lnTo>
                          <a:pt x="19443" y="12954"/>
                        </a:lnTo>
                        <a:lnTo>
                          <a:pt x="19435" y="17246"/>
                        </a:lnTo>
                        <a:lnTo>
                          <a:pt x="20154" y="18948"/>
                        </a:lnTo>
                        <a:lnTo>
                          <a:pt x="21031" y="20396"/>
                        </a:lnTo>
                        <a:lnTo>
                          <a:pt x="15633" y="20853"/>
                        </a:lnTo>
                        <a:lnTo>
                          <a:pt x="8204" y="21958"/>
                        </a:lnTo>
                        <a:lnTo>
                          <a:pt x="2095" y="25704"/>
                        </a:lnTo>
                        <a:lnTo>
                          <a:pt x="1536" y="26225"/>
                        </a:lnTo>
                        <a:lnTo>
                          <a:pt x="673" y="26911"/>
                        </a:lnTo>
                        <a:lnTo>
                          <a:pt x="1609" y="26911"/>
                        </a:lnTo>
                        <a:lnTo>
                          <a:pt x="2235" y="26339"/>
                        </a:lnTo>
                        <a:lnTo>
                          <a:pt x="2705" y="26022"/>
                        </a:lnTo>
                        <a:lnTo>
                          <a:pt x="8890" y="22275"/>
                        </a:lnTo>
                        <a:lnTo>
                          <a:pt x="16891" y="21310"/>
                        </a:lnTo>
                        <a:lnTo>
                          <a:pt x="22174" y="20942"/>
                        </a:lnTo>
                        <a:lnTo>
                          <a:pt x="21005" y="19291"/>
                        </a:lnTo>
                        <a:lnTo>
                          <a:pt x="19989" y="17246"/>
                        </a:lnTo>
                        <a:lnTo>
                          <a:pt x="20048" y="12954"/>
                        </a:lnTo>
                        <a:lnTo>
                          <a:pt x="20154" y="12382"/>
                        </a:lnTo>
                        <a:lnTo>
                          <a:pt x="20425" y="11620"/>
                        </a:lnTo>
                        <a:lnTo>
                          <a:pt x="10109" y="11620"/>
                        </a:lnTo>
                        <a:lnTo>
                          <a:pt x="2945" y="5656"/>
                        </a:lnTo>
                        <a:close/>
                      </a:path>
                      <a:path w="22174" h="28295">
                        <a:moveTo>
                          <a:pt x="20434" y="11595"/>
                        </a:moveTo>
                        <a:lnTo>
                          <a:pt x="10109" y="11620"/>
                        </a:lnTo>
                        <a:lnTo>
                          <a:pt x="20425" y="11620"/>
                        </a:lnTo>
                        <a:close/>
                      </a:path>
                      <a:path w="22174" h="28295">
                        <a:moveTo>
                          <a:pt x="1162" y="2247"/>
                        </a:moveTo>
                        <a:lnTo>
                          <a:pt x="596" y="2247"/>
                        </a:lnTo>
                        <a:lnTo>
                          <a:pt x="2860" y="5534"/>
                        </a:lnTo>
                        <a:lnTo>
                          <a:pt x="1162" y="2247"/>
                        </a:lnTo>
                        <a:close/>
                      </a:path>
                    </a:pathLst>
                  </a:custGeom>
                  <a:solidFill>
                    <a:srgbClr val="0C66AE"/>
                  </a:solidFill>
                </p:spPr>
                <p:txBody>
                  <a:bodyPr wrap="square" lIns="0" tIns="0" rIns="0" bIns="0" rtlCol="0">
                    <a:noAutofit/>
                  </a:bodyPr>
                  <a:lstStyle/>
                  <a:p>
                    <a:pPr defTabSz="914159"/>
                    <a:endParaRPr>
                      <a:solidFill>
                        <a:prstClr val="black"/>
                      </a:solidFill>
                    </a:endParaRPr>
                  </a:p>
                </p:txBody>
              </p:sp>
              <p:sp>
                <p:nvSpPr>
                  <p:cNvPr id="96" name="object 86"/>
                  <p:cNvSpPr/>
                  <p:nvPr/>
                </p:nvSpPr>
                <p:spPr>
                  <a:xfrm>
                    <a:off x="5302501" y="3475170"/>
                    <a:ext cx="22161" cy="28295"/>
                  </a:xfrm>
                  <a:prstGeom prst="rect">
                    <a:avLst/>
                  </a:prstGeom>
                  <a:blipFill>
                    <a:blip r:embed="rId47" cstate="print"/>
                    <a:stretch>
                      <a:fillRect/>
                    </a:stretch>
                  </a:blipFill>
                </p:spPr>
                <p:txBody>
                  <a:bodyPr wrap="square" lIns="0" tIns="0" rIns="0" bIns="0" rtlCol="0">
                    <a:noAutofit/>
                  </a:bodyPr>
                  <a:lstStyle/>
                  <a:p>
                    <a:pPr defTabSz="914159"/>
                    <a:endParaRPr>
                      <a:solidFill>
                        <a:prstClr val="black"/>
                      </a:solidFill>
                    </a:endParaRPr>
                  </a:p>
                </p:txBody>
              </p:sp>
              <p:sp>
                <p:nvSpPr>
                  <p:cNvPr id="97" name="object 87"/>
                  <p:cNvSpPr/>
                  <p:nvPr/>
                </p:nvSpPr>
                <p:spPr>
                  <a:xfrm>
                    <a:off x="5308356" y="3501535"/>
                    <a:ext cx="33350" cy="16471"/>
                  </a:xfrm>
                  <a:prstGeom prst="rect">
                    <a:avLst/>
                  </a:prstGeom>
                  <a:blipFill>
                    <a:blip r:embed="rId48" cstate="print"/>
                    <a:stretch>
                      <a:fillRect/>
                    </a:stretch>
                  </a:blipFill>
                </p:spPr>
                <p:txBody>
                  <a:bodyPr wrap="square" lIns="0" tIns="0" rIns="0" bIns="0" rtlCol="0">
                    <a:noAutofit/>
                  </a:bodyPr>
                  <a:lstStyle/>
                  <a:p>
                    <a:pPr defTabSz="914159"/>
                    <a:endParaRPr>
                      <a:solidFill>
                        <a:prstClr val="black"/>
                      </a:solidFill>
                    </a:endParaRPr>
                  </a:p>
                </p:txBody>
              </p:sp>
              <p:sp>
                <p:nvSpPr>
                  <p:cNvPr id="98" name="object 88"/>
                  <p:cNvSpPr/>
                  <p:nvPr/>
                </p:nvSpPr>
                <p:spPr>
                  <a:xfrm>
                    <a:off x="5321157" y="3477062"/>
                    <a:ext cx="38112" cy="54622"/>
                  </a:xfrm>
                  <a:prstGeom prst="rect">
                    <a:avLst/>
                  </a:prstGeom>
                  <a:blipFill>
                    <a:blip r:embed="rId49" cstate="print"/>
                    <a:stretch>
                      <a:fillRect/>
                    </a:stretch>
                  </a:blipFill>
                </p:spPr>
                <p:txBody>
                  <a:bodyPr wrap="square" lIns="0" tIns="0" rIns="0" bIns="0" rtlCol="0">
                    <a:noAutofit/>
                  </a:bodyPr>
                  <a:lstStyle/>
                  <a:p>
                    <a:pPr defTabSz="914159"/>
                    <a:endParaRPr>
                      <a:solidFill>
                        <a:prstClr val="black"/>
                      </a:solidFill>
                    </a:endParaRPr>
                  </a:p>
                </p:txBody>
              </p:sp>
              <p:sp>
                <p:nvSpPr>
                  <p:cNvPr id="99" name="object 89"/>
                  <p:cNvSpPr/>
                  <p:nvPr/>
                </p:nvSpPr>
                <p:spPr>
                  <a:xfrm>
                    <a:off x="5302501" y="3475170"/>
                    <a:ext cx="22161" cy="28295"/>
                  </a:xfrm>
                  <a:prstGeom prst="rect">
                    <a:avLst/>
                  </a:prstGeom>
                  <a:blipFill>
                    <a:blip r:embed="rId50" cstate="print"/>
                    <a:stretch>
                      <a:fillRect/>
                    </a:stretch>
                  </a:blipFill>
                </p:spPr>
                <p:txBody>
                  <a:bodyPr wrap="square" lIns="0" tIns="0" rIns="0" bIns="0" rtlCol="0">
                    <a:noAutofit/>
                  </a:bodyPr>
                  <a:lstStyle/>
                  <a:p>
                    <a:pPr defTabSz="914159"/>
                    <a:endParaRPr>
                      <a:solidFill>
                        <a:prstClr val="black"/>
                      </a:solidFill>
                    </a:endParaRPr>
                  </a:p>
                </p:txBody>
              </p:sp>
              <p:sp>
                <p:nvSpPr>
                  <p:cNvPr id="100" name="object 90"/>
                  <p:cNvSpPr/>
                  <p:nvPr/>
                </p:nvSpPr>
                <p:spPr>
                  <a:xfrm>
                    <a:off x="5313880" y="3451358"/>
                    <a:ext cx="21704" cy="29819"/>
                  </a:xfrm>
                  <a:prstGeom prst="rect">
                    <a:avLst/>
                  </a:prstGeom>
                  <a:blipFill>
                    <a:blip r:embed="rId51" cstate="print"/>
                    <a:stretch>
                      <a:fillRect/>
                    </a:stretch>
                  </a:blipFill>
                </p:spPr>
                <p:txBody>
                  <a:bodyPr wrap="square" lIns="0" tIns="0" rIns="0" bIns="0" rtlCol="0">
                    <a:noAutofit/>
                  </a:bodyPr>
                  <a:lstStyle/>
                  <a:p>
                    <a:pPr defTabSz="914159"/>
                    <a:endParaRPr>
                      <a:solidFill>
                        <a:prstClr val="black"/>
                      </a:solidFill>
                    </a:endParaRPr>
                  </a:p>
                </p:txBody>
              </p:sp>
              <p:sp>
                <p:nvSpPr>
                  <p:cNvPr id="101" name="object 91"/>
                  <p:cNvSpPr/>
                  <p:nvPr/>
                </p:nvSpPr>
                <p:spPr>
                  <a:xfrm>
                    <a:off x="5313880" y="3459206"/>
                    <a:ext cx="21704" cy="21971"/>
                  </a:xfrm>
                  <a:prstGeom prst="rect">
                    <a:avLst/>
                  </a:prstGeom>
                  <a:blipFill>
                    <a:blip r:embed="rId52" cstate="print"/>
                    <a:stretch>
                      <a:fillRect/>
                    </a:stretch>
                  </a:blipFill>
                </p:spPr>
                <p:txBody>
                  <a:bodyPr wrap="square" lIns="0" tIns="0" rIns="0" bIns="0" rtlCol="0">
                    <a:noAutofit/>
                  </a:bodyPr>
                  <a:lstStyle/>
                  <a:p>
                    <a:pPr defTabSz="914159"/>
                    <a:endParaRPr>
                      <a:solidFill>
                        <a:prstClr val="black"/>
                      </a:solidFill>
                    </a:endParaRPr>
                  </a:p>
                </p:txBody>
              </p:sp>
              <p:sp>
                <p:nvSpPr>
                  <p:cNvPr id="102" name="object 92"/>
                  <p:cNvSpPr/>
                  <p:nvPr/>
                </p:nvSpPr>
                <p:spPr>
                  <a:xfrm>
                    <a:off x="5304990" y="3453834"/>
                    <a:ext cx="75285" cy="75336"/>
                  </a:xfrm>
                  <a:prstGeom prst="rect">
                    <a:avLst/>
                  </a:prstGeom>
                  <a:blipFill>
                    <a:blip r:embed="rId53" cstate="print"/>
                    <a:stretch>
                      <a:fillRect/>
                    </a:stretch>
                  </a:blipFill>
                </p:spPr>
                <p:txBody>
                  <a:bodyPr wrap="square" lIns="0" tIns="0" rIns="0" bIns="0" rtlCol="0">
                    <a:noAutofit/>
                  </a:bodyPr>
                  <a:lstStyle/>
                  <a:p>
                    <a:pPr defTabSz="914159"/>
                    <a:endParaRPr>
                      <a:solidFill>
                        <a:prstClr val="black"/>
                      </a:solidFill>
                    </a:endParaRPr>
                  </a:p>
                </p:txBody>
              </p:sp>
              <p:sp>
                <p:nvSpPr>
                  <p:cNvPr id="103" name="object 93"/>
                  <p:cNvSpPr/>
                  <p:nvPr/>
                </p:nvSpPr>
                <p:spPr>
                  <a:xfrm>
                    <a:off x="5304990" y="3453834"/>
                    <a:ext cx="75285" cy="7416"/>
                  </a:xfrm>
                  <a:prstGeom prst="rect">
                    <a:avLst/>
                  </a:prstGeom>
                  <a:blipFill>
                    <a:blip r:embed="rId12" cstate="print"/>
                    <a:stretch>
                      <a:fillRect/>
                    </a:stretch>
                  </a:blipFill>
                </p:spPr>
                <p:txBody>
                  <a:bodyPr wrap="square" lIns="0" tIns="0" rIns="0" bIns="0" rtlCol="0">
                    <a:noAutofit/>
                  </a:bodyPr>
                  <a:lstStyle/>
                  <a:p>
                    <a:pPr defTabSz="914159"/>
                    <a:endParaRPr>
                      <a:solidFill>
                        <a:prstClr val="black"/>
                      </a:solidFill>
                    </a:endParaRPr>
                  </a:p>
                </p:txBody>
              </p:sp>
              <p:sp>
                <p:nvSpPr>
                  <p:cNvPr id="104" name="object 94"/>
                  <p:cNvSpPr/>
                  <p:nvPr/>
                </p:nvSpPr>
                <p:spPr>
                  <a:xfrm>
                    <a:off x="5302501" y="3451358"/>
                    <a:ext cx="80263" cy="80327"/>
                  </a:xfrm>
                  <a:prstGeom prst="rect">
                    <a:avLst/>
                  </a:prstGeom>
                  <a:blipFill>
                    <a:blip r:embed="rId54" cstate="print"/>
                    <a:stretch>
                      <a:fillRect/>
                    </a:stretch>
                  </a:blipFill>
                </p:spPr>
                <p:txBody>
                  <a:bodyPr wrap="square" lIns="0" tIns="0" rIns="0" bIns="0" rtlCol="0">
                    <a:noAutofit/>
                  </a:bodyPr>
                  <a:lstStyle/>
                  <a:p>
                    <a:pPr defTabSz="914159"/>
                    <a:endParaRPr>
                      <a:solidFill>
                        <a:prstClr val="black"/>
                      </a:solidFill>
                    </a:endParaRPr>
                  </a:p>
                </p:txBody>
              </p:sp>
              <p:sp>
                <p:nvSpPr>
                  <p:cNvPr id="105" name="object 95"/>
                  <p:cNvSpPr/>
                  <p:nvPr/>
                </p:nvSpPr>
                <p:spPr>
                  <a:xfrm>
                    <a:off x="4924511" y="3582168"/>
                    <a:ext cx="66471" cy="79679"/>
                  </a:xfrm>
                  <a:prstGeom prst="rect">
                    <a:avLst/>
                  </a:prstGeom>
                  <a:blipFill>
                    <a:blip r:embed="rId55" cstate="print"/>
                    <a:stretch>
                      <a:fillRect/>
                    </a:stretch>
                  </a:blipFill>
                </p:spPr>
                <p:txBody>
                  <a:bodyPr wrap="square" lIns="0" tIns="0" rIns="0" bIns="0" rtlCol="0">
                    <a:noAutofit/>
                  </a:bodyPr>
                  <a:lstStyle/>
                  <a:p>
                    <a:pPr defTabSz="914159"/>
                    <a:endParaRPr>
                      <a:solidFill>
                        <a:prstClr val="black"/>
                      </a:solidFill>
                    </a:endParaRPr>
                  </a:p>
                </p:txBody>
              </p:sp>
              <p:sp>
                <p:nvSpPr>
                  <p:cNvPr id="106" name="object 96"/>
                  <p:cNvSpPr/>
                  <p:nvPr/>
                </p:nvSpPr>
                <p:spPr>
                  <a:xfrm>
                    <a:off x="4924486" y="3581868"/>
                    <a:ext cx="66833" cy="80263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66833" h="80263">
                        <a:moveTo>
                          <a:pt x="60800" y="0"/>
                        </a:moveTo>
                        <a:lnTo>
                          <a:pt x="0" y="0"/>
                        </a:lnTo>
                        <a:lnTo>
                          <a:pt x="180" y="622"/>
                        </a:lnTo>
                        <a:lnTo>
                          <a:pt x="60444" y="622"/>
                        </a:lnTo>
                        <a:lnTo>
                          <a:pt x="66210" y="6337"/>
                        </a:lnTo>
                        <a:lnTo>
                          <a:pt x="66210" y="73939"/>
                        </a:lnTo>
                        <a:lnTo>
                          <a:pt x="60444" y="79667"/>
                        </a:lnTo>
                        <a:lnTo>
                          <a:pt x="30215" y="79667"/>
                        </a:lnTo>
                        <a:lnTo>
                          <a:pt x="30554" y="80263"/>
                        </a:lnTo>
                        <a:lnTo>
                          <a:pt x="60800" y="80263"/>
                        </a:lnTo>
                        <a:lnTo>
                          <a:pt x="66833" y="74244"/>
                        </a:lnTo>
                        <a:lnTo>
                          <a:pt x="66833" y="6019"/>
                        </a:lnTo>
                        <a:lnTo>
                          <a:pt x="60800" y="0"/>
                        </a:lnTo>
                        <a:close/>
                      </a:path>
                    </a:pathLst>
                  </a:custGeom>
                  <a:solidFill>
                    <a:srgbClr val="683179"/>
                  </a:solidFill>
                </p:spPr>
                <p:txBody>
                  <a:bodyPr wrap="square" lIns="0" tIns="0" rIns="0" bIns="0" rtlCol="0">
                    <a:noAutofit/>
                  </a:bodyPr>
                  <a:lstStyle/>
                  <a:p>
                    <a:pPr defTabSz="914159"/>
                    <a:endParaRPr>
                      <a:solidFill>
                        <a:prstClr val="black"/>
                      </a:solidFill>
                    </a:endParaRPr>
                  </a:p>
                </p:txBody>
              </p:sp>
              <p:sp>
                <p:nvSpPr>
                  <p:cNvPr id="107" name="object 97"/>
                  <p:cNvSpPr/>
                  <p:nvPr/>
                </p:nvSpPr>
                <p:spPr>
                  <a:xfrm>
                    <a:off x="4924484" y="3581863"/>
                    <a:ext cx="66815" cy="80263"/>
                  </a:xfrm>
                  <a:prstGeom prst="rect">
                    <a:avLst/>
                  </a:prstGeom>
                  <a:blipFill>
                    <a:blip r:embed="rId56" cstate="print"/>
                    <a:stretch>
                      <a:fillRect/>
                    </a:stretch>
                  </a:blipFill>
                </p:spPr>
                <p:txBody>
                  <a:bodyPr wrap="square" lIns="0" tIns="0" rIns="0" bIns="0" rtlCol="0">
                    <a:noAutofit/>
                  </a:bodyPr>
                  <a:lstStyle/>
                  <a:p>
                    <a:pPr defTabSz="914159"/>
                    <a:endParaRPr>
                      <a:solidFill>
                        <a:prstClr val="black"/>
                      </a:solidFill>
                    </a:endParaRPr>
                  </a:p>
                </p:txBody>
              </p:sp>
              <p:sp>
                <p:nvSpPr>
                  <p:cNvPr id="108" name="object 98"/>
                  <p:cNvSpPr/>
                  <p:nvPr/>
                </p:nvSpPr>
                <p:spPr>
                  <a:xfrm>
                    <a:off x="4925212" y="3584378"/>
                    <a:ext cx="63573" cy="75285"/>
                  </a:xfrm>
                  <a:prstGeom prst="rect">
                    <a:avLst/>
                  </a:prstGeom>
                  <a:blipFill>
                    <a:blip r:embed="rId57" cstate="print"/>
                    <a:stretch>
                      <a:fillRect/>
                    </a:stretch>
                  </a:blipFill>
                </p:spPr>
                <p:txBody>
                  <a:bodyPr wrap="square" lIns="0" tIns="0" rIns="0" bIns="0" rtlCol="0">
                    <a:noAutofit/>
                  </a:bodyPr>
                  <a:lstStyle/>
                  <a:p>
                    <a:pPr defTabSz="914159"/>
                    <a:endParaRPr>
                      <a:solidFill>
                        <a:prstClr val="black"/>
                      </a:solidFill>
                    </a:endParaRPr>
                  </a:p>
                </p:txBody>
              </p:sp>
              <p:sp>
                <p:nvSpPr>
                  <p:cNvPr id="109" name="object 99"/>
                  <p:cNvSpPr/>
                  <p:nvPr/>
                </p:nvSpPr>
                <p:spPr>
                  <a:xfrm>
                    <a:off x="4925212" y="3584378"/>
                    <a:ext cx="63573" cy="7404"/>
                  </a:xfrm>
                  <a:prstGeom prst="rect">
                    <a:avLst/>
                  </a:prstGeom>
                  <a:blipFill>
                    <a:blip r:embed="rId58" cstate="print"/>
                    <a:stretch>
                      <a:fillRect/>
                    </a:stretch>
                  </a:blipFill>
                </p:spPr>
                <p:txBody>
                  <a:bodyPr wrap="square" lIns="0" tIns="0" rIns="0" bIns="0" rtlCol="0">
                    <a:noAutofit/>
                  </a:bodyPr>
                  <a:lstStyle/>
                  <a:p>
                    <a:pPr defTabSz="914159"/>
                    <a:endParaRPr>
                      <a:solidFill>
                        <a:prstClr val="black"/>
                      </a:solidFill>
                    </a:endParaRPr>
                  </a:p>
                </p:txBody>
              </p:sp>
              <p:sp>
                <p:nvSpPr>
                  <p:cNvPr id="110" name="object 100"/>
                  <p:cNvSpPr/>
                  <p:nvPr/>
                </p:nvSpPr>
                <p:spPr>
                  <a:xfrm>
                    <a:off x="4931774" y="3607059"/>
                    <a:ext cx="46025" cy="35864"/>
                  </a:xfrm>
                  <a:prstGeom prst="rect">
                    <a:avLst/>
                  </a:prstGeom>
                  <a:blipFill>
                    <a:blip r:embed="rId59" cstate="print"/>
                    <a:stretch>
                      <a:fillRect/>
                    </a:stretch>
                  </a:blipFill>
                </p:spPr>
                <p:txBody>
                  <a:bodyPr wrap="square" lIns="0" tIns="0" rIns="0" bIns="0" rtlCol="0">
                    <a:noAutofit/>
                  </a:bodyPr>
                  <a:lstStyle/>
                  <a:p>
                    <a:pPr defTabSz="914159"/>
                    <a:endParaRPr>
                      <a:solidFill>
                        <a:prstClr val="black"/>
                      </a:solidFill>
                    </a:endParaRPr>
                  </a:p>
                </p:txBody>
              </p:sp>
              <p:sp>
                <p:nvSpPr>
                  <p:cNvPr id="111" name="object 101"/>
                  <p:cNvSpPr/>
                  <p:nvPr/>
                </p:nvSpPr>
                <p:spPr>
                  <a:xfrm>
                    <a:off x="4930893" y="3604013"/>
                    <a:ext cx="46914" cy="35890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46914" h="35890">
                        <a:moveTo>
                          <a:pt x="31377" y="35750"/>
                        </a:moveTo>
                        <a:lnTo>
                          <a:pt x="30227" y="35750"/>
                        </a:lnTo>
                        <a:lnTo>
                          <a:pt x="31370" y="35890"/>
                        </a:lnTo>
                        <a:lnTo>
                          <a:pt x="31377" y="35750"/>
                        </a:lnTo>
                        <a:close/>
                      </a:path>
                      <a:path w="46914" h="35890">
                        <a:moveTo>
                          <a:pt x="16993" y="0"/>
                        </a:moveTo>
                        <a:lnTo>
                          <a:pt x="0" y="0"/>
                        </a:lnTo>
                        <a:lnTo>
                          <a:pt x="1278" y="4417"/>
                        </a:lnTo>
                        <a:lnTo>
                          <a:pt x="2552" y="7796"/>
                        </a:lnTo>
                        <a:lnTo>
                          <a:pt x="13018" y="20853"/>
                        </a:lnTo>
                        <a:lnTo>
                          <a:pt x="13505" y="22275"/>
                        </a:lnTo>
                        <a:lnTo>
                          <a:pt x="13704" y="23723"/>
                        </a:lnTo>
                        <a:lnTo>
                          <a:pt x="13869" y="31851"/>
                        </a:lnTo>
                        <a:lnTo>
                          <a:pt x="12427" y="33422"/>
                        </a:lnTo>
                        <a:lnTo>
                          <a:pt x="13547" y="35806"/>
                        </a:lnTo>
                        <a:lnTo>
                          <a:pt x="31377" y="35750"/>
                        </a:lnTo>
                        <a:lnTo>
                          <a:pt x="31509" y="33197"/>
                        </a:lnTo>
                        <a:lnTo>
                          <a:pt x="23889" y="33197"/>
                        </a:lnTo>
                        <a:lnTo>
                          <a:pt x="23051" y="32981"/>
                        </a:lnTo>
                        <a:lnTo>
                          <a:pt x="22823" y="31686"/>
                        </a:lnTo>
                        <a:lnTo>
                          <a:pt x="22645" y="23126"/>
                        </a:lnTo>
                        <a:lnTo>
                          <a:pt x="22823" y="22275"/>
                        </a:lnTo>
                        <a:lnTo>
                          <a:pt x="23699" y="19684"/>
                        </a:lnTo>
                        <a:lnTo>
                          <a:pt x="25430" y="18351"/>
                        </a:lnTo>
                        <a:lnTo>
                          <a:pt x="19876" y="18351"/>
                        </a:lnTo>
                        <a:lnTo>
                          <a:pt x="17654" y="15303"/>
                        </a:lnTo>
                        <a:lnTo>
                          <a:pt x="12449" y="8889"/>
                        </a:lnTo>
                        <a:lnTo>
                          <a:pt x="8903" y="3695"/>
                        </a:lnTo>
                        <a:lnTo>
                          <a:pt x="16993" y="3695"/>
                        </a:lnTo>
                        <a:lnTo>
                          <a:pt x="16993" y="0"/>
                        </a:lnTo>
                        <a:close/>
                      </a:path>
                      <a:path w="46914" h="35890">
                        <a:moveTo>
                          <a:pt x="30341" y="33019"/>
                        </a:moveTo>
                        <a:lnTo>
                          <a:pt x="23889" y="33197"/>
                        </a:lnTo>
                        <a:lnTo>
                          <a:pt x="31509" y="33197"/>
                        </a:lnTo>
                        <a:lnTo>
                          <a:pt x="30341" y="33019"/>
                        </a:lnTo>
                        <a:close/>
                      </a:path>
                      <a:path w="46914" h="35890">
                        <a:moveTo>
                          <a:pt x="46914" y="4876"/>
                        </a:moveTo>
                        <a:lnTo>
                          <a:pt x="23369" y="4876"/>
                        </a:lnTo>
                        <a:lnTo>
                          <a:pt x="24270" y="8572"/>
                        </a:lnTo>
                        <a:lnTo>
                          <a:pt x="30722" y="8572"/>
                        </a:lnTo>
                        <a:lnTo>
                          <a:pt x="19876" y="18351"/>
                        </a:lnTo>
                        <a:lnTo>
                          <a:pt x="25430" y="18351"/>
                        </a:lnTo>
                        <a:lnTo>
                          <a:pt x="37186" y="9296"/>
                        </a:lnTo>
                        <a:lnTo>
                          <a:pt x="39510" y="8674"/>
                        </a:lnTo>
                        <a:lnTo>
                          <a:pt x="44387" y="8572"/>
                        </a:lnTo>
                        <a:lnTo>
                          <a:pt x="45035" y="7619"/>
                        </a:lnTo>
                        <a:lnTo>
                          <a:pt x="46800" y="5130"/>
                        </a:lnTo>
                        <a:lnTo>
                          <a:pt x="46914" y="4876"/>
                        </a:lnTo>
                        <a:close/>
                      </a:path>
                    </a:pathLst>
                  </a:custGeom>
                  <a:solidFill>
                    <a:srgbClr val="FFFFFF"/>
                  </a:solidFill>
                </p:spPr>
                <p:txBody>
                  <a:bodyPr wrap="square" lIns="0" tIns="0" rIns="0" bIns="0" rtlCol="0">
                    <a:noAutofit/>
                  </a:bodyPr>
                  <a:lstStyle/>
                  <a:p>
                    <a:pPr defTabSz="914159"/>
                    <a:endParaRPr>
                      <a:solidFill>
                        <a:prstClr val="black"/>
                      </a:solidFill>
                    </a:endParaRPr>
                  </a:p>
                </p:txBody>
              </p:sp>
              <p:sp>
                <p:nvSpPr>
                  <p:cNvPr id="112" name="object 102"/>
                  <p:cNvSpPr/>
                  <p:nvPr/>
                </p:nvSpPr>
                <p:spPr>
                  <a:xfrm>
                    <a:off x="4973365" y="3616371"/>
                    <a:ext cx="7899" cy="17043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7899" h="17043">
                        <a:moveTo>
                          <a:pt x="0" y="0"/>
                        </a:moveTo>
                        <a:lnTo>
                          <a:pt x="101" y="16789"/>
                        </a:lnTo>
                        <a:lnTo>
                          <a:pt x="3682" y="17043"/>
                        </a:lnTo>
                        <a:lnTo>
                          <a:pt x="7899" y="787"/>
                        </a:lnTo>
                        <a:lnTo>
                          <a:pt x="7226" y="787"/>
                        </a:lnTo>
                        <a:lnTo>
                          <a:pt x="800" y="215"/>
                        </a:lnTo>
                        <a:lnTo>
                          <a:pt x="0" y="0"/>
                        </a:lnTo>
                        <a:close/>
                      </a:path>
                    </a:pathLst>
                  </a:custGeom>
                  <a:solidFill>
                    <a:srgbClr val="FFFFFF"/>
                  </a:solidFill>
                </p:spPr>
                <p:txBody>
                  <a:bodyPr wrap="square" lIns="0" tIns="0" rIns="0" bIns="0" rtlCol="0">
                    <a:noAutofit/>
                  </a:bodyPr>
                  <a:lstStyle/>
                  <a:p>
                    <a:pPr defTabSz="914159"/>
                    <a:endParaRPr>
                      <a:solidFill>
                        <a:prstClr val="black"/>
                      </a:solidFill>
                    </a:endParaRPr>
                  </a:p>
                </p:txBody>
              </p:sp>
              <p:sp>
                <p:nvSpPr>
                  <p:cNvPr id="113" name="object 103"/>
                  <p:cNvSpPr/>
                  <p:nvPr/>
                </p:nvSpPr>
                <p:spPr>
                  <a:xfrm>
                    <a:off x="4972842" y="3635725"/>
                    <a:ext cx="4356" cy="4279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4356" h="4279">
                        <a:moveTo>
                          <a:pt x="0" y="0"/>
                        </a:moveTo>
                        <a:lnTo>
                          <a:pt x="25" y="3924"/>
                        </a:lnTo>
                        <a:lnTo>
                          <a:pt x="1854" y="4178"/>
                        </a:lnTo>
                        <a:lnTo>
                          <a:pt x="3810" y="4279"/>
                        </a:lnTo>
                        <a:lnTo>
                          <a:pt x="4356" y="368"/>
                        </a:lnTo>
                        <a:lnTo>
                          <a:pt x="2298" y="279"/>
                        </a:lnTo>
                        <a:lnTo>
                          <a:pt x="0" y="0"/>
                        </a:lnTo>
                        <a:close/>
                      </a:path>
                    </a:pathLst>
                  </a:custGeom>
                  <a:solidFill>
                    <a:srgbClr val="FFFFFF"/>
                  </a:solidFill>
                </p:spPr>
                <p:txBody>
                  <a:bodyPr wrap="square" lIns="0" tIns="0" rIns="0" bIns="0" rtlCol="0">
                    <a:noAutofit/>
                  </a:bodyPr>
                  <a:lstStyle/>
                  <a:p>
                    <a:pPr defTabSz="914159"/>
                    <a:endParaRPr>
                      <a:solidFill>
                        <a:prstClr val="black"/>
                      </a:solidFill>
                    </a:endParaRPr>
                  </a:p>
                </p:txBody>
              </p:sp>
              <p:sp>
                <p:nvSpPr>
                  <p:cNvPr id="114" name="object 104"/>
                  <p:cNvSpPr/>
                  <p:nvPr/>
                </p:nvSpPr>
                <p:spPr>
                  <a:xfrm>
                    <a:off x="5041821" y="3190678"/>
                    <a:ext cx="79667" cy="79692"/>
                  </a:xfrm>
                  <a:prstGeom prst="rect">
                    <a:avLst/>
                  </a:prstGeom>
                  <a:blipFill>
                    <a:blip r:embed="rId60" cstate="print"/>
                    <a:stretch>
                      <a:fillRect/>
                    </a:stretch>
                  </a:blipFill>
                </p:spPr>
                <p:txBody>
                  <a:bodyPr wrap="square" lIns="0" tIns="0" rIns="0" bIns="0" rtlCol="0">
                    <a:noAutofit/>
                  </a:bodyPr>
                  <a:lstStyle/>
                  <a:p>
                    <a:pPr defTabSz="914159"/>
                    <a:endParaRPr>
                      <a:solidFill>
                        <a:prstClr val="black"/>
                      </a:solidFill>
                    </a:endParaRPr>
                  </a:p>
                </p:txBody>
              </p:sp>
              <p:sp>
                <p:nvSpPr>
                  <p:cNvPr id="115" name="object 105"/>
                  <p:cNvSpPr/>
                  <p:nvPr/>
                </p:nvSpPr>
                <p:spPr>
                  <a:xfrm>
                    <a:off x="5041494" y="3190361"/>
                    <a:ext cx="80289" cy="80289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80289" h="80289">
                        <a:moveTo>
                          <a:pt x="42951" y="27622"/>
                        </a:moveTo>
                        <a:lnTo>
                          <a:pt x="18567" y="27622"/>
                        </a:lnTo>
                        <a:lnTo>
                          <a:pt x="15087" y="31000"/>
                        </a:lnTo>
                        <a:lnTo>
                          <a:pt x="15087" y="39293"/>
                        </a:lnTo>
                        <a:lnTo>
                          <a:pt x="18008" y="42672"/>
                        </a:lnTo>
                        <a:lnTo>
                          <a:pt x="31623" y="42672"/>
                        </a:lnTo>
                        <a:lnTo>
                          <a:pt x="32613" y="43624"/>
                        </a:lnTo>
                        <a:lnTo>
                          <a:pt x="32613" y="55321"/>
                        </a:lnTo>
                        <a:lnTo>
                          <a:pt x="29108" y="57734"/>
                        </a:lnTo>
                        <a:lnTo>
                          <a:pt x="0" y="57734"/>
                        </a:lnTo>
                        <a:lnTo>
                          <a:pt x="0" y="74282"/>
                        </a:lnTo>
                        <a:lnTo>
                          <a:pt x="6019" y="80289"/>
                        </a:lnTo>
                        <a:lnTo>
                          <a:pt x="74295" y="80289"/>
                        </a:lnTo>
                        <a:lnTo>
                          <a:pt x="74890" y="79692"/>
                        </a:lnTo>
                        <a:lnTo>
                          <a:pt x="6337" y="79692"/>
                        </a:lnTo>
                        <a:lnTo>
                          <a:pt x="635" y="73926"/>
                        </a:lnTo>
                        <a:lnTo>
                          <a:pt x="635" y="58331"/>
                        </a:lnTo>
                        <a:lnTo>
                          <a:pt x="29476" y="58331"/>
                        </a:lnTo>
                        <a:lnTo>
                          <a:pt x="33274" y="55689"/>
                        </a:lnTo>
                        <a:lnTo>
                          <a:pt x="33274" y="43243"/>
                        </a:lnTo>
                        <a:lnTo>
                          <a:pt x="31978" y="42024"/>
                        </a:lnTo>
                        <a:lnTo>
                          <a:pt x="18351" y="42024"/>
                        </a:lnTo>
                        <a:lnTo>
                          <a:pt x="15684" y="38925"/>
                        </a:lnTo>
                        <a:lnTo>
                          <a:pt x="15684" y="31330"/>
                        </a:lnTo>
                        <a:lnTo>
                          <a:pt x="18910" y="28219"/>
                        </a:lnTo>
                        <a:lnTo>
                          <a:pt x="43539" y="28219"/>
                        </a:lnTo>
                        <a:lnTo>
                          <a:pt x="42951" y="27622"/>
                        </a:lnTo>
                        <a:close/>
                      </a:path>
                      <a:path w="80289" h="80289">
                        <a:moveTo>
                          <a:pt x="74937" y="647"/>
                        </a:moveTo>
                        <a:lnTo>
                          <a:pt x="73939" y="647"/>
                        </a:lnTo>
                        <a:lnTo>
                          <a:pt x="79679" y="6388"/>
                        </a:lnTo>
                        <a:lnTo>
                          <a:pt x="79679" y="73926"/>
                        </a:lnTo>
                        <a:lnTo>
                          <a:pt x="73939" y="79692"/>
                        </a:lnTo>
                        <a:lnTo>
                          <a:pt x="74890" y="79692"/>
                        </a:lnTo>
                        <a:lnTo>
                          <a:pt x="80289" y="74282"/>
                        </a:lnTo>
                        <a:lnTo>
                          <a:pt x="80289" y="6045"/>
                        </a:lnTo>
                        <a:lnTo>
                          <a:pt x="74937" y="647"/>
                        </a:lnTo>
                        <a:close/>
                      </a:path>
                      <a:path w="80289" h="80289">
                        <a:moveTo>
                          <a:pt x="43539" y="28219"/>
                        </a:moveTo>
                        <a:lnTo>
                          <a:pt x="42570" y="28219"/>
                        </a:lnTo>
                        <a:lnTo>
                          <a:pt x="45808" y="31483"/>
                        </a:lnTo>
                        <a:lnTo>
                          <a:pt x="45808" y="54546"/>
                        </a:lnTo>
                        <a:lnTo>
                          <a:pt x="49593" y="58331"/>
                        </a:lnTo>
                        <a:lnTo>
                          <a:pt x="60845" y="58331"/>
                        </a:lnTo>
                        <a:lnTo>
                          <a:pt x="61440" y="57734"/>
                        </a:lnTo>
                        <a:lnTo>
                          <a:pt x="49961" y="57734"/>
                        </a:lnTo>
                        <a:lnTo>
                          <a:pt x="46418" y="54216"/>
                        </a:lnTo>
                        <a:lnTo>
                          <a:pt x="46418" y="31140"/>
                        </a:lnTo>
                        <a:lnTo>
                          <a:pt x="43539" y="28219"/>
                        </a:lnTo>
                        <a:close/>
                      </a:path>
                      <a:path w="80289" h="80289">
                        <a:moveTo>
                          <a:pt x="74295" y="0"/>
                        </a:moveTo>
                        <a:lnTo>
                          <a:pt x="64008" y="0"/>
                        </a:lnTo>
                        <a:lnTo>
                          <a:pt x="64008" y="54216"/>
                        </a:lnTo>
                        <a:lnTo>
                          <a:pt x="60477" y="57734"/>
                        </a:lnTo>
                        <a:lnTo>
                          <a:pt x="61440" y="57734"/>
                        </a:lnTo>
                        <a:lnTo>
                          <a:pt x="64617" y="54546"/>
                        </a:lnTo>
                        <a:lnTo>
                          <a:pt x="64617" y="647"/>
                        </a:lnTo>
                        <a:lnTo>
                          <a:pt x="74937" y="647"/>
                        </a:lnTo>
                        <a:lnTo>
                          <a:pt x="74295" y="0"/>
                        </a:lnTo>
                        <a:close/>
                      </a:path>
                    </a:pathLst>
                  </a:custGeom>
                  <a:solidFill>
                    <a:srgbClr val="0C66AE"/>
                  </a:solidFill>
                </p:spPr>
                <p:txBody>
                  <a:bodyPr wrap="square" lIns="0" tIns="0" rIns="0" bIns="0" rtlCol="0">
                    <a:noAutofit/>
                  </a:bodyPr>
                  <a:lstStyle/>
                  <a:p>
                    <a:pPr defTabSz="914159"/>
                    <a:endParaRPr>
                      <a:solidFill>
                        <a:prstClr val="black"/>
                      </a:solidFill>
                    </a:endParaRPr>
                  </a:p>
                </p:txBody>
              </p:sp>
              <p:sp>
                <p:nvSpPr>
                  <p:cNvPr id="116" name="object 106"/>
                  <p:cNvSpPr/>
                  <p:nvPr/>
                </p:nvSpPr>
                <p:spPr>
                  <a:xfrm>
                    <a:off x="5041821" y="3190678"/>
                    <a:ext cx="63360" cy="57099"/>
                  </a:xfrm>
                  <a:prstGeom prst="rect">
                    <a:avLst/>
                  </a:prstGeom>
                  <a:blipFill>
                    <a:blip r:embed="rId61" cstate="print"/>
                    <a:stretch>
                      <a:fillRect/>
                    </a:stretch>
                  </a:blipFill>
                </p:spPr>
                <p:txBody>
                  <a:bodyPr wrap="square" lIns="0" tIns="0" rIns="0" bIns="0" rtlCol="0">
                    <a:noAutofit/>
                  </a:bodyPr>
                  <a:lstStyle/>
                  <a:p>
                    <a:pPr defTabSz="914159"/>
                    <a:endParaRPr>
                      <a:solidFill>
                        <a:prstClr val="black"/>
                      </a:solidFill>
                    </a:endParaRPr>
                  </a:p>
                </p:txBody>
              </p:sp>
              <p:sp>
                <p:nvSpPr>
                  <p:cNvPr id="117" name="object 107"/>
                  <p:cNvSpPr/>
                  <p:nvPr/>
                </p:nvSpPr>
                <p:spPr>
                  <a:xfrm>
                    <a:off x="5041489" y="3190361"/>
                    <a:ext cx="64008" cy="57734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64008" h="57734">
                        <a:moveTo>
                          <a:pt x="647" y="23885"/>
                        </a:moveTo>
                        <a:lnTo>
                          <a:pt x="0" y="24399"/>
                        </a:lnTo>
                        <a:lnTo>
                          <a:pt x="0" y="57734"/>
                        </a:lnTo>
                        <a:lnTo>
                          <a:pt x="29108" y="57734"/>
                        </a:lnTo>
                        <a:lnTo>
                          <a:pt x="30049" y="57086"/>
                        </a:lnTo>
                        <a:lnTo>
                          <a:pt x="647" y="57086"/>
                        </a:lnTo>
                        <a:lnTo>
                          <a:pt x="647" y="23885"/>
                        </a:lnTo>
                        <a:close/>
                      </a:path>
                      <a:path w="64008" h="57734">
                        <a:moveTo>
                          <a:pt x="43939" y="27622"/>
                        </a:moveTo>
                        <a:lnTo>
                          <a:pt x="42951" y="27622"/>
                        </a:lnTo>
                        <a:lnTo>
                          <a:pt x="46418" y="31140"/>
                        </a:lnTo>
                        <a:lnTo>
                          <a:pt x="46418" y="54216"/>
                        </a:lnTo>
                        <a:lnTo>
                          <a:pt x="49961" y="57734"/>
                        </a:lnTo>
                        <a:lnTo>
                          <a:pt x="60490" y="57734"/>
                        </a:lnTo>
                        <a:lnTo>
                          <a:pt x="61137" y="57086"/>
                        </a:lnTo>
                        <a:lnTo>
                          <a:pt x="50292" y="57086"/>
                        </a:lnTo>
                        <a:lnTo>
                          <a:pt x="47078" y="53898"/>
                        </a:lnTo>
                        <a:lnTo>
                          <a:pt x="47078" y="30772"/>
                        </a:lnTo>
                        <a:lnTo>
                          <a:pt x="43939" y="27622"/>
                        </a:lnTo>
                        <a:close/>
                      </a:path>
                      <a:path w="64008" h="57734">
                        <a:moveTo>
                          <a:pt x="43256" y="26936"/>
                        </a:moveTo>
                        <a:lnTo>
                          <a:pt x="18262" y="26936"/>
                        </a:lnTo>
                        <a:lnTo>
                          <a:pt x="14439" y="30632"/>
                        </a:lnTo>
                        <a:lnTo>
                          <a:pt x="14439" y="39636"/>
                        </a:lnTo>
                        <a:lnTo>
                          <a:pt x="17627" y="43243"/>
                        </a:lnTo>
                        <a:lnTo>
                          <a:pt x="31254" y="43243"/>
                        </a:lnTo>
                        <a:lnTo>
                          <a:pt x="31965" y="43980"/>
                        </a:lnTo>
                        <a:lnTo>
                          <a:pt x="31965" y="54952"/>
                        </a:lnTo>
                        <a:lnTo>
                          <a:pt x="28676" y="57086"/>
                        </a:lnTo>
                        <a:lnTo>
                          <a:pt x="30049" y="57086"/>
                        </a:lnTo>
                        <a:lnTo>
                          <a:pt x="32613" y="55321"/>
                        </a:lnTo>
                        <a:lnTo>
                          <a:pt x="32613" y="43624"/>
                        </a:lnTo>
                        <a:lnTo>
                          <a:pt x="31635" y="42672"/>
                        </a:lnTo>
                        <a:lnTo>
                          <a:pt x="18021" y="42672"/>
                        </a:lnTo>
                        <a:lnTo>
                          <a:pt x="15087" y="39293"/>
                        </a:lnTo>
                        <a:lnTo>
                          <a:pt x="15087" y="31000"/>
                        </a:lnTo>
                        <a:lnTo>
                          <a:pt x="18567" y="27622"/>
                        </a:lnTo>
                        <a:lnTo>
                          <a:pt x="43939" y="27622"/>
                        </a:lnTo>
                        <a:lnTo>
                          <a:pt x="43256" y="26936"/>
                        </a:lnTo>
                        <a:close/>
                      </a:path>
                      <a:path w="64008" h="57734">
                        <a:moveTo>
                          <a:pt x="64008" y="0"/>
                        </a:moveTo>
                        <a:lnTo>
                          <a:pt x="32302" y="0"/>
                        </a:lnTo>
                        <a:lnTo>
                          <a:pt x="31343" y="647"/>
                        </a:lnTo>
                        <a:lnTo>
                          <a:pt x="63373" y="647"/>
                        </a:lnTo>
                        <a:lnTo>
                          <a:pt x="63373" y="53898"/>
                        </a:lnTo>
                        <a:lnTo>
                          <a:pt x="60134" y="57086"/>
                        </a:lnTo>
                        <a:lnTo>
                          <a:pt x="61137" y="57086"/>
                        </a:lnTo>
                        <a:lnTo>
                          <a:pt x="64008" y="54216"/>
                        </a:lnTo>
                        <a:lnTo>
                          <a:pt x="64008" y="0"/>
                        </a:lnTo>
                        <a:close/>
                      </a:path>
                    </a:pathLst>
                  </a:custGeom>
                  <a:solidFill>
                    <a:srgbClr val="247D3C"/>
                  </a:solidFill>
                </p:spPr>
                <p:txBody>
                  <a:bodyPr wrap="square" lIns="0" tIns="0" rIns="0" bIns="0" rtlCol="0">
                    <a:noAutofit/>
                  </a:bodyPr>
                  <a:lstStyle/>
                  <a:p>
                    <a:pPr defTabSz="914159"/>
                    <a:endParaRPr>
                      <a:solidFill>
                        <a:prstClr val="black"/>
                      </a:solidFill>
                    </a:endParaRPr>
                  </a:p>
                </p:txBody>
              </p:sp>
              <p:sp>
                <p:nvSpPr>
                  <p:cNvPr id="118" name="object 108"/>
                  <p:cNvSpPr/>
                  <p:nvPr/>
                </p:nvSpPr>
                <p:spPr>
                  <a:xfrm>
                    <a:off x="5041478" y="3192887"/>
                    <a:ext cx="67779" cy="60185"/>
                  </a:xfrm>
                  <a:prstGeom prst="rect">
                    <a:avLst/>
                  </a:prstGeom>
                  <a:blipFill>
                    <a:blip r:embed="rId62" cstate="print"/>
                    <a:stretch>
                      <a:fillRect/>
                    </a:stretch>
                  </a:blipFill>
                </p:spPr>
                <p:txBody>
                  <a:bodyPr wrap="square" lIns="0" tIns="0" rIns="0" bIns="0" rtlCol="0">
                    <a:noAutofit/>
                  </a:bodyPr>
                  <a:lstStyle/>
                  <a:p>
                    <a:pPr defTabSz="914159"/>
                    <a:endParaRPr>
                      <a:solidFill>
                        <a:prstClr val="black"/>
                      </a:solidFill>
                    </a:endParaRPr>
                  </a:p>
                </p:txBody>
              </p:sp>
              <p:sp>
                <p:nvSpPr>
                  <p:cNvPr id="119" name="object 109"/>
                  <p:cNvSpPr/>
                  <p:nvPr/>
                </p:nvSpPr>
                <p:spPr>
                  <a:xfrm>
                    <a:off x="5041493" y="3190360"/>
                    <a:ext cx="67767" cy="60248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67767" h="60248">
                        <a:moveTo>
                          <a:pt x="44996" y="22593"/>
                        </a:moveTo>
                        <a:lnTo>
                          <a:pt x="16497" y="22593"/>
                        </a:lnTo>
                        <a:lnTo>
                          <a:pt x="11252" y="27685"/>
                        </a:lnTo>
                        <a:lnTo>
                          <a:pt x="11252" y="39992"/>
                        </a:lnTo>
                        <a:lnTo>
                          <a:pt x="16395" y="45250"/>
                        </a:lnTo>
                        <a:lnTo>
                          <a:pt x="25107" y="45694"/>
                        </a:lnTo>
                        <a:lnTo>
                          <a:pt x="27317" y="45783"/>
                        </a:lnTo>
                        <a:lnTo>
                          <a:pt x="29171" y="47447"/>
                        </a:lnTo>
                        <a:lnTo>
                          <a:pt x="29019" y="51104"/>
                        </a:lnTo>
                        <a:lnTo>
                          <a:pt x="27076" y="52692"/>
                        </a:lnTo>
                        <a:lnTo>
                          <a:pt x="0" y="52692"/>
                        </a:lnTo>
                        <a:lnTo>
                          <a:pt x="0" y="60248"/>
                        </a:lnTo>
                        <a:lnTo>
                          <a:pt x="31140" y="60248"/>
                        </a:lnTo>
                        <a:lnTo>
                          <a:pt x="36449" y="55460"/>
                        </a:lnTo>
                        <a:lnTo>
                          <a:pt x="36842" y="43599"/>
                        </a:lnTo>
                        <a:lnTo>
                          <a:pt x="31800" y="38506"/>
                        </a:lnTo>
                        <a:lnTo>
                          <a:pt x="23114" y="38049"/>
                        </a:lnTo>
                        <a:lnTo>
                          <a:pt x="20789" y="37972"/>
                        </a:lnTo>
                        <a:lnTo>
                          <a:pt x="18834" y="36017"/>
                        </a:lnTo>
                        <a:lnTo>
                          <a:pt x="18834" y="31826"/>
                        </a:lnTo>
                        <a:lnTo>
                          <a:pt x="20739" y="30035"/>
                        </a:lnTo>
                        <a:lnTo>
                          <a:pt x="50177" y="30035"/>
                        </a:lnTo>
                        <a:lnTo>
                          <a:pt x="50051" y="27685"/>
                        </a:lnTo>
                        <a:lnTo>
                          <a:pt x="44996" y="22593"/>
                        </a:lnTo>
                        <a:close/>
                      </a:path>
                      <a:path w="67767" h="60248">
                        <a:moveTo>
                          <a:pt x="50177" y="30035"/>
                        </a:moveTo>
                        <a:lnTo>
                          <a:pt x="40944" y="30035"/>
                        </a:lnTo>
                        <a:lnTo>
                          <a:pt x="42555" y="31826"/>
                        </a:lnTo>
                        <a:lnTo>
                          <a:pt x="42646" y="55054"/>
                        </a:lnTo>
                        <a:lnTo>
                          <a:pt x="47840" y="60248"/>
                        </a:lnTo>
                        <a:lnTo>
                          <a:pt x="62534" y="60248"/>
                        </a:lnTo>
                        <a:lnTo>
                          <a:pt x="67767" y="55054"/>
                        </a:lnTo>
                        <a:lnTo>
                          <a:pt x="67767" y="52692"/>
                        </a:lnTo>
                        <a:lnTo>
                          <a:pt x="52006" y="52692"/>
                        </a:lnTo>
                        <a:lnTo>
                          <a:pt x="50177" y="50888"/>
                        </a:lnTo>
                        <a:lnTo>
                          <a:pt x="50177" y="30035"/>
                        </a:lnTo>
                        <a:close/>
                      </a:path>
                      <a:path w="67767" h="60248">
                        <a:moveTo>
                          <a:pt x="60248" y="0"/>
                        </a:moveTo>
                        <a:lnTo>
                          <a:pt x="60248" y="50888"/>
                        </a:lnTo>
                        <a:lnTo>
                          <a:pt x="58394" y="52692"/>
                        </a:lnTo>
                        <a:lnTo>
                          <a:pt x="67767" y="52692"/>
                        </a:lnTo>
                        <a:lnTo>
                          <a:pt x="67767" y="101"/>
                        </a:lnTo>
                        <a:lnTo>
                          <a:pt x="60248" y="0"/>
                        </a:lnTo>
                        <a:close/>
                      </a:path>
                    </a:pathLst>
                  </a:custGeom>
                  <a:solidFill>
                    <a:srgbClr val="FFFFFF"/>
                  </a:solidFill>
                </p:spPr>
                <p:txBody>
                  <a:bodyPr wrap="square" lIns="0" tIns="0" rIns="0" bIns="0" rtlCol="0">
                    <a:noAutofit/>
                  </a:bodyPr>
                  <a:lstStyle/>
                  <a:p>
                    <a:pPr defTabSz="914159"/>
                    <a:endParaRPr>
                      <a:solidFill>
                        <a:prstClr val="black"/>
                      </a:solidFill>
                    </a:endParaRPr>
                  </a:p>
                </p:txBody>
              </p:sp>
              <p:sp>
                <p:nvSpPr>
                  <p:cNvPr id="120" name="object 110"/>
                  <p:cNvSpPr/>
                  <p:nvPr/>
                </p:nvSpPr>
                <p:spPr>
                  <a:xfrm>
                    <a:off x="5052743" y="3212939"/>
                    <a:ext cx="38925" cy="12547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38925" h="12547">
                        <a:moveTo>
                          <a:pt x="33756" y="0"/>
                        </a:moveTo>
                        <a:lnTo>
                          <a:pt x="5245" y="0"/>
                        </a:lnTo>
                        <a:lnTo>
                          <a:pt x="0" y="5105"/>
                        </a:lnTo>
                        <a:lnTo>
                          <a:pt x="0" y="11734"/>
                        </a:lnTo>
                        <a:lnTo>
                          <a:pt x="126" y="12128"/>
                        </a:lnTo>
                        <a:lnTo>
                          <a:pt x="177" y="12547"/>
                        </a:lnTo>
                        <a:lnTo>
                          <a:pt x="838" y="6934"/>
                        </a:lnTo>
                        <a:lnTo>
                          <a:pt x="5676" y="2552"/>
                        </a:lnTo>
                        <a:lnTo>
                          <a:pt x="36278" y="2552"/>
                        </a:lnTo>
                        <a:lnTo>
                          <a:pt x="33756" y="0"/>
                        </a:lnTo>
                        <a:close/>
                      </a:path>
                      <a:path w="38925" h="12547">
                        <a:moveTo>
                          <a:pt x="36278" y="2552"/>
                        </a:moveTo>
                        <a:lnTo>
                          <a:pt x="33756" y="2552"/>
                        </a:lnTo>
                        <a:lnTo>
                          <a:pt x="38925" y="7696"/>
                        </a:lnTo>
                        <a:lnTo>
                          <a:pt x="38800" y="5105"/>
                        </a:lnTo>
                        <a:lnTo>
                          <a:pt x="36278" y="2552"/>
                        </a:lnTo>
                        <a:close/>
                      </a:path>
                    </a:pathLst>
                  </a:custGeom>
                  <a:solidFill>
                    <a:srgbClr val="D2D7DB"/>
                  </a:solidFill>
                </p:spPr>
                <p:txBody>
                  <a:bodyPr wrap="square" lIns="0" tIns="0" rIns="0" bIns="0" rtlCol="0">
                    <a:noAutofit/>
                  </a:bodyPr>
                  <a:lstStyle/>
                  <a:p>
                    <a:pPr defTabSz="914159"/>
                    <a:endParaRPr>
                      <a:solidFill>
                        <a:prstClr val="black"/>
                      </a:solidFill>
                    </a:endParaRPr>
                  </a:p>
                </p:txBody>
              </p:sp>
              <p:sp>
                <p:nvSpPr>
                  <p:cNvPr id="121" name="object 111"/>
                  <p:cNvSpPr/>
                  <p:nvPr/>
                </p:nvSpPr>
                <p:spPr>
                  <a:xfrm>
                    <a:off x="5041491" y="3240807"/>
                    <a:ext cx="29012" cy="4772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29012" h="4772">
                        <a:moveTo>
                          <a:pt x="28808" y="0"/>
                        </a:moveTo>
                        <a:lnTo>
                          <a:pt x="28173" y="1333"/>
                        </a:lnTo>
                        <a:lnTo>
                          <a:pt x="26548" y="2247"/>
                        </a:lnTo>
                        <a:lnTo>
                          <a:pt x="0" y="2247"/>
                        </a:lnTo>
                        <a:lnTo>
                          <a:pt x="0" y="4772"/>
                        </a:lnTo>
                        <a:lnTo>
                          <a:pt x="27084" y="4772"/>
                        </a:lnTo>
                        <a:lnTo>
                          <a:pt x="29012" y="3200"/>
                        </a:lnTo>
                        <a:lnTo>
                          <a:pt x="29012" y="444"/>
                        </a:lnTo>
                        <a:lnTo>
                          <a:pt x="28808" y="0"/>
                        </a:lnTo>
                        <a:close/>
                      </a:path>
                    </a:pathLst>
                  </a:custGeom>
                  <a:solidFill>
                    <a:srgbClr val="D2D7DB"/>
                  </a:solidFill>
                </p:spPr>
                <p:txBody>
                  <a:bodyPr wrap="square" lIns="0" tIns="0" rIns="0" bIns="0" rtlCol="0">
                    <a:noAutofit/>
                  </a:bodyPr>
                  <a:lstStyle/>
                  <a:p>
                    <a:pPr defTabSz="914159"/>
                    <a:endParaRPr>
                      <a:solidFill>
                        <a:prstClr val="black"/>
                      </a:solidFill>
                    </a:endParaRPr>
                  </a:p>
                </p:txBody>
              </p:sp>
              <p:sp>
                <p:nvSpPr>
                  <p:cNvPr id="122" name="object 112"/>
                  <p:cNvSpPr/>
                  <p:nvPr/>
                </p:nvSpPr>
                <p:spPr>
                  <a:xfrm>
                    <a:off x="5091661" y="3241247"/>
                    <a:ext cx="10096" cy="4330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10096" h="4330">
                        <a:moveTo>
                          <a:pt x="0" y="0"/>
                        </a:moveTo>
                        <a:lnTo>
                          <a:pt x="0" y="2489"/>
                        </a:lnTo>
                        <a:lnTo>
                          <a:pt x="1841" y="4330"/>
                        </a:lnTo>
                        <a:lnTo>
                          <a:pt x="8229" y="4330"/>
                        </a:lnTo>
                        <a:lnTo>
                          <a:pt x="10096" y="2489"/>
                        </a:lnTo>
                        <a:lnTo>
                          <a:pt x="10096" y="1816"/>
                        </a:lnTo>
                        <a:lnTo>
                          <a:pt x="1841" y="1816"/>
                        </a:lnTo>
                        <a:lnTo>
                          <a:pt x="0" y="0"/>
                        </a:lnTo>
                        <a:close/>
                      </a:path>
                      <a:path w="10096" h="4330">
                        <a:moveTo>
                          <a:pt x="10096" y="0"/>
                        </a:moveTo>
                        <a:lnTo>
                          <a:pt x="8229" y="1816"/>
                        </a:lnTo>
                        <a:lnTo>
                          <a:pt x="10096" y="1816"/>
                        </a:lnTo>
                        <a:lnTo>
                          <a:pt x="10096" y="0"/>
                        </a:lnTo>
                        <a:close/>
                      </a:path>
                    </a:pathLst>
                  </a:custGeom>
                  <a:solidFill>
                    <a:srgbClr val="D2D7DB"/>
                  </a:solidFill>
                </p:spPr>
                <p:txBody>
                  <a:bodyPr wrap="square" lIns="0" tIns="0" rIns="0" bIns="0" rtlCol="0">
                    <a:noAutofit/>
                  </a:bodyPr>
                  <a:lstStyle/>
                  <a:p>
                    <a:pPr defTabSz="914159"/>
                    <a:endParaRPr>
                      <a:solidFill>
                        <a:prstClr val="black"/>
                      </a:solidFill>
                    </a:endParaRPr>
                  </a:p>
                </p:txBody>
              </p:sp>
              <p:sp>
                <p:nvSpPr>
                  <p:cNvPr id="123" name="object 113"/>
                  <p:cNvSpPr/>
                  <p:nvPr/>
                </p:nvSpPr>
                <p:spPr>
                  <a:xfrm>
                    <a:off x="5101756" y="3190372"/>
                    <a:ext cx="7505" cy="2579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7505" h="2579">
                        <a:moveTo>
                          <a:pt x="0" y="1289"/>
                        </a:moveTo>
                        <a:lnTo>
                          <a:pt x="7505" y="1289"/>
                        </a:lnTo>
                      </a:path>
                    </a:pathLst>
                  </a:custGeom>
                  <a:ln w="3849">
                    <a:solidFill>
                      <a:srgbClr val="D2D7DB"/>
                    </a:solidFill>
                  </a:ln>
                </p:spPr>
                <p:txBody>
                  <a:bodyPr wrap="square" lIns="0" tIns="0" rIns="0" bIns="0" rtlCol="0">
                    <a:noAutofit/>
                  </a:bodyPr>
                  <a:lstStyle/>
                  <a:p>
                    <a:pPr defTabSz="914159"/>
                    <a:endParaRPr>
                      <a:solidFill>
                        <a:prstClr val="black"/>
                      </a:solidFill>
                    </a:endParaRPr>
                  </a:p>
                </p:txBody>
              </p:sp>
              <p:sp>
                <p:nvSpPr>
                  <p:cNvPr id="124" name="object 114"/>
                  <p:cNvSpPr/>
                  <p:nvPr/>
                </p:nvSpPr>
                <p:spPr>
                  <a:xfrm>
                    <a:off x="5060318" y="3225535"/>
                    <a:ext cx="18008" cy="15201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18008" h="15201">
                        <a:moveTo>
                          <a:pt x="253" y="0"/>
                        </a:moveTo>
                        <a:lnTo>
                          <a:pt x="88" y="393"/>
                        </a:lnTo>
                        <a:lnTo>
                          <a:pt x="0" y="3352"/>
                        </a:lnTo>
                        <a:lnTo>
                          <a:pt x="1968" y="5283"/>
                        </a:lnTo>
                        <a:lnTo>
                          <a:pt x="12407" y="5829"/>
                        </a:lnTo>
                        <a:lnTo>
                          <a:pt x="17017" y="10058"/>
                        </a:lnTo>
                        <a:lnTo>
                          <a:pt x="17665" y="15201"/>
                        </a:lnTo>
                        <a:lnTo>
                          <a:pt x="17805" y="14630"/>
                        </a:lnTo>
                        <a:lnTo>
                          <a:pt x="18008" y="8432"/>
                        </a:lnTo>
                        <a:lnTo>
                          <a:pt x="12979" y="3327"/>
                        </a:lnTo>
                        <a:lnTo>
                          <a:pt x="4279" y="2870"/>
                        </a:lnTo>
                        <a:lnTo>
                          <a:pt x="2400" y="2794"/>
                        </a:lnTo>
                        <a:lnTo>
                          <a:pt x="850" y="1562"/>
                        </a:lnTo>
                        <a:lnTo>
                          <a:pt x="253" y="0"/>
                        </a:lnTo>
                        <a:close/>
                      </a:path>
                    </a:pathLst>
                  </a:custGeom>
                  <a:solidFill>
                    <a:srgbClr val="D2D7DB"/>
                  </a:solidFill>
                </p:spPr>
                <p:txBody>
                  <a:bodyPr wrap="square" lIns="0" tIns="0" rIns="0" bIns="0" rtlCol="0">
                    <a:noAutofit/>
                  </a:bodyPr>
                  <a:lstStyle/>
                  <a:p>
                    <a:pPr defTabSz="914159"/>
                    <a:endParaRPr>
                      <a:solidFill>
                        <a:prstClr val="black"/>
                      </a:solidFill>
                    </a:endParaRPr>
                  </a:p>
                </p:txBody>
              </p:sp>
              <p:sp>
                <p:nvSpPr>
                  <p:cNvPr id="125" name="object 115"/>
                  <p:cNvSpPr/>
                  <p:nvPr/>
                </p:nvSpPr>
                <p:spPr>
                  <a:xfrm>
                    <a:off x="5043993" y="3192887"/>
                    <a:ext cx="75298" cy="75234"/>
                  </a:xfrm>
                  <a:prstGeom prst="rect">
                    <a:avLst/>
                  </a:prstGeom>
                  <a:blipFill>
                    <a:blip r:embed="rId63" cstate="print"/>
                    <a:stretch>
                      <a:fillRect/>
                    </a:stretch>
                  </a:blipFill>
                </p:spPr>
                <p:txBody>
                  <a:bodyPr wrap="square" lIns="0" tIns="0" rIns="0" bIns="0" rtlCol="0">
                    <a:noAutofit/>
                  </a:bodyPr>
                  <a:lstStyle/>
                  <a:p>
                    <a:pPr defTabSz="914159"/>
                    <a:endParaRPr>
                      <a:solidFill>
                        <a:prstClr val="black"/>
                      </a:solidFill>
                    </a:endParaRPr>
                  </a:p>
                </p:txBody>
              </p:sp>
              <p:sp>
                <p:nvSpPr>
                  <p:cNvPr id="126" name="object 116"/>
                  <p:cNvSpPr/>
                  <p:nvPr/>
                </p:nvSpPr>
                <p:spPr>
                  <a:xfrm>
                    <a:off x="5066386" y="3192887"/>
                    <a:ext cx="52905" cy="7353"/>
                  </a:xfrm>
                  <a:prstGeom prst="rect">
                    <a:avLst/>
                  </a:prstGeom>
                  <a:blipFill>
                    <a:blip r:embed="rId64" cstate="print"/>
                    <a:stretch>
                      <a:fillRect/>
                    </a:stretch>
                  </a:blipFill>
                </p:spPr>
                <p:txBody>
                  <a:bodyPr wrap="square" lIns="0" tIns="0" rIns="0" bIns="0" rtlCol="0">
                    <a:noAutofit/>
                  </a:bodyPr>
                  <a:lstStyle/>
                  <a:p>
                    <a:pPr defTabSz="914159"/>
                    <a:endParaRPr>
                      <a:solidFill>
                        <a:prstClr val="black"/>
                      </a:solidFill>
                    </a:endParaRPr>
                  </a:p>
                </p:txBody>
              </p:sp>
              <p:sp>
                <p:nvSpPr>
                  <p:cNvPr id="127" name="object 117"/>
                  <p:cNvSpPr/>
                  <p:nvPr/>
                </p:nvSpPr>
                <p:spPr>
                  <a:xfrm>
                    <a:off x="5041478" y="3190360"/>
                    <a:ext cx="80302" cy="80289"/>
                  </a:xfrm>
                  <a:prstGeom prst="rect">
                    <a:avLst/>
                  </a:prstGeom>
                  <a:blipFill>
                    <a:blip r:embed="rId65" cstate="print"/>
                    <a:stretch>
                      <a:fillRect/>
                    </a:stretch>
                  </a:blipFill>
                </p:spPr>
                <p:txBody>
                  <a:bodyPr wrap="square" lIns="0" tIns="0" rIns="0" bIns="0" rtlCol="0">
                    <a:noAutofit/>
                  </a:bodyPr>
                  <a:lstStyle/>
                  <a:p>
                    <a:pPr defTabSz="914159"/>
                    <a:endParaRPr>
                      <a:solidFill>
                        <a:prstClr val="black"/>
                      </a:solidFill>
                    </a:endParaRPr>
                  </a:p>
                </p:txBody>
              </p:sp>
              <p:sp>
                <p:nvSpPr>
                  <p:cNvPr id="128" name="object 118"/>
                  <p:cNvSpPr/>
                  <p:nvPr/>
                </p:nvSpPr>
                <p:spPr>
                  <a:xfrm>
                    <a:off x="5172313" y="3321195"/>
                    <a:ext cx="79679" cy="79667"/>
                  </a:xfrm>
                  <a:prstGeom prst="rect">
                    <a:avLst/>
                  </a:prstGeom>
                  <a:blipFill>
                    <a:blip r:embed="rId66" cstate="print"/>
                    <a:stretch>
                      <a:fillRect/>
                    </a:stretch>
                  </a:blipFill>
                </p:spPr>
                <p:txBody>
                  <a:bodyPr wrap="square" lIns="0" tIns="0" rIns="0" bIns="0" rtlCol="0">
                    <a:noAutofit/>
                  </a:bodyPr>
                  <a:lstStyle/>
                  <a:p>
                    <a:pPr defTabSz="914159"/>
                    <a:endParaRPr>
                      <a:solidFill>
                        <a:prstClr val="black"/>
                      </a:solidFill>
                    </a:endParaRPr>
                  </a:p>
                </p:txBody>
              </p:sp>
              <p:sp>
                <p:nvSpPr>
                  <p:cNvPr id="129" name="object 119"/>
                  <p:cNvSpPr/>
                  <p:nvPr/>
                </p:nvSpPr>
                <p:spPr>
                  <a:xfrm>
                    <a:off x="5171996" y="3320863"/>
                    <a:ext cx="80302" cy="80289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80302" h="80289">
                        <a:moveTo>
                          <a:pt x="74295" y="0"/>
                        </a:moveTo>
                        <a:lnTo>
                          <a:pt x="6019" y="0"/>
                        </a:lnTo>
                        <a:lnTo>
                          <a:pt x="0" y="6019"/>
                        </a:lnTo>
                        <a:lnTo>
                          <a:pt x="0" y="74282"/>
                        </a:lnTo>
                        <a:lnTo>
                          <a:pt x="6019" y="80289"/>
                        </a:lnTo>
                        <a:lnTo>
                          <a:pt x="74295" y="80289"/>
                        </a:lnTo>
                        <a:lnTo>
                          <a:pt x="74942" y="79641"/>
                        </a:lnTo>
                        <a:lnTo>
                          <a:pt x="6362" y="79641"/>
                        </a:lnTo>
                        <a:lnTo>
                          <a:pt x="673" y="73952"/>
                        </a:lnTo>
                        <a:lnTo>
                          <a:pt x="673" y="6337"/>
                        </a:lnTo>
                        <a:lnTo>
                          <a:pt x="6362" y="596"/>
                        </a:lnTo>
                        <a:lnTo>
                          <a:pt x="74890" y="596"/>
                        </a:lnTo>
                        <a:lnTo>
                          <a:pt x="74295" y="0"/>
                        </a:lnTo>
                        <a:close/>
                      </a:path>
                      <a:path w="80302" h="80289">
                        <a:moveTo>
                          <a:pt x="74890" y="596"/>
                        </a:moveTo>
                        <a:lnTo>
                          <a:pt x="73990" y="596"/>
                        </a:lnTo>
                        <a:lnTo>
                          <a:pt x="79641" y="6337"/>
                        </a:lnTo>
                        <a:lnTo>
                          <a:pt x="79641" y="73952"/>
                        </a:lnTo>
                        <a:lnTo>
                          <a:pt x="73990" y="79641"/>
                        </a:lnTo>
                        <a:lnTo>
                          <a:pt x="74942" y="79641"/>
                        </a:lnTo>
                        <a:lnTo>
                          <a:pt x="80302" y="74282"/>
                        </a:lnTo>
                        <a:lnTo>
                          <a:pt x="80302" y="6019"/>
                        </a:lnTo>
                        <a:lnTo>
                          <a:pt x="74890" y="596"/>
                        </a:lnTo>
                        <a:close/>
                      </a:path>
                    </a:pathLst>
                  </a:custGeom>
                  <a:solidFill>
                    <a:srgbClr val="97B9D0"/>
                  </a:solidFill>
                </p:spPr>
                <p:txBody>
                  <a:bodyPr wrap="square" lIns="0" tIns="0" rIns="0" bIns="0" rtlCol="0">
                    <a:noAutofit/>
                  </a:bodyPr>
                  <a:lstStyle/>
                  <a:p>
                    <a:pPr defTabSz="914159"/>
                    <a:endParaRPr>
                      <a:solidFill>
                        <a:prstClr val="black"/>
                      </a:solidFill>
                    </a:endParaRPr>
                  </a:p>
                </p:txBody>
              </p:sp>
              <p:sp>
                <p:nvSpPr>
                  <p:cNvPr id="130" name="object 120"/>
                  <p:cNvSpPr/>
                  <p:nvPr/>
                </p:nvSpPr>
                <p:spPr>
                  <a:xfrm>
                    <a:off x="5182981" y="3334886"/>
                    <a:ext cx="58343" cy="53911"/>
                  </a:xfrm>
                  <a:prstGeom prst="rect">
                    <a:avLst/>
                  </a:prstGeom>
                  <a:blipFill>
                    <a:blip r:embed="rId67" cstate="print"/>
                    <a:stretch>
                      <a:fillRect/>
                    </a:stretch>
                  </a:blipFill>
                </p:spPr>
                <p:txBody>
                  <a:bodyPr wrap="square" lIns="0" tIns="0" rIns="0" bIns="0" rtlCol="0">
                    <a:noAutofit/>
                  </a:bodyPr>
                  <a:lstStyle/>
                  <a:p>
                    <a:pPr defTabSz="914159"/>
                    <a:endParaRPr>
                      <a:solidFill>
                        <a:prstClr val="black"/>
                      </a:solidFill>
                    </a:endParaRPr>
                  </a:p>
                </p:txBody>
              </p:sp>
              <p:sp>
                <p:nvSpPr>
                  <p:cNvPr id="131" name="object 121"/>
                  <p:cNvSpPr/>
                  <p:nvPr/>
                </p:nvSpPr>
                <p:spPr>
                  <a:xfrm>
                    <a:off x="5171996" y="3320865"/>
                    <a:ext cx="80302" cy="80289"/>
                  </a:xfrm>
                  <a:prstGeom prst="rect">
                    <a:avLst/>
                  </a:prstGeom>
                  <a:blipFill>
                    <a:blip r:embed="rId68" cstate="print"/>
                    <a:stretch>
                      <a:fillRect/>
                    </a:stretch>
                  </a:blipFill>
                </p:spPr>
                <p:txBody>
                  <a:bodyPr wrap="square" lIns="0" tIns="0" rIns="0" bIns="0" rtlCol="0">
                    <a:noAutofit/>
                  </a:bodyPr>
                  <a:lstStyle/>
                  <a:p>
                    <a:pPr defTabSz="914159"/>
                    <a:endParaRPr>
                      <a:solidFill>
                        <a:prstClr val="black"/>
                      </a:solidFill>
                    </a:endParaRPr>
                  </a:p>
                </p:txBody>
              </p:sp>
              <p:sp>
                <p:nvSpPr>
                  <p:cNvPr id="132" name="object 122"/>
                  <p:cNvSpPr/>
                  <p:nvPr/>
                </p:nvSpPr>
                <p:spPr>
                  <a:xfrm>
                    <a:off x="5174485" y="3323328"/>
                    <a:ext cx="75323" cy="75323"/>
                  </a:xfrm>
                  <a:prstGeom prst="rect">
                    <a:avLst/>
                  </a:prstGeom>
                  <a:blipFill>
                    <a:blip r:embed="rId69" cstate="print"/>
                    <a:stretch>
                      <a:fillRect/>
                    </a:stretch>
                  </a:blipFill>
                </p:spPr>
                <p:txBody>
                  <a:bodyPr wrap="square" lIns="0" tIns="0" rIns="0" bIns="0" rtlCol="0">
                    <a:noAutofit/>
                  </a:bodyPr>
                  <a:lstStyle/>
                  <a:p>
                    <a:pPr defTabSz="914159"/>
                    <a:endParaRPr>
                      <a:solidFill>
                        <a:prstClr val="black"/>
                      </a:solidFill>
                    </a:endParaRPr>
                  </a:p>
                </p:txBody>
              </p:sp>
              <p:sp>
                <p:nvSpPr>
                  <p:cNvPr id="133" name="object 123"/>
                  <p:cNvSpPr/>
                  <p:nvPr/>
                </p:nvSpPr>
                <p:spPr>
                  <a:xfrm>
                    <a:off x="5174485" y="3323328"/>
                    <a:ext cx="75323" cy="7442"/>
                  </a:xfrm>
                  <a:prstGeom prst="rect">
                    <a:avLst/>
                  </a:prstGeom>
                  <a:blipFill>
                    <a:blip r:embed="rId70" cstate="print"/>
                    <a:stretch>
                      <a:fillRect/>
                    </a:stretch>
                  </a:blipFill>
                </p:spPr>
                <p:txBody>
                  <a:bodyPr wrap="square" lIns="0" tIns="0" rIns="0" bIns="0" rtlCol="0">
                    <a:noAutofit/>
                  </a:bodyPr>
                  <a:lstStyle/>
                  <a:p>
                    <a:pPr defTabSz="914159"/>
                    <a:endParaRPr>
                      <a:solidFill>
                        <a:prstClr val="black"/>
                      </a:solidFill>
                    </a:endParaRPr>
                  </a:p>
                </p:txBody>
              </p:sp>
              <p:sp>
                <p:nvSpPr>
                  <p:cNvPr id="134" name="object 124"/>
                  <p:cNvSpPr/>
                  <p:nvPr/>
                </p:nvSpPr>
                <p:spPr>
                  <a:xfrm>
                    <a:off x="5200848" y="3372963"/>
                    <a:ext cx="22390" cy="5740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22390" h="5740">
                        <a:moveTo>
                          <a:pt x="2032" y="0"/>
                        </a:moveTo>
                        <a:lnTo>
                          <a:pt x="1117" y="0"/>
                        </a:lnTo>
                        <a:lnTo>
                          <a:pt x="533" y="546"/>
                        </a:lnTo>
                        <a:lnTo>
                          <a:pt x="0" y="1117"/>
                        </a:lnTo>
                        <a:lnTo>
                          <a:pt x="0" y="2006"/>
                        </a:lnTo>
                        <a:lnTo>
                          <a:pt x="8902" y="5740"/>
                        </a:lnTo>
                        <a:lnTo>
                          <a:pt x="13474" y="5740"/>
                        </a:lnTo>
                        <a:lnTo>
                          <a:pt x="15582" y="5473"/>
                        </a:lnTo>
                        <a:lnTo>
                          <a:pt x="19227" y="4381"/>
                        </a:lnTo>
                        <a:lnTo>
                          <a:pt x="20751" y="3632"/>
                        </a:lnTo>
                        <a:lnTo>
                          <a:pt x="21433" y="2933"/>
                        </a:lnTo>
                        <a:lnTo>
                          <a:pt x="9144" y="2933"/>
                        </a:lnTo>
                        <a:lnTo>
                          <a:pt x="7277" y="2654"/>
                        </a:lnTo>
                        <a:lnTo>
                          <a:pt x="5778" y="2171"/>
                        </a:lnTo>
                        <a:lnTo>
                          <a:pt x="4279" y="1739"/>
                        </a:lnTo>
                        <a:lnTo>
                          <a:pt x="3149" y="1117"/>
                        </a:lnTo>
                        <a:lnTo>
                          <a:pt x="2628" y="546"/>
                        </a:lnTo>
                        <a:lnTo>
                          <a:pt x="2032" y="0"/>
                        </a:lnTo>
                        <a:close/>
                      </a:path>
                      <a:path w="22390" h="5740">
                        <a:moveTo>
                          <a:pt x="21272" y="0"/>
                        </a:moveTo>
                        <a:lnTo>
                          <a:pt x="20358" y="0"/>
                        </a:lnTo>
                        <a:lnTo>
                          <a:pt x="19265" y="1117"/>
                        </a:lnTo>
                        <a:lnTo>
                          <a:pt x="18161" y="1739"/>
                        </a:lnTo>
                        <a:lnTo>
                          <a:pt x="16637" y="2171"/>
                        </a:lnTo>
                        <a:lnTo>
                          <a:pt x="15113" y="2654"/>
                        </a:lnTo>
                        <a:lnTo>
                          <a:pt x="13220" y="2933"/>
                        </a:lnTo>
                        <a:lnTo>
                          <a:pt x="21433" y="2933"/>
                        </a:lnTo>
                        <a:lnTo>
                          <a:pt x="21793" y="2565"/>
                        </a:lnTo>
                        <a:lnTo>
                          <a:pt x="22390" y="2006"/>
                        </a:lnTo>
                        <a:lnTo>
                          <a:pt x="22390" y="1117"/>
                        </a:lnTo>
                        <a:lnTo>
                          <a:pt x="21793" y="546"/>
                        </a:lnTo>
                        <a:lnTo>
                          <a:pt x="21272" y="0"/>
                        </a:lnTo>
                        <a:close/>
                      </a:path>
                    </a:pathLst>
                  </a:custGeom>
                  <a:solidFill>
                    <a:srgbClr val="4E4E4E"/>
                  </a:solidFill>
                </p:spPr>
                <p:txBody>
                  <a:bodyPr wrap="square" lIns="0" tIns="0" rIns="0" bIns="0" rtlCol="0">
                    <a:noAutofit/>
                  </a:bodyPr>
                  <a:lstStyle/>
                  <a:p>
                    <a:pPr defTabSz="914159"/>
                    <a:endParaRPr>
                      <a:solidFill>
                        <a:prstClr val="black"/>
                      </a:solidFill>
                    </a:endParaRPr>
                  </a:p>
                </p:txBody>
              </p:sp>
              <p:sp>
                <p:nvSpPr>
                  <p:cNvPr id="135" name="object 125"/>
                  <p:cNvSpPr/>
                  <p:nvPr/>
                </p:nvSpPr>
                <p:spPr>
                  <a:xfrm>
                    <a:off x="5199629" y="3360918"/>
                    <a:ext cx="6515" cy="6603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6515" h="6603">
                        <a:moveTo>
                          <a:pt x="5054" y="0"/>
                        </a:moveTo>
                        <a:lnTo>
                          <a:pt x="1435" y="0"/>
                        </a:lnTo>
                        <a:lnTo>
                          <a:pt x="0" y="1511"/>
                        </a:lnTo>
                        <a:lnTo>
                          <a:pt x="0" y="5092"/>
                        </a:lnTo>
                        <a:lnTo>
                          <a:pt x="1435" y="6603"/>
                        </a:lnTo>
                        <a:lnTo>
                          <a:pt x="5054" y="6603"/>
                        </a:lnTo>
                        <a:lnTo>
                          <a:pt x="6515" y="5092"/>
                        </a:lnTo>
                        <a:lnTo>
                          <a:pt x="6515" y="1511"/>
                        </a:lnTo>
                        <a:lnTo>
                          <a:pt x="5054" y="0"/>
                        </a:lnTo>
                        <a:close/>
                      </a:path>
                    </a:pathLst>
                  </a:custGeom>
                  <a:solidFill>
                    <a:srgbClr val="F04C23"/>
                  </a:solidFill>
                </p:spPr>
                <p:txBody>
                  <a:bodyPr wrap="square" lIns="0" tIns="0" rIns="0" bIns="0" rtlCol="0">
                    <a:noAutofit/>
                  </a:bodyPr>
                  <a:lstStyle/>
                  <a:p>
                    <a:pPr defTabSz="914159"/>
                    <a:endParaRPr>
                      <a:solidFill>
                        <a:prstClr val="black"/>
                      </a:solidFill>
                    </a:endParaRPr>
                  </a:p>
                </p:txBody>
              </p:sp>
              <p:sp>
                <p:nvSpPr>
                  <p:cNvPr id="136" name="object 126"/>
                  <p:cNvSpPr/>
                  <p:nvPr/>
                </p:nvSpPr>
                <p:spPr>
                  <a:xfrm>
                    <a:off x="5217984" y="3360918"/>
                    <a:ext cx="6616" cy="6603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6616" h="6603">
                        <a:moveTo>
                          <a:pt x="5118" y="0"/>
                        </a:moveTo>
                        <a:lnTo>
                          <a:pt x="1511" y="0"/>
                        </a:lnTo>
                        <a:lnTo>
                          <a:pt x="0" y="1511"/>
                        </a:lnTo>
                        <a:lnTo>
                          <a:pt x="0" y="5092"/>
                        </a:lnTo>
                        <a:lnTo>
                          <a:pt x="1511" y="6603"/>
                        </a:lnTo>
                        <a:lnTo>
                          <a:pt x="5118" y="6603"/>
                        </a:lnTo>
                        <a:lnTo>
                          <a:pt x="6616" y="5092"/>
                        </a:lnTo>
                        <a:lnTo>
                          <a:pt x="6616" y="1511"/>
                        </a:lnTo>
                        <a:lnTo>
                          <a:pt x="5118" y="0"/>
                        </a:lnTo>
                        <a:close/>
                      </a:path>
                    </a:pathLst>
                  </a:custGeom>
                  <a:solidFill>
                    <a:srgbClr val="F04C23"/>
                  </a:solidFill>
                </p:spPr>
                <p:txBody>
                  <a:bodyPr wrap="square" lIns="0" tIns="0" rIns="0" bIns="0" rtlCol="0">
                    <a:noAutofit/>
                  </a:bodyPr>
                  <a:lstStyle/>
                  <a:p>
                    <a:pPr defTabSz="914159"/>
                    <a:endParaRPr>
                      <a:solidFill>
                        <a:prstClr val="black"/>
                      </a:solidFill>
                    </a:endParaRPr>
                  </a:p>
                </p:txBody>
              </p:sp>
              <p:sp>
                <p:nvSpPr>
                  <p:cNvPr id="137" name="object 127"/>
                  <p:cNvSpPr/>
                  <p:nvPr/>
                </p:nvSpPr>
                <p:spPr>
                  <a:xfrm>
                    <a:off x="5172313" y="3712685"/>
                    <a:ext cx="79679" cy="79654"/>
                  </a:xfrm>
                  <a:prstGeom prst="rect">
                    <a:avLst/>
                  </a:prstGeom>
                  <a:blipFill>
                    <a:blip r:embed="rId71" cstate="print"/>
                    <a:stretch>
                      <a:fillRect/>
                    </a:stretch>
                  </a:blipFill>
                </p:spPr>
                <p:txBody>
                  <a:bodyPr wrap="square" lIns="0" tIns="0" rIns="0" bIns="0" rtlCol="0">
                    <a:noAutofit/>
                  </a:bodyPr>
                  <a:lstStyle/>
                  <a:p>
                    <a:pPr defTabSz="914159"/>
                    <a:endParaRPr>
                      <a:solidFill>
                        <a:prstClr val="black"/>
                      </a:solidFill>
                    </a:endParaRPr>
                  </a:p>
                </p:txBody>
              </p:sp>
              <p:sp>
                <p:nvSpPr>
                  <p:cNvPr id="138" name="object 128"/>
                  <p:cNvSpPr/>
                  <p:nvPr/>
                </p:nvSpPr>
                <p:spPr>
                  <a:xfrm>
                    <a:off x="5171996" y="3712311"/>
                    <a:ext cx="80302" cy="80327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80302" h="80327">
                        <a:moveTo>
                          <a:pt x="74295" y="0"/>
                        </a:moveTo>
                        <a:lnTo>
                          <a:pt x="6019" y="0"/>
                        </a:lnTo>
                        <a:lnTo>
                          <a:pt x="0" y="6057"/>
                        </a:lnTo>
                        <a:lnTo>
                          <a:pt x="0" y="74333"/>
                        </a:lnTo>
                        <a:lnTo>
                          <a:pt x="6019" y="80327"/>
                        </a:lnTo>
                        <a:lnTo>
                          <a:pt x="74295" y="80327"/>
                        </a:lnTo>
                        <a:lnTo>
                          <a:pt x="74931" y="79692"/>
                        </a:lnTo>
                        <a:lnTo>
                          <a:pt x="6362" y="79692"/>
                        </a:lnTo>
                        <a:lnTo>
                          <a:pt x="673" y="73952"/>
                        </a:lnTo>
                        <a:lnTo>
                          <a:pt x="673" y="6388"/>
                        </a:lnTo>
                        <a:lnTo>
                          <a:pt x="6362" y="673"/>
                        </a:lnTo>
                        <a:lnTo>
                          <a:pt x="74962" y="673"/>
                        </a:lnTo>
                        <a:lnTo>
                          <a:pt x="74295" y="0"/>
                        </a:lnTo>
                        <a:close/>
                      </a:path>
                      <a:path w="80302" h="80327">
                        <a:moveTo>
                          <a:pt x="74962" y="673"/>
                        </a:moveTo>
                        <a:lnTo>
                          <a:pt x="73990" y="673"/>
                        </a:lnTo>
                        <a:lnTo>
                          <a:pt x="79641" y="6388"/>
                        </a:lnTo>
                        <a:lnTo>
                          <a:pt x="79641" y="73952"/>
                        </a:lnTo>
                        <a:lnTo>
                          <a:pt x="73990" y="79692"/>
                        </a:lnTo>
                        <a:lnTo>
                          <a:pt x="74931" y="79692"/>
                        </a:lnTo>
                        <a:lnTo>
                          <a:pt x="80302" y="74333"/>
                        </a:lnTo>
                        <a:lnTo>
                          <a:pt x="80302" y="6057"/>
                        </a:lnTo>
                        <a:lnTo>
                          <a:pt x="74962" y="673"/>
                        </a:lnTo>
                        <a:close/>
                      </a:path>
                    </a:pathLst>
                  </a:custGeom>
                  <a:solidFill>
                    <a:srgbClr val="14538D"/>
                  </a:solidFill>
                </p:spPr>
                <p:txBody>
                  <a:bodyPr wrap="square" lIns="0" tIns="0" rIns="0" bIns="0" rtlCol="0">
                    <a:noAutofit/>
                  </a:bodyPr>
                  <a:lstStyle/>
                  <a:p>
                    <a:pPr defTabSz="914159"/>
                    <a:endParaRPr>
                      <a:solidFill>
                        <a:prstClr val="black"/>
                      </a:solidFill>
                    </a:endParaRPr>
                  </a:p>
                </p:txBody>
              </p:sp>
              <p:sp>
                <p:nvSpPr>
                  <p:cNvPr id="139" name="object 129"/>
                  <p:cNvSpPr/>
                  <p:nvPr/>
                </p:nvSpPr>
                <p:spPr>
                  <a:xfrm>
                    <a:off x="5171996" y="3732459"/>
                    <a:ext cx="80302" cy="55143"/>
                  </a:xfrm>
                  <a:prstGeom prst="rect">
                    <a:avLst/>
                  </a:prstGeom>
                  <a:blipFill>
                    <a:blip r:embed="rId72" cstate="print"/>
                    <a:stretch>
                      <a:fillRect/>
                    </a:stretch>
                  </a:blipFill>
                </p:spPr>
                <p:txBody>
                  <a:bodyPr wrap="square" lIns="0" tIns="0" rIns="0" bIns="0" rtlCol="0">
                    <a:noAutofit/>
                  </a:bodyPr>
                  <a:lstStyle/>
                  <a:p>
                    <a:pPr defTabSz="914159"/>
                    <a:endParaRPr>
                      <a:solidFill>
                        <a:prstClr val="black"/>
                      </a:solidFill>
                    </a:endParaRPr>
                  </a:p>
                </p:txBody>
              </p:sp>
              <p:sp>
                <p:nvSpPr>
                  <p:cNvPr id="140" name="object 130"/>
                  <p:cNvSpPr/>
                  <p:nvPr/>
                </p:nvSpPr>
                <p:spPr>
                  <a:xfrm>
                    <a:off x="5171996" y="3737476"/>
                    <a:ext cx="80302" cy="55156"/>
                  </a:xfrm>
                  <a:prstGeom prst="rect">
                    <a:avLst/>
                  </a:prstGeom>
                  <a:blipFill>
                    <a:blip r:embed="rId73" cstate="print"/>
                    <a:stretch>
                      <a:fillRect/>
                    </a:stretch>
                  </a:blipFill>
                </p:spPr>
                <p:txBody>
                  <a:bodyPr wrap="square" lIns="0" tIns="0" rIns="0" bIns="0" rtlCol="0">
                    <a:noAutofit/>
                  </a:bodyPr>
                  <a:lstStyle/>
                  <a:p>
                    <a:pPr defTabSz="914159"/>
                    <a:endParaRPr>
                      <a:solidFill>
                        <a:prstClr val="black"/>
                      </a:solidFill>
                    </a:endParaRPr>
                  </a:p>
                </p:txBody>
              </p:sp>
              <p:sp>
                <p:nvSpPr>
                  <p:cNvPr id="141" name="object 131"/>
                  <p:cNvSpPr/>
                  <p:nvPr/>
                </p:nvSpPr>
                <p:spPr>
                  <a:xfrm>
                    <a:off x="5242834" y="3757834"/>
                    <a:ext cx="9461" cy="10642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9461" h="10642">
                        <a:moveTo>
                          <a:pt x="533" y="0"/>
                        </a:moveTo>
                        <a:lnTo>
                          <a:pt x="253" y="1600"/>
                        </a:lnTo>
                        <a:lnTo>
                          <a:pt x="0" y="2362"/>
                        </a:lnTo>
                        <a:lnTo>
                          <a:pt x="4368" y="3632"/>
                        </a:lnTo>
                        <a:lnTo>
                          <a:pt x="7873" y="6680"/>
                        </a:lnTo>
                        <a:lnTo>
                          <a:pt x="9461" y="10642"/>
                        </a:lnTo>
                        <a:lnTo>
                          <a:pt x="9461" y="8153"/>
                        </a:lnTo>
                        <a:lnTo>
                          <a:pt x="7886" y="4330"/>
                        </a:lnTo>
                        <a:lnTo>
                          <a:pt x="4648" y="1333"/>
                        </a:lnTo>
                        <a:lnTo>
                          <a:pt x="533" y="0"/>
                        </a:lnTo>
                        <a:close/>
                      </a:path>
                    </a:pathLst>
                  </a:custGeom>
                  <a:solidFill>
                    <a:srgbClr val="FFFFFF"/>
                  </a:solidFill>
                </p:spPr>
                <p:txBody>
                  <a:bodyPr wrap="square" lIns="0" tIns="0" rIns="0" bIns="0" rtlCol="0">
                    <a:noAutofit/>
                  </a:bodyPr>
                  <a:lstStyle/>
                  <a:p>
                    <a:pPr defTabSz="914159"/>
                    <a:endParaRPr>
                      <a:solidFill>
                        <a:prstClr val="black"/>
                      </a:solidFill>
                    </a:endParaRPr>
                  </a:p>
                </p:txBody>
              </p:sp>
              <p:sp>
                <p:nvSpPr>
                  <p:cNvPr id="142" name="object 132"/>
                  <p:cNvSpPr/>
                  <p:nvPr/>
                </p:nvSpPr>
                <p:spPr>
                  <a:xfrm>
                    <a:off x="5171998" y="3737470"/>
                    <a:ext cx="71488" cy="28143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71488" h="28143">
                        <a:moveTo>
                          <a:pt x="7823" y="19621"/>
                        </a:moveTo>
                        <a:lnTo>
                          <a:pt x="3327" y="21869"/>
                        </a:lnTo>
                        <a:lnTo>
                          <a:pt x="0" y="25615"/>
                        </a:lnTo>
                        <a:lnTo>
                          <a:pt x="0" y="28143"/>
                        </a:lnTo>
                        <a:lnTo>
                          <a:pt x="3327" y="24422"/>
                        </a:lnTo>
                        <a:lnTo>
                          <a:pt x="7823" y="22123"/>
                        </a:lnTo>
                        <a:lnTo>
                          <a:pt x="14719" y="22123"/>
                        </a:lnTo>
                        <a:lnTo>
                          <a:pt x="14719" y="19735"/>
                        </a:lnTo>
                        <a:lnTo>
                          <a:pt x="7823" y="19621"/>
                        </a:lnTo>
                        <a:close/>
                      </a:path>
                      <a:path w="71488" h="28143">
                        <a:moveTo>
                          <a:pt x="14719" y="22123"/>
                        </a:moveTo>
                        <a:lnTo>
                          <a:pt x="12750" y="22123"/>
                        </a:lnTo>
                        <a:lnTo>
                          <a:pt x="14719" y="22237"/>
                        </a:lnTo>
                        <a:close/>
                      </a:path>
                      <a:path w="71488" h="28143">
                        <a:moveTo>
                          <a:pt x="65862" y="2514"/>
                        </a:moveTo>
                        <a:lnTo>
                          <a:pt x="62344" y="2514"/>
                        </a:lnTo>
                        <a:lnTo>
                          <a:pt x="70573" y="9017"/>
                        </a:lnTo>
                        <a:lnTo>
                          <a:pt x="71386" y="17272"/>
                        </a:lnTo>
                        <a:lnTo>
                          <a:pt x="71488" y="7315"/>
                        </a:lnTo>
                        <a:lnTo>
                          <a:pt x="65862" y="2514"/>
                        </a:lnTo>
                        <a:close/>
                      </a:path>
                      <a:path w="71488" h="28143">
                        <a:moveTo>
                          <a:pt x="29197" y="7886"/>
                        </a:moveTo>
                        <a:lnTo>
                          <a:pt x="19761" y="7886"/>
                        </a:lnTo>
                        <a:lnTo>
                          <a:pt x="14719" y="12915"/>
                        </a:lnTo>
                        <a:lnTo>
                          <a:pt x="14719" y="15443"/>
                        </a:lnTo>
                        <a:lnTo>
                          <a:pt x="19761" y="10363"/>
                        </a:lnTo>
                        <a:lnTo>
                          <a:pt x="33152" y="10363"/>
                        </a:lnTo>
                        <a:lnTo>
                          <a:pt x="32092" y="9258"/>
                        </a:lnTo>
                        <a:lnTo>
                          <a:pt x="29197" y="7886"/>
                        </a:lnTo>
                        <a:close/>
                      </a:path>
                      <a:path w="71488" h="28143">
                        <a:moveTo>
                          <a:pt x="33152" y="10363"/>
                        </a:moveTo>
                        <a:lnTo>
                          <a:pt x="29197" y="10363"/>
                        </a:lnTo>
                        <a:lnTo>
                          <a:pt x="32092" y="11747"/>
                        </a:lnTo>
                        <a:lnTo>
                          <a:pt x="34150" y="13944"/>
                        </a:lnTo>
                        <a:lnTo>
                          <a:pt x="35081" y="11404"/>
                        </a:lnTo>
                        <a:lnTo>
                          <a:pt x="34150" y="11404"/>
                        </a:lnTo>
                        <a:lnTo>
                          <a:pt x="33152" y="10363"/>
                        </a:lnTo>
                        <a:close/>
                      </a:path>
                      <a:path w="71488" h="28143">
                        <a:moveTo>
                          <a:pt x="62915" y="0"/>
                        </a:moveTo>
                        <a:lnTo>
                          <a:pt x="43815" y="0"/>
                        </a:lnTo>
                        <a:lnTo>
                          <a:pt x="36563" y="4813"/>
                        </a:lnTo>
                        <a:lnTo>
                          <a:pt x="34150" y="11404"/>
                        </a:lnTo>
                        <a:lnTo>
                          <a:pt x="35081" y="11404"/>
                        </a:lnTo>
                        <a:lnTo>
                          <a:pt x="36563" y="7366"/>
                        </a:lnTo>
                        <a:lnTo>
                          <a:pt x="43815" y="2514"/>
                        </a:lnTo>
                        <a:lnTo>
                          <a:pt x="65862" y="2514"/>
                        </a:lnTo>
                        <a:lnTo>
                          <a:pt x="62915" y="0"/>
                        </a:lnTo>
                        <a:close/>
                      </a:path>
                    </a:pathLst>
                  </a:custGeom>
                  <a:solidFill>
                    <a:srgbClr val="FFFFFF"/>
                  </a:solidFill>
                </p:spPr>
                <p:txBody>
                  <a:bodyPr wrap="square" lIns="0" tIns="0" rIns="0" bIns="0" rtlCol="0">
                    <a:noAutofit/>
                  </a:bodyPr>
                  <a:lstStyle/>
                  <a:p>
                    <a:pPr defTabSz="914159"/>
                    <a:endParaRPr>
                      <a:solidFill>
                        <a:prstClr val="black"/>
                      </a:solidFill>
                    </a:endParaRPr>
                  </a:p>
                </p:txBody>
              </p:sp>
              <p:sp>
                <p:nvSpPr>
                  <p:cNvPr id="143" name="object 133"/>
                  <p:cNvSpPr/>
                  <p:nvPr/>
                </p:nvSpPr>
                <p:spPr>
                  <a:xfrm>
                    <a:off x="5171996" y="3712305"/>
                    <a:ext cx="80302" cy="80327"/>
                  </a:xfrm>
                  <a:prstGeom prst="rect">
                    <a:avLst/>
                  </a:prstGeom>
                  <a:blipFill>
                    <a:blip r:embed="rId74" cstate="print"/>
                    <a:stretch>
                      <a:fillRect/>
                    </a:stretch>
                  </a:blipFill>
                </p:spPr>
                <p:txBody>
                  <a:bodyPr wrap="square" lIns="0" tIns="0" rIns="0" bIns="0" rtlCol="0">
                    <a:noAutofit/>
                  </a:bodyPr>
                  <a:lstStyle/>
                  <a:p>
                    <a:pPr defTabSz="914159"/>
                    <a:endParaRPr>
                      <a:solidFill>
                        <a:prstClr val="black"/>
                      </a:solidFill>
                    </a:endParaRPr>
                  </a:p>
                </p:txBody>
              </p:sp>
              <p:sp>
                <p:nvSpPr>
                  <p:cNvPr id="144" name="object 134"/>
                  <p:cNvSpPr/>
                  <p:nvPr/>
                </p:nvSpPr>
                <p:spPr>
                  <a:xfrm>
                    <a:off x="5174485" y="3714895"/>
                    <a:ext cx="75323" cy="75234"/>
                  </a:xfrm>
                  <a:prstGeom prst="rect">
                    <a:avLst/>
                  </a:prstGeom>
                  <a:blipFill>
                    <a:blip r:embed="rId75" cstate="print"/>
                    <a:stretch>
                      <a:fillRect/>
                    </a:stretch>
                  </a:blipFill>
                </p:spPr>
                <p:txBody>
                  <a:bodyPr wrap="square" lIns="0" tIns="0" rIns="0" bIns="0" rtlCol="0">
                    <a:noAutofit/>
                  </a:bodyPr>
                  <a:lstStyle/>
                  <a:p>
                    <a:pPr defTabSz="914159"/>
                    <a:endParaRPr>
                      <a:solidFill>
                        <a:prstClr val="black"/>
                      </a:solidFill>
                    </a:endParaRPr>
                  </a:p>
                </p:txBody>
              </p:sp>
              <p:sp>
                <p:nvSpPr>
                  <p:cNvPr id="145" name="object 135"/>
                  <p:cNvSpPr/>
                  <p:nvPr/>
                </p:nvSpPr>
                <p:spPr>
                  <a:xfrm>
                    <a:off x="5174485" y="3714895"/>
                    <a:ext cx="75323" cy="7378"/>
                  </a:xfrm>
                  <a:prstGeom prst="rect">
                    <a:avLst/>
                  </a:prstGeom>
                  <a:blipFill>
                    <a:blip r:embed="rId76" cstate="print"/>
                    <a:stretch>
                      <a:fillRect/>
                    </a:stretch>
                  </a:blipFill>
                </p:spPr>
                <p:txBody>
                  <a:bodyPr wrap="square" lIns="0" tIns="0" rIns="0" bIns="0" rtlCol="0">
                    <a:noAutofit/>
                  </a:bodyPr>
                  <a:lstStyle/>
                  <a:p>
                    <a:pPr defTabSz="914159"/>
                    <a:endParaRPr>
                      <a:solidFill>
                        <a:prstClr val="black"/>
                      </a:solidFill>
                    </a:endParaRPr>
                  </a:p>
                </p:txBody>
              </p:sp>
              <p:sp>
                <p:nvSpPr>
                  <p:cNvPr id="146" name="object 136"/>
                  <p:cNvSpPr/>
                  <p:nvPr/>
                </p:nvSpPr>
                <p:spPr>
                  <a:xfrm>
                    <a:off x="5041821" y="3712685"/>
                    <a:ext cx="79667" cy="79654"/>
                  </a:xfrm>
                  <a:prstGeom prst="rect">
                    <a:avLst/>
                  </a:prstGeom>
                  <a:blipFill>
                    <a:blip r:embed="rId77" cstate="print"/>
                    <a:stretch>
                      <a:fillRect/>
                    </a:stretch>
                  </a:blipFill>
                </p:spPr>
                <p:txBody>
                  <a:bodyPr wrap="square" lIns="0" tIns="0" rIns="0" bIns="0" rtlCol="0">
                    <a:noAutofit/>
                  </a:bodyPr>
                  <a:lstStyle/>
                  <a:p>
                    <a:pPr defTabSz="914159"/>
                    <a:endParaRPr>
                      <a:solidFill>
                        <a:prstClr val="black"/>
                      </a:solidFill>
                    </a:endParaRPr>
                  </a:p>
                </p:txBody>
              </p:sp>
              <p:sp>
                <p:nvSpPr>
                  <p:cNvPr id="147" name="object 137"/>
                  <p:cNvSpPr/>
                  <p:nvPr/>
                </p:nvSpPr>
                <p:spPr>
                  <a:xfrm>
                    <a:off x="5041494" y="3712311"/>
                    <a:ext cx="80289" cy="80327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80289" h="80327">
                        <a:moveTo>
                          <a:pt x="74961" y="673"/>
                        </a:moveTo>
                        <a:lnTo>
                          <a:pt x="73939" y="673"/>
                        </a:lnTo>
                        <a:lnTo>
                          <a:pt x="79679" y="6388"/>
                        </a:lnTo>
                        <a:lnTo>
                          <a:pt x="79679" y="73952"/>
                        </a:lnTo>
                        <a:lnTo>
                          <a:pt x="73939" y="79692"/>
                        </a:lnTo>
                        <a:lnTo>
                          <a:pt x="27607" y="79692"/>
                        </a:lnTo>
                        <a:lnTo>
                          <a:pt x="28547" y="80327"/>
                        </a:lnTo>
                        <a:lnTo>
                          <a:pt x="74295" y="80327"/>
                        </a:lnTo>
                        <a:lnTo>
                          <a:pt x="80289" y="74333"/>
                        </a:lnTo>
                        <a:lnTo>
                          <a:pt x="80289" y="6057"/>
                        </a:lnTo>
                        <a:lnTo>
                          <a:pt x="74961" y="673"/>
                        </a:lnTo>
                        <a:close/>
                      </a:path>
                      <a:path w="80289" h="80327">
                        <a:moveTo>
                          <a:pt x="74295" y="0"/>
                        </a:moveTo>
                        <a:lnTo>
                          <a:pt x="6019" y="0"/>
                        </a:lnTo>
                        <a:lnTo>
                          <a:pt x="0" y="6057"/>
                        </a:lnTo>
                        <a:lnTo>
                          <a:pt x="0" y="58462"/>
                        </a:lnTo>
                        <a:lnTo>
                          <a:pt x="635" y="58966"/>
                        </a:lnTo>
                        <a:lnTo>
                          <a:pt x="635" y="6388"/>
                        </a:lnTo>
                        <a:lnTo>
                          <a:pt x="6337" y="673"/>
                        </a:lnTo>
                        <a:lnTo>
                          <a:pt x="74961" y="673"/>
                        </a:lnTo>
                        <a:lnTo>
                          <a:pt x="74295" y="0"/>
                        </a:lnTo>
                        <a:close/>
                      </a:path>
                    </a:pathLst>
                  </a:custGeom>
                  <a:solidFill>
                    <a:srgbClr val="76797B"/>
                  </a:solidFill>
                </p:spPr>
                <p:txBody>
                  <a:bodyPr wrap="square" lIns="0" tIns="0" rIns="0" bIns="0" rtlCol="0">
                    <a:noAutofit/>
                  </a:bodyPr>
                  <a:lstStyle/>
                  <a:p>
                    <a:pPr defTabSz="914159"/>
                    <a:endParaRPr>
                      <a:solidFill>
                        <a:prstClr val="black"/>
                      </a:solidFill>
                    </a:endParaRPr>
                  </a:p>
                </p:txBody>
              </p:sp>
              <p:sp>
                <p:nvSpPr>
                  <p:cNvPr id="148" name="object 138"/>
                  <p:cNvSpPr/>
                  <p:nvPr/>
                </p:nvSpPr>
                <p:spPr>
                  <a:xfrm>
                    <a:off x="5059435" y="3725436"/>
                    <a:ext cx="44996" cy="54089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44996" h="54089">
                        <a:moveTo>
                          <a:pt x="37306" y="52006"/>
                        </a:moveTo>
                        <a:lnTo>
                          <a:pt x="24816" y="52006"/>
                        </a:lnTo>
                      </a:path>
                      <a:path w="44996" h="54089">
                        <a:moveTo>
                          <a:pt x="37306" y="52006"/>
                        </a:moveTo>
                        <a:lnTo>
                          <a:pt x="24816" y="52006"/>
                        </a:lnTo>
                        <a:lnTo>
                          <a:pt x="26924" y="52908"/>
                        </a:lnTo>
                        <a:lnTo>
                          <a:pt x="28092" y="53441"/>
                        </a:lnTo>
                        <a:lnTo>
                          <a:pt x="29413" y="54013"/>
                        </a:lnTo>
                        <a:lnTo>
                          <a:pt x="35979" y="53924"/>
                        </a:lnTo>
                        <a:lnTo>
                          <a:pt x="37306" y="52006"/>
                        </a:lnTo>
                      </a:path>
                    </a:pathLst>
                  </a:custGeom>
                </p:spPr>
                <p:txBody>
                  <a:bodyPr wrap="square" lIns="0" tIns="0" rIns="0" bIns="0" rtlCol="0">
                    <a:noAutofit/>
                  </a:bodyPr>
                  <a:lstStyle/>
                  <a:p>
                    <a:pPr defTabSz="914159"/>
                    <a:endParaRPr>
                      <a:solidFill>
                        <a:prstClr val="black"/>
                      </a:solidFill>
                    </a:endParaRPr>
                  </a:p>
                </p:txBody>
              </p:sp>
              <p:sp>
                <p:nvSpPr>
                  <p:cNvPr id="149" name="object 139"/>
                  <p:cNvSpPr/>
                  <p:nvPr/>
                </p:nvSpPr>
                <p:spPr>
                  <a:xfrm>
                    <a:off x="5041478" y="3712305"/>
                    <a:ext cx="80302" cy="80327"/>
                  </a:xfrm>
                  <a:prstGeom prst="rect">
                    <a:avLst/>
                  </a:prstGeom>
                  <a:blipFill>
                    <a:blip r:embed="rId78" cstate="print"/>
                    <a:stretch>
                      <a:fillRect/>
                    </a:stretch>
                  </a:blipFill>
                </p:spPr>
                <p:txBody>
                  <a:bodyPr wrap="square" lIns="0" tIns="0" rIns="0" bIns="0" rtlCol="0">
                    <a:noAutofit/>
                  </a:bodyPr>
                  <a:lstStyle/>
                  <a:p>
                    <a:pPr defTabSz="914159"/>
                    <a:endParaRPr>
                      <a:solidFill>
                        <a:prstClr val="black"/>
                      </a:solidFill>
                    </a:endParaRPr>
                  </a:p>
                </p:txBody>
              </p:sp>
              <p:sp>
                <p:nvSpPr>
                  <p:cNvPr id="150" name="object 140"/>
                  <p:cNvSpPr/>
                  <p:nvPr/>
                </p:nvSpPr>
                <p:spPr>
                  <a:xfrm>
                    <a:off x="5043993" y="3714895"/>
                    <a:ext cx="75298" cy="75234"/>
                  </a:xfrm>
                  <a:prstGeom prst="rect">
                    <a:avLst/>
                  </a:prstGeom>
                  <a:blipFill>
                    <a:blip r:embed="rId79" cstate="print"/>
                    <a:stretch>
                      <a:fillRect/>
                    </a:stretch>
                  </a:blipFill>
                </p:spPr>
                <p:txBody>
                  <a:bodyPr wrap="square" lIns="0" tIns="0" rIns="0" bIns="0" rtlCol="0">
                    <a:noAutofit/>
                  </a:bodyPr>
                  <a:lstStyle/>
                  <a:p>
                    <a:pPr defTabSz="914159"/>
                    <a:endParaRPr>
                      <a:solidFill>
                        <a:prstClr val="black"/>
                      </a:solidFill>
                    </a:endParaRPr>
                  </a:p>
                </p:txBody>
              </p:sp>
              <p:sp>
                <p:nvSpPr>
                  <p:cNvPr id="151" name="object 141"/>
                  <p:cNvSpPr/>
                  <p:nvPr/>
                </p:nvSpPr>
                <p:spPr>
                  <a:xfrm>
                    <a:off x="5043993" y="3714895"/>
                    <a:ext cx="75298" cy="7378"/>
                  </a:xfrm>
                  <a:prstGeom prst="rect">
                    <a:avLst/>
                  </a:prstGeom>
                  <a:blipFill>
                    <a:blip r:embed="rId76" cstate="print"/>
                    <a:stretch>
                      <a:fillRect/>
                    </a:stretch>
                  </a:blipFill>
                </p:spPr>
                <p:txBody>
                  <a:bodyPr wrap="square" lIns="0" tIns="0" rIns="0" bIns="0" rtlCol="0">
                    <a:noAutofit/>
                  </a:bodyPr>
                  <a:lstStyle/>
                  <a:p>
                    <a:pPr defTabSz="914159"/>
                    <a:endParaRPr>
                      <a:solidFill>
                        <a:prstClr val="black"/>
                      </a:solidFill>
                    </a:endParaRPr>
                  </a:p>
                </p:txBody>
              </p:sp>
              <p:sp>
                <p:nvSpPr>
                  <p:cNvPr id="152" name="object 142"/>
                  <p:cNvSpPr/>
                  <p:nvPr/>
                </p:nvSpPr>
                <p:spPr>
                  <a:xfrm>
                    <a:off x="5061372" y="3739095"/>
                    <a:ext cx="40694" cy="38722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40694" h="38722">
                        <a:moveTo>
                          <a:pt x="15560" y="457"/>
                        </a:moveTo>
                        <a:lnTo>
                          <a:pt x="8042" y="596"/>
                        </a:lnTo>
                        <a:lnTo>
                          <a:pt x="4105" y="2984"/>
                        </a:lnTo>
                        <a:lnTo>
                          <a:pt x="1882" y="6845"/>
                        </a:lnTo>
                        <a:lnTo>
                          <a:pt x="0" y="18752"/>
                        </a:lnTo>
                        <a:lnTo>
                          <a:pt x="3864" y="30302"/>
                        </a:lnTo>
                        <a:lnTo>
                          <a:pt x="7298" y="35394"/>
                        </a:lnTo>
                        <a:lnTo>
                          <a:pt x="9718" y="38722"/>
                        </a:lnTo>
                        <a:lnTo>
                          <a:pt x="13008" y="38557"/>
                        </a:lnTo>
                        <a:lnTo>
                          <a:pt x="16233" y="38480"/>
                        </a:lnTo>
                        <a:lnTo>
                          <a:pt x="17402" y="36512"/>
                        </a:lnTo>
                        <a:lnTo>
                          <a:pt x="34412" y="36512"/>
                        </a:lnTo>
                        <a:lnTo>
                          <a:pt x="37328" y="32359"/>
                        </a:lnTo>
                        <a:lnTo>
                          <a:pt x="39690" y="28778"/>
                        </a:lnTo>
                        <a:lnTo>
                          <a:pt x="40694" y="25311"/>
                        </a:lnTo>
                        <a:lnTo>
                          <a:pt x="40694" y="25095"/>
                        </a:lnTo>
                        <a:lnTo>
                          <a:pt x="34077" y="22618"/>
                        </a:lnTo>
                        <a:lnTo>
                          <a:pt x="33988" y="8610"/>
                        </a:lnTo>
                        <a:lnTo>
                          <a:pt x="39246" y="5575"/>
                        </a:lnTo>
                        <a:lnTo>
                          <a:pt x="39449" y="5422"/>
                        </a:lnTo>
                        <a:lnTo>
                          <a:pt x="37587" y="2705"/>
                        </a:lnTo>
                        <a:lnTo>
                          <a:pt x="18646" y="2705"/>
                        </a:lnTo>
                        <a:lnTo>
                          <a:pt x="15560" y="457"/>
                        </a:lnTo>
                        <a:close/>
                      </a:path>
                      <a:path w="40694" h="38722">
                        <a:moveTo>
                          <a:pt x="34412" y="36512"/>
                        </a:moveTo>
                        <a:lnTo>
                          <a:pt x="25123" y="36512"/>
                        </a:lnTo>
                        <a:lnTo>
                          <a:pt x="26178" y="38557"/>
                        </a:lnTo>
                        <a:lnTo>
                          <a:pt x="33010" y="38480"/>
                        </a:lnTo>
                        <a:lnTo>
                          <a:pt x="34412" y="36512"/>
                        </a:lnTo>
                        <a:close/>
                      </a:path>
                      <a:path w="40694" h="38722">
                        <a:moveTo>
                          <a:pt x="26355" y="0"/>
                        </a:moveTo>
                        <a:lnTo>
                          <a:pt x="22596" y="2705"/>
                        </a:lnTo>
                        <a:lnTo>
                          <a:pt x="37587" y="2705"/>
                        </a:lnTo>
                        <a:lnTo>
                          <a:pt x="36490" y="1104"/>
                        </a:lnTo>
                        <a:lnTo>
                          <a:pt x="31931" y="457"/>
                        </a:lnTo>
                        <a:lnTo>
                          <a:pt x="30267" y="368"/>
                        </a:lnTo>
                        <a:lnTo>
                          <a:pt x="26355" y="0"/>
                        </a:lnTo>
                        <a:close/>
                      </a:path>
                    </a:pathLst>
                  </a:custGeom>
                  <a:solidFill>
                    <a:srgbClr val="FFFFFF"/>
                  </a:solidFill>
                </p:spPr>
                <p:txBody>
                  <a:bodyPr wrap="square" lIns="0" tIns="0" rIns="0" bIns="0" rtlCol="0">
                    <a:noAutofit/>
                  </a:bodyPr>
                  <a:lstStyle/>
                  <a:p>
                    <a:pPr defTabSz="914159"/>
                    <a:endParaRPr>
                      <a:solidFill>
                        <a:prstClr val="black"/>
                      </a:solidFill>
                    </a:endParaRPr>
                  </a:p>
                </p:txBody>
              </p:sp>
              <p:sp>
                <p:nvSpPr>
                  <p:cNvPr id="153" name="object 143"/>
                  <p:cNvSpPr/>
                  <p:nvPr/>
                </p:nvSpPr>
                <p:spPr>
                  <a:xfrm>
                    <a:off x="5081186" y="3727317"/>
                    <a:ext cx="10833" cy="11823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10833" h="11823">
                        <a:moveTo>
                          <a:pt x="10464" y="0"/>
                        </a:moveTo>
                        <a:lnTo>
                          <a:pt x="7988" y="76"/>
                        </a:lnTo>
                        <a:lnTo>
                          <a:pt x="4876" y="1676"/>
                        </a:lnTo>
                        <a:lnTo>
                          <a:pt x="3060" y="3835"/>
                        </a:lnTo>
                        <a:lnTo>
                          <a:pt x="1422" y="5676"/>
                        </a:lnTo>
                        <a:lnTo>
                          <a:pt x="0" y="8712"/>
                        </a:lnTo>
                        <a:lnTo>
                          <a:pt x="406" y="11620"/>
                        </a:lnTo>
                        <a:lnTo>
                          <a:pt x="3263" y="11823"/>
                        </a:lnTo>
                        <a:lnTo>
                          <a:pt x="6108" y="10147"/>
                        </a:lnTo>
                        <a:lnTo>
                          <a:pt x="7861" y="8039"/>
                        </a:lnTo>
                        <a:lnTo>
                          <a:pt x="9652" y="5930"/>
                        </a:lnTo>
                        <a:lnTo>
                          <a:pt x="10833" y="2946"/>
                        </a:lnTo>
                        <a:lnTo>
                          <a:pt x="10464" y="0"/>
                        </a:lnTo>
                        <a:close/>
                      </a:path>
                    </a:pathLst>
                  </a:custGeom>
                  <a:solidFill>
                    <a:srgbClr val="FFFFFF"/>
                  </a:solidFill>
                </p:spPr>
                <p:txBody>
                  <a:bodyPr wrap="square" lIns="0" tIns="0" rIns="0" bIns="0" rtlCol="0">
                    <a:noAutofit/>
                  </a:bodyPr>
                  <a:lstStyle/>
                  <a:p>
                    <a:pPr defTabSz="914159"/>
                    <a:endParaRPr>
                      <a:solidFill>
                        <a:prstClr val="black"/>
                      </a:solidFill>
                    </a:endParaRPr>
                  </a:p>
                </p:txBody>
              </p:sp>
              <p:sp>
                <p:nvSpPr>
                  <p:cNvPr id="154" name="object 144"/>
                  <p:cNvSpPr/>
                  <p:nvPr/>
                </p:nvSpPr>
                <p:spPr>
                  <a:xfrm>
                    <a:off x="5433286" y="3582168"/>
                    <a:ext cx="79717" cy="79679"/>
                  </a:xfrm>
                  <a:prstGeom prst="rect">
                    <a:avLst/>
                  </a:prstGeom>
                  <a:blipFill>
                    <a:blip r:embed="rId80" cstate="print"/>
                    <a:stretch>
                      <a:fillRect/>
                    </a:stretch>
                  </a:blipFill>
                </p:spPr>
                <p:txBody>
                  <a:bodyPr wrap="square" lIns="0" tIns="0" rIns="0" bIns="0" rtlCol="0">
                    <a:noAutofit/>
                  </a:bodyPr>
                  <a:lstStyle/>
                  <a:p>
                    <a:pPr defTabSz="914159"/>
                    <a:endParaRPr>
                      <a:solidFill>
                        <a:prstClr val="black"/>
                      </a:solidFill>
                    </a:endParaRPr>
                  </a:p>
                </p:txBody>
              </p:sp>
              <p:sp>
                <p:nvSpPr>
                  <p:cNvPr id="155" name="object 145"/>
                  <p:cNvSpPr/>
                  <p:nvPr/>
                </p:nvSpPr>
                <p:spPr>
                  <a:xfrm>
                    <a:off x="5432964" y="3581868"/>
                    <a:ext cx="80327" cy="80263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80327" h="80263">
                        <a:moveTo>
                          <a:pt x="74269" y="0"/>
                        </a:moveTo>
                        <a:lnTo>
                          <a:pt x="6057" y="0"/>
                        </a:lnTo>
                        <a:lnTo>
                          <a:pt x="0" y="6019"/>
                        </a:lnTo>
                        <a:lnTo>
                          <a:pt x="0" y="74244"/>
                        </a:lnTo>
                        <a:lnTo>
                          <a:pt x="6057" y="80263"/>
                        </a:lnTo>
                        <a:lnTo>
                          <a:pt x="74269" y="80263"/>
                        </a:lnTo>
                        <a:lnTo>
                          <a:pt x="74870" y="79667"/>
                        </a:lnTo>
                        <a:lnTo>
                          <a:pt x="6388" y="79667"/>
                        </a:lnTo>
                        <a:lnTo>
                          <a:pt x="660" y="73939"/>
                        </a:lnTo>
                        <a:lnTo>
                          <a:pt x="660" y="6337"/>
                        </a:lnTo>
                        <a:lnTo>
                          <a:pt x="6388" y="622"/>
                        </a:lnTo>
                        <a:lnTo>
                          <a:pt x="74895" y="622"/>
                        </a:lnTo>
                        <a:lnTo>
                          <a:pt x="74269" y="0"/>
                        </a:lnTo>
                        <a:close/>
                      </a:path>
                      <a:path w="80327" h="80263">
                        <a:moveTo>
                          <a:pt x="74895" y="622"/>
                        </a:moveTo>
                        <a:lnTo>
                          <a:pt x="74002" y="622"/>
                        </a:lnTo>
                        <a:lnTo>
                          <a:pt x="79705" y="6337"/>
                        </a:lnTo>
                        <a:lnTo>
                          <a:pt x="79705" y="73939"/>
                        </a:lnTo>
                        <a:lnTo>
                          <a:pt x="74002" y="79667"/>
                        </a:lnTo>
                        <a:lnTo>
                          <a:pt x="74870" y="79667"/>
                        </a:lnTo>
                        <a:lnTo>
                          <a:pt x="80327" y="74244"/>
                        </a:lnTo>
                        <a:lnTo>
                          <a:pt x="80327" y="6019"/>
                        </a:lnTo>
                        <a:lnTo>
                          <a:pt x="74895" y="622"/>
                        </a:lnTo>
                        <a:close/>
                      </a:path>
                    </a:pathLst>
                  </a:custGeom>
                  <a:solidFill>
                    <a:srgbClr val="A0C7DB"/>
                  </a:solidFill>
                </p:spPr>
                <p:txBody>
                  <a:bodyPr wrap="square" lIns="0" tIns="0" rIns="0" bIns="0" rtlCol="0">
                    <a:noAutofit/>
                  </a:bodyPr>
                  <a:lstStyle/>
                  <a:p>
                    <a:pPr defTabSz="914159"/>
                    <a:endParaRPr>
                      <a:solidFill>
                        <a:prstClr val="black"/>
                      </a:solidFill>
                    </a:endParaRPr>
                  </a:p>
                </p:txBody>
              </p:sp>
              <p:sp>
                <p:nvSpPr>
                  <p:cNvPr id="156" name="object 146"/>
                  <p:cNvSpPr/>
                  <p:nvPr/>
                </p:nvSpPr>
                <p:spPr>
                  <a:xfrm>
                    <a:off x="5432955" y="3581863"/>
                    <a:ext cx="80340" cy="80263"/>
                  </a:xfrm>
                  <a:prstGeom prst="rect">
                    <a:avLst/>
                  </a:prstGeom>
                  <a:blipFill>
                    <a:blip r:embed="rId81" cstate="print"/>
                    <a:stretch>
                      <a:fillRect/>
                    </a:stretch>
                  </a:blipFill>
                </p:spPr>
                <p:txBody>
                  <a:bodyPr wrap="square" lIns="0" tIns="0" rIns="0" bIns="0" rtlCol="0">
                    <a:noAutofit/>
                  </a:bodyPr>
                  <a:lstStyle/>
                  <a:p>
                    <a:pPr defTabSz="914159"/>
                    <a:endParaRPr>
                      <a:solidFill>
                        <a:prstClr val="black"/>
                      </a:solidFill>
                    </a:endParaRPr>
                  </a:p>
                </p:txBody>
              </p:sp>
              <p:sp>
                <p:nvSpPr>
                  <p:cNvPr id="157" name="object 147"/>
                  <p:cNvSpPr/>
                  <p:nvPr/>
                </p:nvSpPr>
                <p:spPr>
                  <a:xfrm>
                    <a:off x="5435534" y="3584378"/>
                    <a:ext cx="75260" cy="75285"/>
                  </a:xfrm>
                  <a:prstGeom prst="rect">
                    <a:avLst/>
                  </a:prstGeom>
                  <a:blipFill>
                    <a:blip r:embed="rId82" cstate="print"/>
                    <a:stretch>
                      <a:fillRect/>
                    </a:stretch>
                  </a:blipFill>
                </p:spPr>
                <p:txBody>
                  <a:bodyPr wrap="square" lIns="0" tIns="0" rIns="0" bIns="0" rtlCol="0">
                    <a:noAutofit/>
                  </a:bodyPr>
                  <a:lstStyle/>
                  <a:p>
                    <a:pPr defTabSz="914159"/>
                    <a:endParaRPr>
                      <a:solidFill>
                        <a:prstClr val="black"/>
                      </a:solidFill>
                    </a:endParaRPr>
                  </a:p>
                </p:txBody>
              </p:sp>
              <p:sp>
                <p:nvSpPr>
                  <p:cNvPr id="158" name="object 148"/>
                  <p:cNvSpPr/>
                  <p:nvPr/>
                </p:nvSpPr>
                <p:spPr>
                  <a:xfrm>
                    <a:off x="5435534" y="3584378"/>
                    <a:ext cx="75260" cy="7404"/>
                  </a:xfrm>
                  <a:prstGeom prst="rect">
                    <a:avLst/>
                  </a:prstGeom>
                  <a:blipFill>
                    <a:blip r:embed="rId76" cstate="print"/>
                    <a:stretch>
                      <a:fillRect/>
                    </a:stretch>
                  </a:blipFill>
                </p:spPr>
                <p:txBody>
                  <a:bodyPr wrap="square" lIns="0" tIns="0" rIns="0" bIns="0" rtlCol="0">
                    <a:noAutofit/>
                  </a:bodyPr>
                  <a:lstStyle/>
                  <a:p>
                    <a:pPr defTabSz="914159"/>
                    <a:endParaRPr>
                      <a:solidFill>
                        <a:prstClr val="black"/>
                      </a:solidFill>
                    </a:endParaRPr>
                  </a:p>
                </p:txBody>
              </p:sp>
              <p:sp>
                <p:nvSpPr>
                  <p:cNvPr id="159" name="object 149"/>
                  <p:cNvSpPr/>
                  <p:nvPr/>
                </p:nvSpPr>
                <p:spPr>
                  <a:xfrm>
                    <a:off x="5450634" y="3596734"/>
                    <a:ext cx="23510" cy="24130"/>
                  </a:xfrm>
                  <a:prstGeom prst="rect">
                    <a:avLst/>
                  </a:prstGeom>
                  <a:blipFill>
                    <a:blip r:embed="rId83" cstate="print"/>
                    <a:stretch>
                      <a:fillRect/>
                    </a:stretch>
                  </a:blipFill>
                </p:spPr>
                <p:txBody>
                  <a:bodyPr wrap="square" lIns="0" tIns="0" rIns="0" bIns="0" rtlCol="0">
                    <a:noAutofit/>
                  </a:bodyPr>
                  <a:lstStyle/>
                  <a:p>
                    <a:pPr defTabSz="914159"/>
                    <a:endParaRPr>
                      <a:solidFill>
                        <a:prstClr val="black"/>
                      </a:solidFill>
                    </a:endParaRPr>
                  </a:p>
                </p:txBody>
              </p:sp>
              <p:sp>
                <p:nvSpPr>
                  <p:cNvPr id="160" name="object 150"/>
                  <p:cNvSpPr/>
                  <p:nvPr/>
                </p:nvSpPr>
                <p:spPr>
                  <a:xfrm>
                    <a:off x="5475272" y="3602233"/>
                    <a:ext cx="29286" cy="24409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29286" h="24409">
                        <a:moveTo>
                          <a:pt x="21043" y="4330"/>
                        </a:moveTo>
                        <a:lnTo>
                          <a:pt x="28446" y="4330"/>
                        </a:lnTo>
                      </a:path>
                      <a:path w="29286" h="24409">
                        <a:moveTo>
                          <a:pt x="29286" y="1447"/>
                        </a:moveTo>
                        <a:lnTo>
                          <a:pt x="24447" y="3543"/>
                        </a:lnTo>
                        <a:lnTo>
                          <a:pt x="21043" y="4330"/>
                        </a:lnTo>
                        <a:lnTo>
                          <a:pt x="28446" y="4330"/>
                        </a:lnTo>
                        <a:lnTo>
                          <a:pt x="29286" y="1447"/>
                        </a:lnTo>
                      </a:path>
                    </a:pathLst>
                  </a:custGeom>
                </p:spPr>
                <p:txBody>
                  <a:bodyPr wrap="square" lIns="0" tIns="0" rIns="0" bIns="0" rtlCol="0">
                    <a:noAutofit/>
                  </a:bodyPr>
                  <a:lstStyle/>
                  <a:p>
                    <a:pPr defTabSz="914159"/>
                    <a:endParaRPr>
                      <a:solidFill>
                        <a:prstClr val="black"/>
                      </a:solidFill>
                    </a:endParaRPr>
                  </a:p>
                </p:txBody>
              </p:sp>
              <p:sp>
                <p:nvSpPr>
                  <p:cNvPr id="161" name="object 151"/>
                  <p:cNvSpPr/>
                  <p:nvPr/>
                </p:nvSpPr>
                <p:spPr>
                  <a:xfrm>
                    <a:off x="5443788" y="3619175"/>
                    <a:ext cx="22047" cy="22707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22047" h="22707">
                        <a:moveTo>
                          <a:pt x="22047" y="18961"/>
                        </a:moveTo>
                        <a:lnTo>
                          <a:pt x="14731" y="18961"/>
                        </a:lnTo>
                        <a:lnTo>
                          <a:pt x="17919" y="20751"/>
                        </a:lnTo>
                        <a:lnTo>
                          <a:pt x="20916" y="22707"/>
                        </a:lnTo>
                        <a:lnTo>
                          <a:pt x="22047" y="18961"/>
                        </a:lnTo>
                      </a:path>
                      <a:path w="22047" h="22707">
                        <a:moveTo>
                          <a:pt x="22047" y="18961"/>
                        </a:moveTo>
                        <a:lnTo>
                          <a:pt x="14731" y="18961"/>
                        </a:lnTo>
                      </a:path>
                    </a:pathLst>
                  </a:custGeom>
                </p:spPr>
                <p:txBody>
                  <a:bodyPr wrap="square" lIns="0" tIns="0" rIns="0" bIns="0" rtlCol="0">
                    <a:noAutofit/>
                  </a:bodyPr>
                  <a:lstStyle/>
                  <a:p>
                    <a:pPr defTabSz="914159"/>
                    <a:endParaRPr>
                      <a:solidFill>
                        <a:prstClr val="black"/>
                      </a:solidFill>
                    </a:endParaRPr>
                  </a:p>
                </p:txBody>
              </p:sp>
              <p:sp>
                <p:nvSpPr>
                  <p:cNvPr id="162" name="object 152"/>
                  <p:cNvSpPr/>
                  <p:nvPr/>
                </p:nvSpPr>
                <p:spPr>
                  <a:xfrm>
                    <a:off x="5468147" y="3625182"/>
                    <a:ext cx="27343" cy="22644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27343" h="22644">
                        <a:moveTo>
                          <a:pt x="19989" y="3810"/>
                        </a:moveTo>
                        <a:lnTo>
                          <a:pt x="26783" y="3810"/>
                        </a:lnTo>
                      </a:path>
                      <a:path w="27343" h="22644">
                        <a:moveTo>
                          <a:pt x="27343" y="1854"/>
                        </a:moveTo>
                        <a:lnTo>
                          <a:pt x="23393" y="3225"/>
                        </a:lnTo>
                        <a:lnTo>
                          <a:pt x="19989" y="3810"/>
                        </a:lnTo>
                        <a:lnTo>
                          <a:pt x="26783" y="3810"/>
                        </a:lnTo>
                        <a:lnTo>
                          <a:pt x="27343" y="1854"/>
                        </a:lnTo>
                      </a:path>
                    </a:pathLst>
                  </a:custGeom>
                </p:spPr>
                <p:txBody>
                  <a:bodyPr wrap="square" lIns="0" tIns="0" rIns="0" bIns="0" rtlCol="0">
                    <a:noAutofit/>
                  </a:bodyPr>
                  <a:lstStyle/>
                  <a:p>
                    <a:pPr defTabSz="914159"/>
                    <a:endParaRPr>
                      <a:solidFill>
                        <a:prstClr val="black"/>
                      </a:solidFill>
                    </a:endParaRPr>
                  </a:p>
                </p:txBody>
              </p:sp>
              <p:sp>
                <p:nvSpPr>
                  <p:cNvPr id="163" name="object 153"/>
                  <p:cNvSpPr/>
                  <p:nvPr/>
                </p:nvSpPr>
                <p:spPr>
                  <a:xfrm>
                    <a:off x="5474802" y="3601954"/>
                    <a:ext cx="27470" cy="22606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27470" h="22605">
                        <a:moveTo>
                          <a:pt x="20053" y="3873"/>
                        </a:moveTo>
                        <a:lnTo>
                          <a:pt x="26788" y="3873"/>
                        </a:lnTo>
                      </a:path>
                      <a:path w="27470" h="22605">
                        <a:moveTo>
                          <a:pt x="27470" y="1523"/>
                        </a:moveTo>
                        <a:lnTo>
                          <a:pt x="23507" y="3225"/>
                        </a:lnTo>
                        <a:lnTo>
                          <a:pt x="20053" y="3873"/>
                        </a:lnTo>
                        <a:lnTo>
                          <a:pt x="26788" y="3873"/>
                        </a:lnTo>
                        <a:lnTo>
                          <a:pt x="27470" y="1523"/>
                        </a:lnTo>
                      </a:path>
                    </a:pathLst>
                  </a:custGeom>
                </p:spPr>
                <p:txBody>
                  <a:bodyPr wrap="square" lIns="0" tIns="0" rIns="0" bIns="0" rtlCol="0">
                    <a:noAutofit/>
                  </a:bodyPr>
                  <a:lstStyle/>
                  <a:p>
                    <a:pPr defTabSz="914159"/>
                    <a:endParaRPr>
                      <a:solidFill>
                        <a:prstClr val="black"/>
                      </a:solidFill>
                    </a:endParaRPr>
                  </a:p>
                </p:txBody>
              </p:sp>
              <p:sp>
                <p:nvSpPr>
                  <p:cNvPr id="164" name="object 154"/>
                  <p:cNvSpPr/>
                  <p:nvPr/>
                </p:nvSpPr>
                <p:spPr>
                  <a:xfrm>
                    <a:off x="5444830" y="3619924"/>
                    <a:ext cx="20507" cy="20916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20507" h="20916">
                        <a:moveTo>
                          <a:pt x="20507" y="17564"/>
                        </a:moveTo>
                        <a:lnTo>
                          <a:pt x="13601" y="17564"/>
                        </a:lnTo>
                        <a:lnTo>
                          <a:pt x="16814" y="19227"/>
                        </a:lnTo>
                        <a:lnTo>
                          <a:pt x="19532" y="20916"/>
                        </a:lnTo>
                        <a:lnTo>
                          <a:pt x="20507" y="17564"/>
                        </a:lnTo>
                      </a:path>
                      <a:path w="20507" h="20916">
                        <a:moveTo>
                          <a:pt x="20507" y="17564"/>
                        </a:moveTo>
                        <a:lnTo>
                          <a:pt x="13601" y="17564"/>
                        </a:lnTo>
                      </a:path>
                    </a:pathLst>
                  </a:custGeom>
                </p:spPr>
                <p:txBody>
                  <a:bodyPr wrap="square" lIns="0" tIns="0" rIns="0" bIns="0" rtlCol="0">
                    <a:noAutofit/>
                  </a:bodyPr>
                  <a:lstStyle/>
                  <a:p>
                    <a:pPr defTabSz="914159"/>
                    <a:endParaRPr>
                      <a:solidFill>
                        <a:prstClr val="black"/>
                      </a:solidFill>
                    </a:endParaRPr>
                  </a:p>
                </p:txBody>
              </p:sp>
              <p:sp>
                <p:nvSpPr>
                  <p:cNvPr id="165" name="object 155"/>
                  <p:cNvSpPr/>
                  <p:nvPr/>
                </p:nvSpPr>
                <p:spPr>
                  <a:xfrm>
                    <a:off x="5451434" y="3596658"/>
                    <a:ext cx="20464" cy="20688"/>
                  </a:xfrm>
                  <a:prstGeom prst="rect">
                    <a:avLst/>
                  </a:prstGeom>
                  <a:blipFill>
                    <a:blip r:embed="rId84" cstate="print"/>
                    <a:stretch>
                      <a:fillRect/>
                    </a:stretch>
                  </a:blipFill>
                </p:spPr>
                <p:txBody>
                  <a:bodyPr wrap="square" lIns="0" tIns="0" rIns="0" bIns="0" rtlCol="0">
                    <a:noAutofit/>
                  </a:bodyPr>
                  <a:lstStyle/>
                  <a:p>
                    <a:pPr defTabSz="914159"/>
                    <a:endParaRPr>
                      <a:solidFill>
                        <a:prstClr val="black"/>
                      </a:solidFill>
                    </a:endParaRPr>
                  </a:p>
                </p:txBody>
              </p:sp>
              <p:sp>
                <p:nvSpPr>
                  <p:cNvPr id="166" name="object 156"/>
                  <p:cNvSpPr/>
                  <p:nvPr/>
                </p:nvSpPr>
                <p:spPr>
                  <a:xfrm>
                    <a:off x="5302793" y="3321195"/>
                    <a:ext cx="79679" cy="79667"/>
                  </a:xfrm>
                  <a:prstGeom prst="rect">
                    <a:avLst/>
                  </a:prstGeom>
                  <a:blipFill>
                    <a:blip r:embed="rId85" cstate="print"/>
                    <a:stretch>
                      <a:fillRect/>
                    </a:stretch>
                  </a:blipFill>
                </p:spPr>
                <p:txBody>
                  <a:bodyPr wrap="square" lIns="0" tIns="0" rIns="0" bIns="0" rtlCol="0">
                    <a:noAutofit/>
                  </a:bodyPr>
                  <a:lstStyle/>
                  <a:p>
                    <a:pPr defTabSz="914159"/>
                    <a:endParaRPr>
                      <a:solidFill>
                        <a:prstClr val="black"/>
                      </a:solidFill>
                    </a:endParaRPr>
                  </a:p>
                </p:txBody>
              </p:sp>
              <p:sp>
                <p:nvSpPr>
                  <p:cNvPr id="167" name="object 157"/>
                  <p:cNvSpPr/>
                  <p:nvPr/>
                </p:nvSpPr>
                <p:spPr>
                  <a:xfrm>
                    <a:off x="5302496" y="3320863"/>
                    <a:ext cx="80276" cy="80289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80276" h="80289">
                        <a:moveTo>
                          <a:pt x="74282" y="0"/>
                        </a:moveTo>
                        <a:lnTo>
                          <a:pt x="6032" y="0"/>
                        </a:lnTo>
                        <a:lnTo>
                          <a:pt x="0" y="6019"/>
                        </a:lnTo>
                        <a:lnTo>
                          <a:pt x="0" y="74282"/>
                        </a:lnTo>
                        <a:lnTo>
                          <a:pt x="6032" y="80289"/>
                        </a:lnTo>
                        <a:lnTo>
                          <a:pt x="74282" y="80289"/>
                        </a:lnTo>
                        <a:lnTo>
                          <a:pt x="74928" y="79641"/>
                        </a:lnTo>
                        <a:lnTo>
                          <a:pt x="6324" y="79641"/>
                        </a:lnTo>
                        <a:lnTo>
                          <a:pt x="596" y="73952"/>
                        </a:lnTo>
                        <a:lnTo>
                          <a:pt x="596" y="6337"/>
                        </a:lnTo>
                        <a:lnTo>
                          <a:pt x="6324" y="596"/>
                        </a:lnTo>
                        <a:lnTo>
                          <a:pt x="74876" y="596"/>
                        </a:lnTo>
                        <a:lnTo>
                          <a:pt x="74282" y="0"/>
                        </a:lnTo>
                        <a:close/>
                      </a:path>
                      <a:path w="80276" h="80289">
                        <a:moveTo>
                          <a:pt x="74876" y="596"/>
                        </a:moveTo>
                        <a:lnTo>
                          <a:pt x="73964" y="596"/>
                        </a:lnTo>
                        <a:lnTo>
                          <a:pt x="79692" y="6337"/>
                        </a:lnTo>
                        <a:lnTo>
                          <a:pt x="79692" y="73952"/>
                        </a:lnTo>
                        <a:lnTo>
                          <a:pt x="73964" y="79641"/>
                        </a:lnTo>
                        <a:lnTo>
                          <a:pt x="74928" y="79641"/>
                        </a:lnTo>
                        <a:lnTo>
                          <a:pt x="80276" y="74282"/>
                        </a:lnTo>
                        <a:lnTo>
                          <a:pt x="80276" y="6019"/>
                        </a:lnTo>
                        <a:lnTo>
                          <a:pt x="74876" y="596"/>
                        </a:lnTo>
                        <a:close/>
                      </a:path>
                    </a:pathLst>
                  </a:custGeom>
                  <a:solidFill>
                    <a:srgbClr val="5D81AF"/>
                  </a:solidFill>
                </p:spPr>
                <p:txBody>
                  <a:bodyPr wrap="square" lIns="0" tIns="0" rIns="0" bIns="0" rtlCol="0">
                    <a:noAutofit/>
                  </a:bodyPr>
                  <a:lstStyle/>
                  <a:p>
                    <a:pPr defTabSz="914159"/>
                    <a:endParaRPr>
                      <a:solidFill>
                        <a:prstClr val="black"/>
                      </a:solidFill>
                    </a:endParaRPr>
                  </a:p>
                </p:txBody>
              </p:sp>
              <p:sp>
                <p:nvSpPr>
                  <p:cNvPr id="168" name="object 158"/>
                  <p:cNvSpPr/>
                  <p:nvPr/>
                </p:nvSpPr>
                <p:spPr>
                  <a:xfrm>
                    <a:off x="5307530" y="3340918"/>
                    <a:ext cx="67157" cy="60236"/>
                  </a:xfrm>
                  <a:prstGeom prst="rect">
                    <a:avLst/>
                  </a:prstGeom>
                  <a:blipFill>
                    <a:blip r:embed="rId86" cstate="print"/>
                    <a:stretch>
                      <a:fillRect/>
                    </a:stretch>
                  </a:blipFill>
                </p:spPr>
                <p:txBody>
                  <a:bodyPr wrap="square" lIns="0" tIns="0" rIns="0" bIns="0" rtlCol="0">
                    <a:noAutofit/>
                  </a:bodyPr>
                  <a:lstStyle/>
                  <a:p>
                    <a:pPr defTabSz="914159"/>
                    <a:endParaRPr>
                      <a:solidFill>
                        <a:prstClr val="black"/>
                      </a:solidFill>
                    </a:endParaRPr>
                  </a:p>
                </p:txBody>
              </p:sp>
              <p:sp>
                <p:nvSpPr>
                  <p:cNvPr id="169" name="object 159"/>
                  <p:cNvSpPr/>
                  <p:nvPr/>
                </p:nvSpPr>
                <p:spPr>
                  <a:xfrm>
                    <a:off x="5312502" y="3345937"/>
                    <a:ext cx="57150" cy="55232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57150" h="55232">
                        <a:moveTo>
                          <a:pt x="20091" y="30111"/>
                        </a:moveTo>
                        <a:lnTo>
                          <a:pt x="10058" y="30111"/>
                        </a:lnTo>
                        <a:lnTo>
                          <a:pt x="10058" y="55232"/>
                        </a:lnTo>
                        <a:lnTo>
                          <a:pt x="20091" y="55232"/>
                        </a:lnTo>
                        <a:lnTo>
                          <a:pt x="20091" y="30111"/>
                        </a:lnTo>
                        <a:close/>
                      </a:path>
                      <a:path w="57150" h="55232">
                        <a:moveTo>
                          <a:pt x="45199" y="30111"/>
                        </a:moveTo>
                        <a:lnTo>
                          <a:pt x="35178" y="30111"/>
                        </a:lnTo>
                        <a:lnTo>
                          <a:pt x="35178" y="55232"/>
                        </a:lnTo>
                        <a:lnTo>
                          <a:pt x="45199" y="55232"/>
                        </a:lnTo>
                        <a:lnTo>
                          <a:pt x="45199" y="30111"/>
                        </a:lnTo>
                        <a:close/>
                      </a:path>
                      <a:path w="57150" h="55232">
                        <a:moveTo>
                          <a:pt x="55232" y="20066"/>
                        </a:moveTo>
                        <a:lnTo>
                          <a:pt x="0" y="20066"/>
                        </a:lnTo>
                        <a:lnTo>
                          <a:pt x="0" y="30111"/>
                        </a:lnTo>
                        <a:lnTo>
                          <a:pt x="55232" y="30111"/>
                        </a:lnTo>
                        <a:lnTo>
                          <a:pt x="55232" y="20066"/>
                        </a:lnTo>
                        <a:close/>
                      </a:path>
                      <a:path w="57150" h="55232">
                        <a:moveTo>
                          <a:pt x="32067" y="0"/>
                        </a:moveTo>
                        <a:lnTo>
                          <a:pt x="16116" y="0"/>
                        </a:lnTo>
                        <a:lnTo>
                          <a:pt x="10058" y="6769"/>
                        </a:lnTo>
                        <a:lnTo>
                          <a:pt x="10058" y="20066"/>
                        </a:lnTo>
                        <a:lnTo>
                          <a:pt x="20091" y="20066"/>
                        </a:lnTo>
                        <a:lnTo>
                          <a:pt x="20091" y="12128"/>
                        </a:lnTo>
                        <a:lnTo>
                          <a:pt x="21894" y="9969"/>
                        </a:lnTo>
                        <a:lnTo>
                          <a:pt x="32067" y="9969"/>
                        </a:lnTo>
                        <a:lnTo>
                          <a:pt x="32067" y="0"/>
                        </a:lnTo>
                        <a:close/>
                      </a:path>
                      <a:path w="57150" h="55232">
                        <a:moveTo>
                          <a:pt x="57149" y="0"/>
                        </a:moveTo>
                        <a:lnTo>
                          <a:pt x="41211" y="0"/>
                        </a:lnTo>
                        <a:lnTo>
                          <a:pt x="35178" y="6769"/>
                        </a:lnTo>
                        <a:lnTo>
                          <a:pt x="35178" y="20066"/>
                        </a:lnTo>
                        <a:lnTo>
                          <a:pt x="45199" y="20066"/>
                        </a:lnTo>
                        <a:lnTo>
                          <a:pt x="45199" y="12128"/>
                        </a:lnTo>
                        <a:lnTo>
                          <a:pt x="47028" y="9969"/>
                        </a:lnTo>
                        <a:lnTo>
                          <a:pt x="57149" y="9969"/>
                        </a:lnTo>
                        <a:lnTo>
                          <a:pt x="57149" y="0"/>
                        </a:lnTo>
                        <a:close/>
                      </a:path>
                    </a:pathLst>
                  </a:custGeom>
                  <a:solidFill>
                    <a:srgbClr val="FFFFFF"/>
                  </a:solidFill>
                </p:spPr>
                <p:txBody>
                  <a:bodyPr wrap="square" lIns="0" tIns="0" rIns="0" bIns="0" rtlCol="0">
                    <a:noAutofit/>
                  </a:bodyPr>
                  <a:lstStyle/>
                  <a:p>
                    <a:pPr defTabSz="914159"/>
                    <a:endParaRPr>
                      <a:solidFill>
                        <a:prstClr val="black"/>
                      </a:solidFill>
                    </a:endParaRPr>
                  </a:p>
                </p:txBody>
              </p:sp>
              <p:sp>
                <p:nvSpPr>
                  <p:cNvPr id="170" name="object 160"/>
                  <p:cNvSpPr/>
                  <p:nvPr/>
                </p:nvSpPr>
                <p:spPr>
                  <a:xfrm>
                    <a:off x="5302501" y="3320865"/>
                    <a:ext cx="80263" cy="80289"/>
                  </a:xfrm>
                  <a:prstGeom prst="rect">
                    <a:avLst/>
                  </a:prstGeom>
                  <a:blipFill>
                    <a:blip r:embed="rId87" cstate="print"/>
                    <a:stretch>
                      <a:fillRect/>
                    </a:stretch>
                  </a:blipFill>
                </p:spPr>
                <p:txBody>
                  <a:bodyPr wrap="square" lIns="0" tIns="0" rIns="0" bIns="0" rtlCol="0">
                    <a:noAutofit/>
                  </a:bodyPr>
                  <a:lstStyle/>
                  <a:p>
                    <a:pPr defTabSz="914159"/>
                    <a:endParaRPr>
                      <a:solidFill>
                        <a:prstClr val="black"/>
                      </a:solidFill>
                    </a:endParaRPr>
                  </a:p>
                </p:txBody>
              </p:sp>
              <p:sp>
                <p:nvSpPr>
                  <p:cNvPr id="171" name="object 161"/>
                  <p:cNvSpPr/>
                  <p:nvPr/>
                </p:nvSpPr>
                <p:spPr>
                  <a:xfrm>
                    <a:off x="5304990" y="3323328"/>
                    <a:ext cx="75285" cy="75323"/>
                  </a:xfrm>
                  <a:prstGeom prst="rect">
                    <a:avLst/>
                  </a:prstGeom>
                  <a:blipFill>
                    <a:blip r:embed="rId88" cstate="print"/>
                    <a:stretch>
                      <a:fillRect/>
                    </a:stretch>
                  </a:blipFill>
                </p:spPr>
                <p:txBody>
                  <a:bodyPr wrap="square" lIns="0" tIns="0" rIns="0" bIns="0" rtlCol="0">
                    <a:noAutofit/>
                  </a:bodyPr>
                  <a:lstStyle/>
                  <a:p>
                    <a:pPr defTabSz="914159"/>
                    <a:endParaRPr>
                      <a:solidFill>
                        <a:prstClr val="black"/>
                      </a:solidFill>
                    </a:endParaRPr>
                  </a:p>
                </p:txBody>
              </p:sp>
              <p:sp>
                <p:nvSpPr>
                  <p:cNvPr id="172" name="object 162"/>
                  <p:cNvSpPr/>
                  <p:nvPr/>
                </p:nvSpPr>
                <p:spPr>
                  <a:xfrm>
                    <a:off x="5304990" y="3323328"/>
                    <a:ext cx="75285" cy="7442"/>
                  </a:xfrm>
                  <a:prstGeom prst="rect">
                    <a:avLst/>
                  </a:prstGeom>
                  <a:blipFill>
                    <a:blip r:embed="rId7" cstate="print"/>
                    <a:stretch>
                      <a:fillRect/>
                    </a:stretch>
                  </a:blipFill>
                </p:spPr>
                <p:txBody>
                  <a:bodyPr wrap="square" lIns="0" tIns="0" rIns="0" bIns="0" rtlCol="0">
                    <a:noAutofit/>
                  </a:bodyPr>
                  <a:lstStyle/>
                  <a:p>
                    <a:pPr defTabSz="914159"/>
                    <a:endParaRPr>
                      <a:solidFill>
                        <a:prstClr val="black"/>
                      </a:solidFill>
                    </a:endParaRPr>
                  </a:p>
                </p:txBody>
              </p:sp>
              <p:sp>
                <p:nvSpPr>
                  <p:cNvPr id="173" name="object 163"/>
                  <p:cNvSpPr/>
                  <p:nvPr/>
                </p:nvSpPr>
                <p:spPr>
                  <a:xfrm>
                    <a:off x="4913513" y="3451675"/>
                    <a:ext cx="77470" cy="79692"/>
                  </a:xfrm>
                  <a:prstGeom prst="rect">
                    <a:avLst/>
                  </a:prstGeom>
                  <a:blipFill>
                    <a:blip r:embed="rId89" cstate="print"/>
                    <a:stretch>
                      <a:fillRect/>
                    </a:stretch>
                  </a:blipFill>
                </p:spPr>
                <p:txBody>
                  <a:bodyPr wrap="square" lIns="0" tIns="0" rIns="0" bIns="0" rtlCol="0">
                    <a:noAutofit/>
                  </a:bodyPr>
                  <a:lstStyle/>
                  <a:p>
                    <a:pPr defTabSz="914159"/>
                    <a:endParaRPr>
                      <a:solidFill>
                        <a:prstClr val="black"/>
                      </a:solidFill>
                    </a:endParaRPr>
                  </a:p>
                </p:txBody>
              </p:sp>
              <p:sp>
                <p:nvSpPr>
                  <p:cNvPr id="174" name="object 164"/>
                  <p:cNvSpPr/>
                  <p:nvPr/>
                </p:nvSpPr>
                <p:spPr>
                  <a:xfrm>
                    <a:off x="4915511" y="3451366"/>
                    <a:ext cx="75807" cy="80327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75807" h="80327">
                        <a:moveTo>
                          <a:pt x="0" y="77849"/>
                        </a:moveTo>
                        <a:lnTo>
                          <a:pt x="130" y="78919"/>
                        </a:lnTo>
                        <a:lnTo>
                          <a:pt x="1538" y="80327"/>
                        </a:lnTo>
                        <a:lnTo>
                          <a:pt x="69775" y="80327"/>
                        </a:lnTo>
                        <a:lnTo>
                          <a:pt x="70434" y="79667"/>
                        </a:lnTo>
                        <a:lnTo>
                          <a:pt x="1817" y="79667"/>
                        </a:lnTo>
                        <a:lnTo>
                          <a:pt x="0" y="77849"/>
                        </a:lnTo>
                        <a:close/>
                      </a:path>
                      <a:path w="75807" h="80327">
                        <a:moveTo>
                          <a:pt x="70399" y="622"/>
                        </a:moveTo>
                        <a:lnTo>
                          <a:pt x="69419" y="622"/>
                        </a:lnTo>
                        <a:lnTo>
                          <a:pt x="75185" y="6362"/>
                        </a:lnTo>
                        <a:lnTo>
                          <a:pt x="75185" y="73952"/>
                        </a:lnTo>
                        <a:lnTo>
                          <a:pt x="69419" y="79667"/>
                        </a:lnTo>
                        <a:lnTo>
                          <a:pt x="70434" y="79667"/>
                        </a:lnTo>
                        <a:lnTo>
                          <a:pt x="75807" y="74282"/>
                        </a:lnTo>
                        <a:lnTo>
                          <a:pt x="75807" y="6019"/>
                        </a:lnTo>
                        <a:lnTo>
                          <a:pt x="70399" y="622"/>
                        </a:lnTo>
                        <a:close/>
                      </a:path>
                      <a:path w="75807" h="80327">
                        <a:moveTo>
                          <a:pt x="69775" y="0"/>
                        </a:moveTo>
                        <a:lnTo>
                          <a:pt x="1538" y="0"/>
                        </a:lnTo>
                        <a:lnTo>
                          <a:pt x="472" y="1061"/>
                        </a:lnTo>
                        <a:lnTo>
                          <a:pt x="345" y="2101"/>
                        </a:lnTo>
                        <a:lnTo>
                          <a:pt x="1817" y="622"/>
                        </a:lnTo>
                        <a:lnTo>
                          <a:pt x="70399" y="622"/>
                        </a:lnTo>
                        <a:lnTo>
                          <a:pt x="69775" y="0"/>
                        </a:lnTo>
                        <a:close/>
                      </a:path>
                    </a:pathLst>
                  </a:custGeom>
                  <a:solidFill>
                    <a:srgbClr val="1E6EB4"/>
                  </a:solidFill>
                </p:spPr>
                <p:txBody>
                  <a:bodyPr wrap="square" lIns="0" tIns="0" rIns="0" bIns="0" rtlCol="0">
                    <a:noAutofit/>
                  </a:bodyPr>
                  <a:lstStyle/>
                  <a:p>
                    <a:pPr defTabSz="914159"/>
                    <a:endParaRPr>
                      <a:solidFill>
                        <a:prstClr val="black"/>
                      </a:solidFill>
                    </a:endParaRPr>
                  </a:p>
                </p:txBody>
              </p:sp>
              <p:sp>
                <p:nvSpPr>
                  <p:cNvPr id="175" name="object 165"/>
                  <p:cNvSpPr/>
                  <p:nvPr/>
                </p:nvSpPr>
                <p:spPr>
                  <a:xfrm>
                    <a:off x="4929324" y="3479679"/>
                    <a:ext cx="13550" cy="38684"/>
                  </a:xfrm>
                  <a:prstGeom prst="rect">
                    <a:avLst/>
                  </a:prstGeom>
                  <a:blipFill>
                    <a:blip r:embed="rId90" cstate="print"/>
                    <a:stretch>
                      <a:fillRect/>
                    </a:stretch>
                  </a:blipFill>
                </p:spPr>
                <p:txBody>
                  <a:bodyPr wrap="square" lIns="0" tIns="0" rIns="0" bIns="0" rtlCol="0">
                    <a:noAutofit/>
                  </a:bodyPr>
                  <a:lstStyle/>
                  <a:p>
                    <a:pPr defTabSz="914159"/>
                    <a:endParaRPr>
                      <a:solidFill>
                        <a:prstClr val="black"/>
                      </a:solidFill>
                    </a:endParaRPr>
                  </a:p>
                </p:txBody>
              </p:sp>
              <p:sp>
                <p:nvSpPr>
                  <p:cNvPr id="176" name="object 166"/>
                  <p:cNvSpPr/>
                  <p:nvPr/>
                </p:nvSpPr>
                <p:spPr>
                  <a:xfrm>
                    <a:off x="4944386" y="3479691"/>
                    <a:ext cx="33616" cy="38671"/>
                  </a:xfrm>
                  <a:prstGeom prst="rect">
                    <a:avLst/>
                  </a:prstGeom>
                  <a:blipFill>
                    <a:blip r:embed="rId91" cstate="print"/>
                    <a:stretch>
                      <a:fillRect/>
                    </a:stretch>
                  </a:blipFill>
                </p:spPr>
                <p:txBody>
                  <a:bodyPr wrap="square" lIns="0" tIns="0" rIns="0" bIns="0" rtlCol="0">
                    <a:noAutofit/>
                  </a:bodyPr>
                  <a:lstStyle/>
                  <a:p>
                    <a:pPr defTabSz="914159"/>
                    <a:endParaRPr>
                      <a:solidFill>
                        <a:prstClr val="black"/>
                      </a:solidFill>
                    </a:endParaRPr>
                  </a:p>
                </p:txBody>
              </p:sp>
              <p:sp>
                <p:nvSpPr>
                  <p:cNvPr id="177" name="object 167"/>
                  <p:cNvSpPr/>
                  <p:nvPr/>
                </p:nvSpPr>
                <p:spPr>
                  <a:xfrm>
                    <a:off x="4928080" y="3463346"/>
                    <a:ext cx="16014" cy="16128"/>
                  </a:xfrm>
                  <a:prstGeom prst="rect">
                    <a:avLst/>
                  </a:prstGeom>
                  <a:blipFill>
                    <a:blip r:embed="rId92" cstate="print"/>
                    <a:stretch>
                      <a:fillRect/>
                    </a:stretch>
                  </a:blipFill>
                </p:spPr>
                <p:txBody>
                  <a:bodyPr wrap="square" lIns="0" tIns="0" rIns="0" bIns="0" rtlCol="0">
                    <a:noAutofit/>
                  </a:bodyPr>
                  <a:lstStyle/>
                  <a:p>
                    <a:pPr defTabSz="914159"/>
                    <a:endParaRPr>
                      <a:solidFill>
                        <a:prstClr val="black"/>
                      </a:solidFill>
                    </a:endParaRPr>
                  </a:p>
                </p:txBody>
              </p:sp>
              <p:sp>
                <p:nvSpPr>
                  <p:cNvPr id="178" name="object 168"/>
                  <p:cNvSpPr/>
                  <p:nvPr/>
                </p:nvSpPr>
                <p:spPr>
                  <a:xfrm>
                    <a:off x="4915106" y="3451358"/>
                    <a:ext cx="76194" cy="80327"/>
                  </a:xfrm>
                  <a:prstGeom prst="rect">
                    <a:avLst/>
                  </a:prstGeom>
                  <a:blipFill>
                    <a:blip r:embed="rId93" cstate="print"/>
                    <a:stretch>
                      <a:fillRect/>
                    </a:stretch>
                  </a:blipFill>
                </p:spPr>
                <p:txBody>
                  <a:bodyPr wrap="square" lIns="0" tIns="0" rIns="0" bIns="0" rtlCol="0">
                    <a:noAutofit/>
                  </a:bodyPr>
                  <a:lstStyle/>
                  <a:p>
                    <a:pPr defTabSz="914159"/>
                    <a:endParaRPr>
                      <a:solidFill>
                        <a:prstClr val="black"/>
                      </a:solidFill>
                    </a:endParaRPr>
                  </a:p>
                </p:txBody>
              </p:sp>
              <p:sp>
                <p:nvSpPr>
                  <p:cNvPr id="179" name="object 169"/>
                  <p:cNvSpPr/>
                  <p:nvPr/>
                </p:nvSpPr>
                <p:spPr>
                  <a:xfrm>
                    <a:off x="4913513" y="3453834"/>
                    <a:ext cx="75272" cy="75336"/>
                  </a:xfrm>
                  <a:prstGeom prst="rect">
                    <a:avLst/>
                  </a:prstGeom>
                  <a:blipFill>
                    <a:blip r:embed="rId94" cstate="print"/>
                    <a:stretch>
                      <a:fillRect/>
                    </a:stretch>
                  </a:blipFill>
                </p:spPr>
                <p:txBody>
                  <a:bodyPr wrap="square" lIns="0" tIns="0" rIns="0" bIns="0" rtlCol="0">
                    <a:noAutofit/>
                  </a:bodyPr>
                  <a:lstStyle/>
                  <a:p>
                    <a:pPr defTabSz="914159"/>
                    <a:endParaRPr>
                      <a:solidFill>
                        <a:prstClr val="black"/>
                      </a:solidFill>
                    </a:endParaRPr>
                  </a:p>
                </p:txBody>
              </p:sp>
              <p:sp>
                <p:nvSpPr>
                  <p:cNvPr id="180" name="object 170"/>
                  <p:cNvSpPr/>
                  <p:nvPr/>
                </p:nvSpPr>
                <p:spPr>
                  <a:xfrm>
                    <a:off x="4915103" y="3453834"/>
                    <a:ext cx="73682" cy="7416"/>
                  </a:xfrm>
                  <a:prstGeom prst="rect">
                    <a:avLst/>
                  </a:prstGeom>
                  <a:blipFill>
                    <a:blip r:embed="rId95" cstate="print"/>
                    <a:stretch>
                      <a:fillRect/>
                    </a:stretch>
                  </a:blipFill>
                </p:spPr>
                <p:txBody>
                  <a:bodyPr wrap="square" lIns="0" tIns="0" rIns="0" bIns="0" rtlCol="0">
                    <a:noAutofit/>
                  </a:bodyPr>
                  <a:lstStyle/>
                  <a:p>
                    <a:pPr defTabSz="914159"/>
                    <a:endParaRPr>
                      <a:solidFill>
                        <a:prstClr val="black"/>
                      </a:solidFill>
                    </a:endParaRPr>
                  </a:p>
                </p:txBody>
              </p:sp>
              <p:sp>
                <p:nvSpPr>
                  <p:cNvPr id="181" name="object 171"/>
                  <p:cNvSpPr/>
                  <p:nvPr/>
                </p:nvSpPr>
                <p:spPr>
                  <a:xfrm>
                    <a:off x="4931077" y="3481482"/>
                    <a:ext cx="10033" cy="35115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10033" h="35115">
                        <a:moveTo>
                          <a:pt x="0" y="17557"/>
                        </a:moveTo>
                        <a:lnTo>
                          <a:pt x="10033" y="17557"/>
                        </a:lnTo>
                      </a:path>
                    </a:pathLst>
                  </a:custGeom>
                  <a:ln w="36385">
                    <a:solidFill>
                      <a:srgbClr val="FFFFFF"/>
                    </a:solidFill>
                  </a:ln>
                </p:spPr>
                <p:txBody>
                  <a:bodyPr wrap="square" lIns="0" tIns="0" rIns="0" bIns="0" rtlCol="0">
                    <a:noAutofit/>
                  </a:bodyPr>
                  <a:lstStyle/>
                  <a:p>
                    <a:pPr defTabSz="914159"/>
                    <a:endParaRPr>
                      <a:solidFill>
                        <a:prstClr val="black"/>
                      </a:solidFill>
                    </a:endParaRPr>
                  </a:p>
                </p:txBody>
              </p:sp>
              <p:sp>
                <p:nvSpPr>
                  <p:cNvPr id="182" name="object 172"/>
                  <p:cNvSpPr/>
                  <p:nvPr/>
                </p:nvSpPr>
                <p:spPr>
                  <a:xfrm>
                    <a:off x="4946137" y="3481209"/>
                    <a:ext cx="30099" cy="35394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30099" h="35394">
                        <a:moveTo>
                          <a:pt x="10020" y="266"/>
                        </a:moveTo>
                        <a:lnTo>
                          <a:pt x="0" y="266"/>
                        </a:lnTo>
                        <a:lnTo>
                          <a:pt x="0" y="35394"/>
                        </a:lnTo>
                        <a:lnTo>
                          <a:pt x="10020" y="35394"/>
                        </a:lnTo>
                        <a:lnTo>
                          <a:pt x="10020" y="12928"/>
                        </a:lnTo>
                        <a:lnTo>
                          <a:pt x="15201" y="10426"/>
                        </a:lnTo>
                        <a:lnTo>
                          <a:pt x="30099" y="10426"/>
                        </a:lnTo>
                        <a:lnTo>
                          <a:pt x="30099" y="9474"/>
                        </a:lnTo>
                        <a:lnTo>
                          <a:pt x="27228" y="4470"/>
                        </a:lnTo>
                        <a:lnTo>
                          <a:pt x="22425" y="1790"/>
                        </a:lnTo>
                        <a:lnTo>
                          <a:pt x="10020" y="1790"/>
                        </a:lnTo>
                        <a:lnTo>
                          <a:pt x="10020" y="266"/>
                        </a:lnTo>
                        <a:close/>
                      </a:path>
                      <a:path w="30099" h="35394">
                        <a:moveTo>
                          <a:pt x="30099" y="10426"/>
                        </a:moveTo>
                        <a:lnTo>
                          <a:pt x="15201" y="10426"/>
                        </a:lnTo>
                        <a:lnTo>
                          <a:pt x="17411" y="10490"/>
                        </a:lnTo>
                        <a:lnTo>
                          <a:pt x="19062" y="11430"/>
                        </a:lnTo>
                        <a:lnTo>
                          <a:pt x="19973" y="12928"/>
                        </a:lnTo>
                        <a:lnTo>
                          <a:pt x="20066" y="35394"/>
                        </a:lnTo>
                        <a:lnTo>
                          <a:pt x="30099" y="35394"/>
                        </a:lnTo>
                        <a:lnTo>
                          <a:pt x="30099" y="10426"/>
                        </a:lnTo>
                        <a:close/>
                      </a:path>
                      <a:path w="30099" h="35394">
                        <a:moveTo>
                          <a:pt x="14046" y="0"/>
                        </a:moveTo>
                        <a:lnTo>
                          <a:pt x="10020" y="1790"/>
                        </a:lnTo>
                        <a:lnTo>
                          <a:pt x="22425" y="1790"/>
                        </a:lnTo>
                        <a:lnTo>
                          <a:pt x="19481" y="165"/>
                        </a:lnTo>
                        <a:lnTo>
                          <a:pt x="14046" y="0"/>
                        </a:lnTo>
                        <a:close/>
                      </a:path>
                    </a:pathLst>
                  </a:custGeom>
                  <a:solidFill>
                    <a:srgbClr val="FFFFFF"/>
                  </a:solidFill>
                </p:spPr>
                <p:txBody>
                  <a:bodyPr wrap="square" lIns="0" tIns="0" rIns="0" bIns="0" rtlCol="0">
                    <a:noAutofit/>
                  </a:bodyPr>
                  <a:lstStyle/>
                  <a:p>
                    <a:pPr defTabSz="914159"/>
                    <a:endParaRPr>
                      <a:solidFill>
                        <a:prstClr val="black"/>
                      </a:solidFill>
                    </a:endParaRPr>
                  </a:p>
                </p:txBody>
              </p:sp>
              <p:sp>
                <p:nvSpPr>
                  <p:cNvPr id="183" name="object 173"/>
                  <p:cNvSpPr/>
                  <p:nvPr/>
                </p:nvSpPr>
                <p:spPr>
                  <a:xfrm>
                    <a:off x="4929808" y="3465178"/>
                    <a:ext cx="12560" cy="12560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12560" h="12560">
                        <a:moveTo>
                          <a:pt x="9766" y="0"/>
                        </a:moveTo>
                        <a:lnTo>
                          <a:pt x="2819" y="0"/>
                        </a:lnTo>
                        <a:lnTo>
                          <a:pt x="0" y="2781"/>
                        </a:lnTo>
                        <a:lnTo>
                          <a:pt x="0" y="9753"/>
                        </a:lnTo>
                        <a:lnTo>
                          <a:pt x="2819" y="12560"/>
                        </a:lnTo>
                        <a:lnTo>
                          <a:pt x="9766" y="12560"/>
                        </a:lnTo>
                        <a:lnTo>
                          <a:pt x="12560" y="9753"/>
                        </a:lnTo>
                        <a:lnTo>
                          <a:pt x="12560" y="2781"/>
                        </a:lnTo>
                        <a:lnTo>
                          <a:pt x="9766" y="0"/>
                        </a:lnTo>
                        <a:close/>
                      </a:path>
                    </a:pathLst>
                  </a:custGeom>
                  <a:solidFill>
                    <a:srgbClr val="FFFFFF"/>
                  </a:solidFill>
                </p:spPr>
                <p:txBody>
                  <a:bodyPr wrap="square" lIns="0" tIns="0" rIns="0" bIns="0" rtlCol="0">
                    <a:noAutofit/>
                  </a:bodyPr>
                  <a:lstStyle/>
                  <a:p>
                    <a:pPr defTabSz="914159"/>
                    <a:endParaRPr>
                      <a:solidFill>
                        <a:prstClr val="black"/>
                      </a:solidFill>
                    </a:endParaRPr>
                  </a:p>
                </p:txBody>
              </p:sp>
              <p:sp>
                <p:nvSpPr>
                  <p:cNvPr id="184" name="object 174"/>
                  <p:cNvSpPr/>
                  <p:nvPr/>
                </p:nvSpPr>
                <p:spPr>
                  <a:xfrm>
                    <a:off x="5302793" y="3582168"/>
                    <a:ext cx="79679" cy="79679"/>
                  </a:xfrm>
                  <a:prstGeom prst="rect">
                    <a:avLst/>
                  </a:prstGeom>
                  <a:blipFill>
                    <a:blip r:embed="rId96" cstate="print"/>
                    <a:stretch>
                      <a:fillRect/>
                    </a:stretch>
                  </a:blipFill>
                </p:spPr>
                <p:txBody>
                  <a:bodyPr wrap="square" lIns="0" tIns="0" rIns="0" bIns="0" rtlCol="0">
                    <a:noAutofit/>
                  </a:bodyPr>
                  <a:lstStyle/>
                  <a:p>
                    <a:pPr defTabSz="914159"/>
                    <a:endParaRPr>
                      <a:solidFill>
                        <a:prstClr val="black"/>
                      </a:solidFill>
                    </a:endParaRPr>
                  </a:p>
                </p:txBody>
              </p:sp>
              <p:sp>
                <p:nvSpPr>
                  <p:cNvPr id="185" name="object 175"/>
                  <p:cNvSpPr/>
                  <p:nvPr/>
                </p:nvSpPr>
                <p:spPr>
                  <a:xfrm>
                    <a:off x="5302496" y="3581868"/>
                    <a:ext cx="80276" cy="80263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80276" h="80263">
                        <a:moveTo>
                          <a:pt x="74282" y="0"/>
                        </a:moveTo>
                        <a:lnTo>
                          <a:pt x="6032" y="0"/>
                        </a:lnTo>
                        <a:lnTo>
                          <a:pt x="0" y="6019"/>
                        </a:lnTo>
                        <a:lnTo>
                          <a:pt x="0" y="74244"/>
                        </a:lnTo>
                        <a:lnTo>
                          <a:pt x="6032" y="80263"/>
                        </a:lnTo>
                        <a:lnTo>
                          <a:pt x="74282" y="80263"/>
                        </a:lnTo>
                        <a:lnTo>
                          <a:pt x="74876" y="79667"/>
                        </a:lnTo>
                        <a:lnTo>
                          <a:pt x="6324" y="79667"/>
                        </a:lnTo>
                        <a:lnTo>
                          <a:pt x="596" y="73939"/>
                        </a:lnTo>
                        <a:lnTo>
                          <a:pt x="596" y="6337"/>
                        </a:lnTo>
                        <a:lnTo>
                          <a:pt x="6324" y="622"/>
                        </a:lnTo>
                        <a:lnTo>
                          <a:pt x="74901" y="622"/>
                        </a:lnTo>
                        <a:lnTo>
                          <a:pt x="74282" y="0"/>
                        </a:lnTo>
                        <a:close/>
                      </a:path>
                      <a:path w="80276" h="80263">
                        <a:moveTo>
                          <a:pt x="74901" y="622"/>
                        </a:moveTo>
                        <a:lnTo>
                          <a:pt x="73964" y="622"/>
                        </a:lnTo>
                        <a:lnTo>
                          <a:pt x="79692" y="6337"/>
                        </a:lnTo>
                        <a:lnTo>
                          <a:pt x="79692" y="73939"/>
                        </a:lnTo>
                        <a:lnTo>
                          <a:pt x="73964" y="79667"/>
                        </a:lnTo>
                        <a:lnTo>
                          <a:pt x="74876" y="79667"/>
                        </a:lnTo>
                        <a:lnTo>
                          <a:pt x="80276" y="74244"/>
                        </a:lnTo>
                        <a:lnTo>
                          <a:pt x="80276" y="6019"/>
                        </a:lnTo>
                        <a:lnTo>
                          <a:pt x="74901" y="622"/>
                        </a:lnTo>
                        <a:close/>
                      </a:path>
                    </a:pathLst>
                  </a:custGeom>
                  <a:solidFill>
                    <a:srgbClr val="CE8C22"/>
                  </a:solidFill>
                </p:spPr>
                <p:txBody>
                  <a:bodyPr wrap="square" lIns="0" tIns="0" rIns="0" bIns="0" rtlCol="0">
                    <a:noAutofit/>
                  </a:bodyPr>
                  <a:lstStyle/>
                  <a:p>
                    <a:pPr defTabSz="914159"/>
                    <a:endParaRPr>
                      <a:solidFill>
                        <a:prstClr val="black"/>
                      </a:solidFill>
                    </a:endParaRPr>
                  </a:p>
                </p:txBody>
              </p:sp>
              <p:sp>
                <p:nvSpPr>
                  <p:cNvPr id="186" name="object 176"/>
                  <p:cNvSpPr/>
                  <p:nvPr/>
                </p:nvSpPr>
                <p:spPr>
                  <a:xfrm>
                    <a:off x="5302501" y="3581863"/>
                    <a:ext cx="80263" cy="80263"/>
                  </a:xfrm>
                  <a:prstGeom prst="rect">
                    <a:avLst/>
                  </a:prstGeom>
                  <a:blipFill>
                    <a:blip r:embed="rId97" cstate="print"/>
                    <a:stretch>
                      <a:fillRect/>
                    </a:stretch>
                  </a:blipFill>
                </p:spPr>
                <p:txBody>
                  <a:bodyPr wrap="square" lIns="0" tIns="0" rIns="0" bIns="0" rtlCol="0">
                    <a:noAutofit/>
                  </a:bodyPr>
                  <a:lstStyle/>
                  <a:p>
                    <a:pPr defTabSz="914159"/>
                    <a:endParaRPr>
                      <a:solidFill>
                        <a:prstClr val="black"/>
                      </a:solidFill>
                    </a:endParaRPr>
                  </a:p>
                </p:txBody>
              </p:sp>
              <p:sp>
                <p:nvSpPr>
                  <p:cNvPr id="187" name="object 177"/>
                  <p:cNvSpPr/>
                  <p:nvPr/>
                </p:nvSpPr>
                <p:spPr>
                  <a:xfrm>
                    <a:off x="5304990" y="3584378"/>
                    <a:ext cx="75285" cy="75285"/>
                  </a:xfrm>
                  <a:prstGeom prst="rect">
                    <a:avLst/>
                  </a:prstGeom>
                  <a:blipFill>
                    <a:blip r:embed="rId98" cstate="print"/>
                    <a:stretch>
                      <a:fillRect/>
                    </a:stretch>
                  </a:blipFill>
                </p:spPr>
                <p:txBody>
                  <a:bodyPr wrap="square" lIns="0" tIns="0" rIns="0" bIns="0" rtlCol="0">
                    <a:noAutofit/>
                  </a:bodyPr>
                  <a:lstStyle/>
                  <a:p>
                    <a:pPr defTabSz="914159"/>
                    <a:endParaRPr>
                      <a:solidFill>
                        <a:prstClr val="black"/>
                      </a:solidFill>
                    </a:endParaRPr>
                  </a:p>
                </p:txBody>
              </p:sp>
              <p:sp>
                <p:nvSpPr>
                  <p:cNvPr id="188" name="object 178"/>
                  <p:cNvSpPr/>
                  <p:nvPr/>
                </p:nvSpPr>
                <p:spPr>
                  <a:xfrm>
                    <a:off x="5304990" y="3584378"/>
                    <a:ext cx="75285" cy="7327"/>
                  </a:xfrm>
                  <a:prstGeom prst="rect">
                    <a:avLst/>
                  </a:prstGeom>
                  <a:blipFill>
                    <a:blip r:embed="rId99" cstate="print"/>
                    <a:stretch>
                      <a:fillRect/>
                    </a:stretch>
                  </a:blipFill>
                </p:spPr>
                <p:txBody>
                  <a:bodyPr wrap="square" lIns="0" tIns="0" rIns="0" bIns="0" rtlCol="0">
                    <a:noAutofit/>
                  </a:bodyPr>
                  <a:lstStyle/>
                  <a:p>
                    <a:pPr defTabSz="914159"/>
                    <a:endParaRPr>
                      <a:solidFill>
                        <a:prstClr val="black"/>
                      </a:solidFill>
                    </a:endParaRPr>
                  </a:p>
                </p:txBody>
              </p:sp>
              <p:sp>
                <p:nvSpPr>
                  <p:cNvPr id="189" name="object 179"/>
                  <p:cNvSpPr/>
                  <p:nvPr/>
                </p:nvSpPr>
                <p:spPr>
                  <a:xfrm>
                    <a:off x="5319963" y="3594969"/>
                    <a:ext cx="45427" cy="54038"/>
                  </a:xfrm>
                  <a:prstGeom prst="rect">
                    <a:avLst/>
                  </a:prstGeom>
                  <a:blipFill>
                    <a:blip r:embed="rId100" cstate="print"/>
                    <a:stretch>
                      <a:fillRect/>
                    </a:stretch>
                  </a:blipFill>
                </p:spPr>
                <p:txBody>
                  <a:bodyPr wrap="square" lIns="0" tIns="0" rIns="0" bIns="0" rtlCol="0">
                    <a:noAutofit/>
                  </a:bodyPr>
                  <a:lstStyle/>
                  <a:p>
                    <a:pPr defTabSz="914159"/>
                    <a:endParaRPr>
                      <a:solidFill>
                        <a:prstClr val="black"/>
                      </a:solidFill>
                    </a:endParaRPr>
                  </a:p>
                </p:txBody>
              </p:sp>
              <p:sp>
                <p:nvSpPr>
                  <p:cNvPr id="190" name="object 180"/>
                  <p:cNvSpPr/>
                  <p:nvPr/>
                </p:nvSpPr>
                <p:spPr>
                  <a:xfrm>
                    <a:off x="5342248" y="3598550"/>
                    <a:ext cx="12738" cy="12700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12738" h="12700">
                        <a:moveTo>
                          <a:pt x="9906" y="0"/>
                        </a:moveTo>
                        <a:lnTo>
                          <a:pt x="2806" y="0"/>
                        </a:lnTo>
                        <a:lnTo>
                          <a:pt x="0" y="2781"/>
                        </a:lnTo>
                        <a:lnTo>
                          <a:pt x="0" y="9918"/>
                        </a:lnTo>
                        <a:lnTo>
                          <a:pt x="2806" y="12700"/>
                        </a:lnTo>
                        <a:lnTo>
                          <a:pt x="9906" y="12700"/>
                        </a:lnTo>
                        <a:lnTo>
                          <a:pt x="12738" y="9918"/>
                        </a:lnTo>
                        <a:lnTo>
                          <a:pt x="12738" y="2781"/>
                        </a:lnTo>
                        <a:lnTo>
                          <a:pt x="9906" y="0"/>
                        </a:lnTo>
                        <a:close/>
                      </a:path>
                    </a:pathLst>
                  </a:custGeom>
                  <a:solidFill>
                    <a:srgbClr val="FFFFFF"/>
                  </a:solidFill>
                </p:spPr>
                <p:txBody>
                  <a:bodyPr wrap="square" lIns="0" tIns="0" rIns="0" bIns="0" rtlCol="0">
                    <a:noAutofit/>
                  </a:bodyPr>
                  <a:lstStyle/>
                  <a:p>
                    <a:pPr defTabSz="914159"/>
                    <a:endParaRPr>
                      <a:solidFill>
                        <a:prstClr val="black"/>
                      </a:solidFill>
                    </a:endParaRPr>
                  </a:p>
                </p:txBody>
              </p:sp>
              <p:sp>
                <p:nvSpPr>
                  <p:cNvPr id="191" name="object 181"/>
                  <p:cNvSpPr/>
                  <p:nvPr/>
                </p:nvSpPr>
                <p:spPr>
                  <a:xfrm>
                    <a:off x="5324566" y="3613283"/>
                    <a:ext cx="36410" cy="31864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36410" h="31864">
                        <a:moveTo>
                          <a:pt x="18719" y="0"/>
                        </a:moveTo>
                        <a:lnTo>
                          <a:pt x="14643" y="2298"/>
                        </a:lnTo>
                        <a:lnTo>
                          <a:pt x="12725" y="6057"/>
                        </a:lnTo>
                        <a:lnTo>
                          <a:pt x="12001" y="14922"/>
                        </a:lnTo>
                        <a:lnTo>
                          <a:pt x="11823" y="15798"/>
                        </a:lnTo>
                        <a:lnTo>
                          <a:pt x="11595" y="16090"/>
                        </a:lnTo>
                        <a:lnTo>
                          <a:pt x="8636" y="22390"/>
                        </a:lnTo>
                        <a:lnTo>
                          <a:pt x="3009" y="24764"/>
                        </a:lnTo>
                        <a:lnTo>
                          <a:pt x="0" y="25615"/>
                        </a:lnTo>
                        <a:lnTo>
                          <a:pt x="2286" y="31864"/>
                        </a:lnTo>
                        <a:lnTo>
                          <a:pt x="10807" y="29641"/>
                        </a:lnTo>
                        <a:lnTo>
                          <a:pt x="13843" y="25526"/>
                        </a:lnTo>
                        <a:lnTo>
                          <a:pt x="16598" y="21907"/>
                        </a:lnTo>
                        <a:lnTo>
                          <a:pt x="17310" y="20827"/>
                        </a:lnTo>
                        <a:lnTo>
                          <a:pt x="17576" y="20548"/>
                        </a:lnTo>
                        <a:lnTo>
                          <a:pt x="18034" y="20319"/>
                        </a:lnTo>
                        <a:lnTo>
                          <a:pt x="32583" y="20319"/>
                        </a:lnTo>
                        <a:lnTo>
                          <a:pt x="30810" y="16789"/>
                        </a:lnTo>
                        <a:lnTo>
                          <a:pt x="22225" y="13538"/>
                        </a:lnTo>
                        <a:lnTo>
                          <a:pt x="21907" y="13220"/>
                        </a:lnTo>
                        <a:lnTo>
                          <a:pt x="20916" y="12788"/>
                        </a:lnTo>
                        <a:lnTo>
                          <a:pt x="21069" y="11747"/>
                        </a:lnTo>
                        <a:lnTo>
                          <a:pt x="21247" y="10807"/>
                        </a:lnTo>
                        <a:lnTo>
                          <a:pt x="21780" y="10096"/>
                        </a:lnTo>
                        <a:lnTo>
                          <a:pt x="31701" y="10096"/>
                        </a:lnTo>
                        <a:lnTo>
                          <a:pt x="35890" y="7899"/>
                        </a:lnTo>
                        <a:lnTo>
                          <a:pt x="34914" y="5689"/>
                        </a:lnTo>
                        <a:lnTo>
                          <a:pt x="27647" y="5689"/>
                        </a:lnTo>
                        <a:lnTo>
                          <a:pt x="23495" y="4241"/>
                        </a:lnTo>
                        <a:lnTo>
                          <a:pt x="22694" y="4013"/>
                        </a:lnTo>
                        <a:lnTo>
                          <a:pt x="22364" y="3213"/>
                        </a:lnTo>
                        <a:lnTo>
                          <a:pt x="22225" y="2819"/>
                        </a:lnTo>
                        <a:lnTo>
                          <a:pt x="22123" y="1346"/>
                        </a:lnTo>
                        <a:lnTo>
                          <a:pt x="20853" y="1104"/>
                        </a:lnTo>
                        <a:lnTo>
                          <a:pt x="19723" y="622"/>
                        </a:lnTo>
                        <a:lnTo>
                          <a:pt x="18719" y="0"/>
                        </a:lnTo>
                        <a:close/>
                      </a:path>
                      <a:path w="36410" h="31864">
                        <a:moveTo>
                          <a:pt x="32583" y="20319"/>
                        </a:moveTo>
                        <a:lnTo>
                          <a:pt x="18719" y="20319"/>
                        </a:lnTo>
                        <a:lnTo>
                          <a:pt x="19202" y="20548"/>
                        </a:lnTo>
                        <a:lnTo>
                          <a:pt x="26733" y="23825"/>
                        </a:lnTo>
                        <a:lnTo>
                          <a:pt x="30137" y="28371"/>
                        </a:lnTo>
                        <a:lnTo>
                          <a:pt x="31470" y="30810"/>
                        </a:lnTo>
                        <a:lnTo>
                          <a:pt x="36410" y="27939"/>
                        </a:lnTo>
                        <a:lnTo>
                          <a:pt x="32583" y="20319"/>
                        </a:lnTo>
                        <a:close/>
                      </a:path>
                      <a:path w="36410" h="31864">
                        <a:moveTo>
                          <a:pt x="31701" y="10096"/>
                        </a:moveTo>
                        <a:lnTo>
                          <a:pt x="21780" y="10096"/>
                        </a:lnTo>
                        <a:lnTo>
                          <a:pt x="23774" y="10210"/>
                        </a:lnTo>
                        <a:lnTo>
                          <a:pt x="29667" y="11163"/>
                        </a:lnTo>
                        <a:lnTo>
                          <a:pt x="31701" y="10096"/>
                        </a:lnTo>
                        <a:close/>
                      </a:path>
                      <a:path w="36410" h="31864">
                        <a:moveTo>
                          <a:pt x="33972" y="3555"/>
                        </a:moveTo>
                        <a:lnTo>
                          <a:pt x="31750" y="4546"/>
                        </a:lnTo>
                        <a:lnTo>
                          <a:pt x="27647" y="5689"/>
                        </a:lnTo>
                        <a:lnTo>
                          <a:pt x="34914" y="5689"/>
                        </a:lnTo>
                        <a:lnTo>
                          <a:pt x="33972" y="3555"/>
                        </a:lnTo>
                        <a:close/>
                      </a:path>
                    </a:pathLst>
                  </a:custGeom>
                  <a:solidFill>
                    <a:srgbClr val="FFFFFF"/>
                  </a:solidFill>
                </p:spPr>
                <p:txBody>
                  <a:bodyPr wrap="square" lIns="0" tIns="0" rIns="0" bIns="0" rtlCol="0">
                    <a:noAutofit/>
                  </a:bodyPr>
                  <a:lstStyle/>
                  <a:p>
                    <a:pPr defTabSz="914159"/>
                    <a:endParaRPr>
                      <a:solidFill>
                        <a:prstClr val="black"/>
                      </a:solidFill>
                    </a:endParaRPr>
                  </a:p>
                </p:txBody>
              </p:sp>
              <p:sp>
                <p:nvSpPr>
                  <p:cNvPr id="192" name="object 182"/>
                  <p:cNvSpPr/>
                  <p:nvPr/>
                </p:nvSpPr>
                <p:spPr>
                  <a:xfrm>
                    <a:off x="5172313" y="3582168"/>
                    <a:ext cx="79679" cy="79679"/>
                  </a:xfrm>
                  <a:prstGeom prst="rect">
                    <a:avLst/>
                  </a:prstGeom>
                  <a:blipFill>
                    <a:blip r:embed="rId101" cstate="print"/>
                    <a:stretch>
                      <a:fillRect/>
                    </a:stretch>
                  </a:blipFill>
                </p:spPr>
                <p:txBody>
                  <a:bodyPr wrap="square" lIns="0" tIns="0" rIns="0" bIns="0" rtlCol="0">
                    <a:noAutofit/>
                  </a:bodyPr>
                  <a:lstStyle/>
                  <a:p>
                    <a:pPr defTabSz="914159"/>
                    <a:endParaRPr>
                      <a:solidFill>
                        <a:prstClr val="black"/>
                      </a:solidFill>
                    </a:endParaRPr>
                  </a:p>
                </p:txBody>
              </p:sp>
              <p:sp>
                <p:nvSpPr>
                  <p:cNvPr id="193" name="object 183"/>
                  <p:cNvSpPr/>
                  <p:nvPr/>
                </p:nvSpPr>
                <p:spPr>
                  <a:xfrm>
                    <a:off x="5171996" y="3581868"/>
                    <a:ext cx="80302" cy="80263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80302" h="80263">
                        <a:moveTo>
                          <a:pt x="74295" y="0"/>
                        </a:moveTo>
                        <a:lnTo>
                          <a:pt x="6019" y="0"/>
                        </a:lnTo>
                        <a:lnTo>
                          <a:pt x="0" y="6019"/>
                        </a:lnTo>
                        <a:lnTo>
                          <a:pt x="0" y="74244"/>
                        </a:lnTo>
                        <a:lnTo>
                          <a:pt x="6019" y="80263"/>
                        </a:lnTo>
                        <a:lnTo>
                          <a:pt x="74295" y="80263"/>
                        </a:lnTo>
                        <a:lnTo>
                          <a:pt x="74890" y="79667"/>
                        </a:lnTo>
                        <a:lnTo>
                          <a:pt x="6362" y="79667"/>
                        </a:lnTo>
                        <a:lnTo>
                          <a:pt x="673" y="73939"/>
                        </a:lnTo>
                        <a:lnTo>
                          <a:pt x="673" y="6337"/>
                        </a:lnTo>
                        <a:lnTo>
                          <a:pt x="6362" y="622"/>
                        </a:lnTo>
                        <a:lnTo>
                          <a:pt x="74915" y="622"/>
                        </a:lnTo>
                        <a:lnTo>
                          <a:pt x="74295" y="0"/>
                        </a:lnTo>
                        <a:close/>
                      </a:path>
                      <a:path w="80302" h="80263">
                        <a:moveTo>
                          <a:pt x="74915" y="622"/>
                        </a:moveTo>
                        <a:lnTo>
                          <a:pt x="73990" y="622"/>
                        </a:lnTo>
                        <a:lnTo>
                          <a:pt x="79641" y="6337"/>
                        </a:lnTo>
                        <a:lnTo>
                          <a:pt x="79641" y="73939"/>
                        </a:lnTo>
                        <a:lnTo>
                          <a:pt x="73990" y="79667"/>
                        </a:lnTo>
                        <a:lnTo>
                          <a:pt x="74890" y="79667"/>
                        </a:lnTo>
                        <a:lnTo>
                          <a:pt x="80302" y="74244"/>
                        </a:lnTo>
                        <a:lnTo>
                          <a:pt x="80302" y="6019"/>
                        </a:lnTo>
                        <a:lnTo>
                          <a:pt x="74915" y="622"/>
                        </a:lnTo>
                        <a:close/>
                      </a:path>
                    </a:pathLst>
                  </a:custGeom>
                  <a:solidFill>
                    <a:srgbClr val="247D3C"/>
                  </a:solidFill>
                </p:spPr>
                <p:txBody>
                  <a:bodyPr wrap="square" lIns="0" tIns="0" rIns="0" bIns="0" rtlCol="0">
                    <a:noAutofit/>
                  </a:bodyPr>
                  <a:lstStyle/>
                  <a:p>
                    <a:pPr defTabSz="914159"/>
                    <a:endParaRPr>
                      <a:solidFill>
                        <a:prstClr val="black"/>
                      </a:solidFill>
                    </a:endParaRPr>
                  </a:p>
                </p:txBody>
              </p:sp>
              <p:sp>
                <p:nvSpPr>
                  <p:cNvPr id="194" name="object 184"/>
                  <p:cNvSpPr/>
                  <p:nvPr/>
                </p:nvSpPr>
                <p:spPr>
                  <a:xfrm>
                    <a:off x="5171996" y="3581863"/>
                    <a:ext cx="80302" cy="80263"/>
                  </a:xfrm>
                  <a:prstGeom prst="rect">
                    <a:avLst/>
                  </a:prstGeom>
                  <a:blipFill>
                    <a:blip r:embed="rId102" cstate="print"/>
                    <a:stretch>
                      <a:fillRect/>
                    </a:stretch>
                  </a:blipFill>
                </p:spPr>
                <p:txBody>
                  <a:bodyPr wrap="square" lIns="0" tIns="0" rIns="0" bIns="0" rtlCol="0">
                    <a:noAutofit/>
                  </a:bodyPr>
                  <a:lstStyle/>
                  <a:p>
                    <a:pPr defTabSz="914159"/>
                    <a:endParaRPr>
                      <a:solidFill>
                        <a:prstClr val="black"/>
                      </a:solidFill>
                    </a:endParaRPr>
                  </a:p>
                </p:txBody>
              </p:sp>
              <p:sp>
                <p:nvSpPr>
                  <p:cNvPr id="195" name="object 185"/>
                  <p:cNvSpPr/>
                  <p:nvPr/>
                </p:nvSpPr>
                <p:spPr>
                  <a:xfrm>
                    <a:off x="5174485" y="3584378"/>
                    <a:ext cx="75323" cy="75285"/>
                  </a:xfrm>
                  <a:prstGeom prst="rect">
                    <a:avLst/>
                  </a:prstGeom>
                  <a:blipFill>
                    <a:blip r:embed="rId103" cstate="print"/>
                    <a:stretch>
                      <a:fillRect/>
                    </a:stretch>
                  </a:blipFill>
                </p:spPr>
                <p:txBody>
                  <a:bodyPr wrap="square" lIns="0" tIns="0" rIns="0" bIns="0" rtlCol="0">
                    <a:noAutofit/>
                  </a:bodyPr>
                  <a:lstStyle/>
                  <a:p>
                    <a:pPr defTabSz="914159"/>
                    <a:endParaRPr>
                      <a:solidFill>
                        <a:prstClr val="black"/>
                      </a:solidFill>
                    </a:endParaRPr>
                  </a:p>
                </p:txBody>
              </p:sp>
              <p:sp>
                <p:nvSpPr>
                  <p:cNvPr id="196" name="object 186"/>
                  <p:cNvSpPr/>
                  <p:nvPr/>
                </p:nvSpPr>
                <p:spPr>
                  <a:xfrm>
                    <a:off x="5174485" y="3584378"/>
                    <a:ext cx="75323" cy="7404"/>
                  </a:xfrm>
                  <a:prstGeom prst="rect">
                    <a:avLst/>
                  </a:prstGeom>
                  <a:blipFill>
                    <a:blip r:embed="rId76" cstate="print"/>
                    <a:stretch>
                      <a:fillRect/>
                    </a:stretch>
                  </a:blipFill>
                </p:spPr>
                <p:txBody>
                  <a:bodyPr wrap="square" lIns="0" tIns="0" rIns="0" bIns="0" rtlCol="0">
                    <a:noAutofit/>
                  </a:bodyPr>
                  <a:lstStyle/>
                  <a:p>
                    <a:pPr defTabSz="914159"/>
                    <a:endParaRPr>
                      <a:solidFill>
                        <a:prstClr val="black"/>
                      </a:solidFill>
                    </a:endParaRPr>
                  </a:p>
                </p:txBody>
              </p:sp>
              <p:sp>
                <p:nvSpPr>
                  <p:cNvPr id="197" name="object 187"/>
                  <p:cNvSpPr/>
                  <p:nvPr/>
                </p:nvSpPr>
                <p:spPr>
                  <a:xfrm>
                    <a:off x="5185153" y="3595058"/>
                    <a:ext cx="36423" cy="53936"/>
                  </a:xfrm>
                  <a:prstGeom prst="rect">
                    <a:avLst/>
                  </a:prstGeom>
                  <a:blipFill>
                    <a:blip r:embed="rId104" cstate="print"/>
                    <a:stretch>
                      <a:fillRect/>
                    </a:stretch>
                  </a:blipFill>
                </p:spPr>
                <p:txBody>
                  <a:bodyPr wrap="square" lIns="0" tIns="0" rIns="0" bIns="0" rtlCol="0">
                    <a:noAutofit/>
                  </a:bodyPr>
                  <a:lstStyle/>
                  <a:p>
                    <a:pPr defTabSz="914159"/>
                    <a:endParaRPr>
                      <a:solidFill>
                        <a:prstClr val="black"/>
                      </a:solidFill>
                    </a:endParaRPr>
                  </a:p>
                </p:txBody>
              </p:sp>
              <p:sp>
                <p:nvSpPr>
                  <p:cNvPr id="198" name="object 188"/>
                  <p:cNvSpPr/>
                  <p:nvPr/>
                </p:nvSpPr>
                <p:spPr>
                  <a:xfrm>
                    <a:off x="5187082" y="3596887"/>
                    <a:ext cx="32600" cy="50215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32600" h="50215">
                        <a:moveTo>
                          <a:pt x="32600" y="32638"/>
                        </a:moveTo>
                        <a:lnTo>
                          <a:pt x="17538" y="32638"/>
                        </a:lnTo>
                        <a:lnTo>
                          <a:pt x="17538" y="50215"/>
                        </a:lnTo>
                        <a:lnTo>
                          <a:pt x="32600" y="50215"/>
                        </a:lnTo>
                        <a:lnTo>
                          <a:pt x="32600" y="32638"/>
                        </a:lnTo>
                        <a:close/>
                      </a:path>
                      <a:path w="32600" h="50215">
                        <a:moveTo>
                          <a:pt x="50164" y="17614"/>
                        </a:moveTo>
                        <a:lnTo>
                          <a:pt x="0" y="17614"/>
                        </a:lnTo>
                        <a:lnTo>
                          <a:pt x="0" y="32638"/>
                        </a:lnTo>
                        <a:lnTo>
                          <a:pt x="50164" y="32638"/>
                        </a:lnTo>
                        <a:lnTo>
                          <a:pt x="50164" y="17614"/>
                        </a:lnTo>
                        <a:close/>
                      </a:path>
                      <a:path w="32600" h="50215">
                        <a:moveTo>
                          <a:pt x="32600" y="0"/>
                        </a:moveTo>
                        <a:lnTo>
                          <a:pt x="17538" y="0"/>
                        </a:lnTo>
                        <a:lnTo>
                          <a:pt x="17538" y="17614"/>
                        </a:lnTo>
                        <a:lnTo>
                          <a:pt x="32600" y="17614"/>
                        </a:lnTo>
                        <a:lnTo>
                          <a:pt x="32600" y="0"/>
                        </a:lnTo>
                        <a:close/>
                      </a:path>
                    </a:pathLst>
                  </a:custGeom>
                  <a:solidFill>
                    <a:srgbClr val="FFFFFF"/>
                  </a:solidFill>
                </p:spPr>
                <p:txBody>
                  <a:bodyPr wrap="square" lIns="0" tIns="0" rIns="0" bIns="0" rtlCol="0">
                    <a:noAutofit/>
                  </a:bodyPr>
                  <a:lstStyle/>
                  <a:p>
                    <a:pPr defTabSz="914159"/>
                    <a:endParaRPr>
                      <a:solidFill>
                        <a:prstClr val="black"/>
                      </a:solidFill>
                    </a:endParaRPr>
                  </a:p>
                </p:txBody>
              </p:sp>
              <p:sp>
                <p:nvSpPr>
                  <p:cNvPr id="199" name="object 189"/>
                  <p:cNvSpPr/>
                  <p:nvPr/>
                </p:nvSpPr>
                <p:spPr>
                  <a:xfrm>
                    <a:off x="5204622" y="3596899"/>
                    <a:ext cx="15062" cy="2527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15062" h="2527">
                        <a:moveTo>
                          <a:pt x="0" y="1263"/>
                        </a:moveTo>
                        <a:lnTo>
                          <a:pt x="15062" y="1263"/>
                        </a:lnTo>
                      </a:path>
                    </a:pathLst>
                  </a:custGeom>
                  <a:ln w="3797">
                    <a:solidFill>
                      <a:srgbClr val="D2D7DB"/>
                    </a:solidFill>
                  </a:ln>
                </p:spPr>
                <p:txBody>
                  <a:bodyPr wrap="square" lIns="0" tIns="0" rIns="0" bIns="0" rtlCol="0">
                    <a:noAutofit/>
                  </a:bodyPr>
                  <a:lstStyle/>
                  <a:p>
                    <a:pPr defTabSz="914159"/>
                    <a:endParaRPr>
                      <a:solidFill>
                        <a:prstClr val="black"/>
                      </a:solidFill>
                    </a:endParaRPr>
                  </a:p>
                </p:txBody>
              </p:sp>
              <p:sp>
                <p:nvSpPr>
                  <p:cNvPr id="200" name="object 190"/>
                  <p:cNvSpPr/>
                  <p:nvPr/>
                </p:nvSpPr>
                <p:spPr>
                  <a:xfrm>
                    <a:off x="5219684" y="3614501"/>
                    <a:ext cx="17564" cy="2501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17564" h="2501">
                        <a:moveTo>
                          <a:pt x="0" y="1250"/>
                        </a:moveTo>
                        <a:lnTo>
                          <a:pt x="17564" y="1250"/>
                        </a:lnTo>
                      </a:path>
                    </a:pathLst>
                  </a:custGeom>
                  <a:ln w="3771">
                    <a:solidFill>
                      <a:srgbClr val="D2D7DB"/>
                    </a:solidFill>
                  </a:ln>
                </p:spPr>
                <p:txBody>
                  <a:bodyPr wrap="square" lIns="0" tIns="0" rIns="0" bIns="0" rtlCol="0">
                    <a:noAutofit/>
                  </a:bodyPr>
                  <a:lstStyle/>
                  <a:p>
                    <a:pPr defTabSz="914159"/>
                    <a:endParaRPr>
                      <a:solidFill>
                        <a:prstClr val="black"/>
                      </a:solidFill>
                    </a:endParaRPr>
                  </a:p>
                </p:txBody>
              </p:sp>
              <p:sp>
                <p:nvSpPr>
                  <p:cNvPr id="201" name="object 191"/>
                  <p:cNvSpPr/>
                  <p:nvPr/>
                </p:nvSpPr>
                <p:spPr>
                  <a:xfrm>
                    <a:off x="5187071" y="3614501"/>
                    <a:ext cx="17551" cy="2501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17551" h="2501">
                        <a:moveTo>
                          <a:pt x="0" y="1250"/>
                        </a:moveTo>
                        <a:lnTo>
                          <a:pt x="17551" y="1250"/>
                        </a:lnTo>
                      </a:path>
                    </a:pathLst>
                  </a:custGeom>
                  <a:ln w="3771">
                    <a:solidFill>
                      <a:srgbClr val="D2D7DB"/>
                    </a:solidFill>
                  </a:ln>
                </p:spPr>
                <p:txBody>
                  <a:bodyPr wrap="square" lIns="0" tIns="0" rIns="0" bIns="0" rtlCol="0">
                    <a:noAutofit/>
                  </a:bodyPr>
                  <a:lstStyle/>
                  <a:p>
                    <a:pPr defTabSz="914159"/>
                    <a:endParaRPr>
                      <a:solidFill>
                        <a:prstClr val="black"/>
                      </a:solidFill>
                    </a:endParaRPr>
                  </a:p>
                </p:txBody>
              </p:sp>
              <p:sp>
                <p:nvSpPr>
                  <p:cNvPr id="202" name="object 192"/>
                  <p:cNvSpPr/>
                  <p:nvPr/>
                </p:nvSpPr>
                <p:spPr>
                  <a:xfrm>
                    <a:off x="5176969" y="3842839"/>
                    <a:ext cx="75328" cy="14797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75328" h="14797">
                        <a:moveTo>
                          <a:pt x="69919" y="596"/>
                        </a:moveTo>
                        <a:lnTo>
                          <a:pt x="69016" y="596"/>
                        </a:lnTo>
                        <a:lnTo>
                          <a:pt x="74668" y="6337"/>
                        </a:lnTo>
                        <a:lnTo>
                          <a:pt x="74668" y="14770"/>
                        </a:lnTo>
                        <a:lnTo>
                          <a:pt x="75328" y="14797"/>
                        </a:lnTo>
                        <a:lnTo>
                          <a:pt x="75328" y="5994"/>
                        </a:lnTo>
                        <a:lnTo>
                          <a:pt x="69919" y="596"/>
                        </a:lnTo>
                        <a:close/>
                      </a:path>
                      <a:path w="75328" h="14797">
                        <a:moveTo>
                          <a:pt x="69321" y="0"/>
                        </a:moveTo>
                        <a:lnTo>
                          <a:pt x="1046" y="0"/>
                        </a:lnTo>
                        <a:lnTo>
                          <a:pt x="0" y="1041"/>
                        </a:lnTo>
                        <a:lnTo>
                          <a:pt x="736" y="1254"/>
                        </a:lnTo>
                        <a:lnTo>
                          <a:pt x="1389" y="596"/>
                        </a:lnTo>
                        <a:lnTo>
                          <a:pt x="69919" y="596"/>
                        </a:lnTo>
                        <a:lnTo>
                          <a:pt x="69321" y="0"/>
                        </a:lnTo>
                        <a:close/>
                      </a:path>
                    </a:pathLst>
                  </a:custGeom>
                  <a:solidFill>
                    <a:srgbClr val="4E7536"/>
                  </a:solidFill>
                </p:spPr>
                <p:txBody>
                  <a:bodyPr wrap="square" lIns="0" tIns="0" rIns="0" bIns="0" rtlCol="0">
                    <a:noAutofit/>
                  </a:bodyPr>
                  <a:lstStyle/>
                  <a:p>
                    <a:pPr defTabSz="914159"/>
                    <a:endParaRPr>
                      <a:solidFill>
                        <a:prstClr val="black"/>
                      </a:solidFill>
                    </a:endParaRPr>
                  </a:p>
                </p:txBody>
              </p:sp>
              <p:sp>
                <p:nvSpPr>
                  <p:cNvPr id="203" name="object 193"/>
                  <p:cNvSpPr/>
                  <p:nvPr/>
                </p:nvSpPr>
                <p:spPr>
                  <a:xfrm>
                    <a:off x="5176974" y="3842835"/>
                    <a:ext cx="75323" cy="14800"/>
                  </a:xfrm>
                  <a:prstGeom prst="rect">
                    <a:avLst/>
                  </a:prstGeom>
                  <a:blipFill>
                    <a:blip r:embed="rId105" cstate="print"/>
                    <a:stretch>
                      <a:fillRect/>
                    </a:stretch>
                  </a:blipFill>
                </p:spPr>
                <p:txBody>
                  <a:bodyPr wrap="square" lIns="0" tIns="0" rIns="0" bIns="0" rtlCol="0">
                    <a:noAutofit/>
                  </a:bodyPr>
                  <a:lstStyle/>
                  <a:p>
                    <a:pPr defTabSz="914159"/>
                    <a:endParaRPr>
                      <a:solidFill>
                        <a:prstClr val="black"/>
                      </a:solidFill>
                    </a:endParaRPr>
                  </a:p>
                </p:txBody>
              </p:sp>
              <p:sp>
                <p:nvSpPr>
                  <p:cNvPr id="204" name="object 194"/>
                  <p:cNvSpPr/>
                  <p:nvPr/>
                </p:nvSpPr>
                <p:spPr>
                  <a:xfrm>
                    <a:off x="5182179" y="3845388"/>
                    <a:ext cx="67629" cy="12147"/>
                  </a:xfrm>
                  <a:prstGeom prst="rect">
                    <a:avLst/>
                  </a:prstGeom>
                  <a:blipFill>
                    <a:blip r:embed="rId106" cstate="print"/>
                    <a:stretch>
                      <a:fillRect/>
                    </a:stretch>
                  </a:blipFill>
                </p:spPr>
                <p:txBody>
                  <a:bodyPr wrap="square" lIns="0" tIns="0" rIns="0" bIns="0" rtlCol="0">
                    <a:noAutofit/>
                  </a:bodyPr>
                  <a:lstStyle/>
                  <a:p>
                    <a:pPr defTabSz="914159"/>
                    <a:endParaRPr>
                      <a:solidFill>
                        <a:prstClr val="black"/>
                      </a:solidFill>
                    </a:endParaRPr>
                  </a:p>
                </p:txBody>
              </p:sp>
              <p:sp>
                <p:nvSpPr>
                  <p:cNvPr id="205" name="object 195"/>
                  <p:cNvSpPr/>
                  <p:nvPr/>
                </p:nvSpPr>
                <p:spPr>
                  <a:xfrm>
                    <a:off x="5182179" y="3845388"/>
                    <a:ext cx="67629" cy="7340"/>
                  </a:xfrm>
                  <a:prstGeom prst="rect">
                    <a:avLst/>
                  </a:prstGeom>
                  <a:blipFill>
                    <a:blip r:embed="rId107" cstate="print"/>
                    <a:stretch>
                      <a:fillRect/>
                    </a:stretch>
                  </a:blipFill>
                </p:spPr>
                <p:txBody>
                  <a:bodyPr wrap="square" lIns="0" tIns="0" rIns="0" bIns="0" rtlCol="0">
                    <a:noAutofit/>
                  </a:bodyPr>
                  <a:lstStyle/>
                  <a:p>
                    <a:pPr defTabSz="914159"/>
                    <a:endParaRPr>
                      <a:solidFill>
                        <a:prstClr val="black"/>
                      </a:solidFill>
                    </a:endParaRPr>
                  </a:p>
                </p:txBody>
              </p:sp>
              <p:sp>
                <p:nvSpPr>
                  <p:cNvPr id="206" name="object 196"/>
                  <p:cNvSpPr/>
                  <p:nvPr/>
                </p:nvSpPr>
                <p:spPr>
                  <a:xfrm>
                    <a:off x="5302496" y="3127738"/>
                    <a:ext cx="74286" cy="12410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74286" h="12410">
                        <a:moveTo>
                          <a:pt x="0" y="0"/>
                        </a:moveTo>
                        <a:lnTo>
                          <a:pt x="0" y="6428"/>
                        </a:lnTo>
                        <a:lnTo>
                          <a:pt x="6032" y="12410"/>
                        </a:lnTo>
                        <a:lnTo>
                          <a:pt x="74286" y="12406"/>
                        </a:lnTo>
                        <a:lnTo>
                          <a:pt x="72236" y="11813"/>
                        </a:lnTo>
                        <a:lnTo>
                          <a:pt x="6324" y="11813"/>
                        </a:lnTo>
                        <a:lnTo>
                          <a:pt x="596" y="6111"/>
                        </a:lnTo>
                        <a:lnTo>
                          <a:pt x="596" y="24"/>
                        </a:lnTo>
                        <a:lnTo>
                          <a:pt x="0" y="0"/>
                        </a:lnTo>
                        <a:close/>
                      </a:path>
                    </a:pathLst>
                  </a:custGeom>
                  <a:solidFill>
                    <a:srgbClr val="9DACB4"/>
                  </a:solidFill>
                </p:spPr>
                <p:txBody>
                  <a:bodyPr wrap="square" lIns="0" tIns="0" rIns="0" bIns="0" rtlCol="0">
                    <a:noAutofit/>
                  </a:bodyPr>
                  <a:lstStyle/>
                  <a:p>
                    <a:pPr defTabSz="914159"/>
                    <a:endParaRPr>
                      <a:solidFill>
                        <a:prstClr val="black"/>
                      </a:solidFill>
                    </a:endParaRPr>
                  </a:p>
                </p:txBody>
              </p:sp>
              <p:sp>
                <p:nvSpPr>
                  <p:cNvPr id="207" name="object 197"/>
                  <p:cNvSpPr/>
                  <p:nvPr/>
                </p:nvSpPr>
                <p:spPr>
                  <a:xfrm>
                    <a:off x="5302501" y="3127739"/>
                    <a:ext cx="74291" cy="12418"/>
                  </a:xfrm>
                  <a:prstGeom prst="rect">
                    <a:avLst/>
                  </a:prstGeom>
                  <a:blipFill>
                    <a:blip r:embed="rId108" cstate="print"/>
                    <a:stretch>
                      <a:fillRect/>
                    </a:stretch>
                  </a:blipFill>
                </p:spPr>
                <p:txBody>
                  <a:bodyPr wrap="square" lIns="0" tIns="0" rIns="0" bIns="0" rtlCol="0">
                    <a:noAutofit/>
                  </a:bodyPr>
                  <a:lstStyle/>
                  <a:p>
                    <a:pPr defTabSz="914159"/>
                    <a:endParaRPr>
                      <a:solidFill>
                        <a:prstClr val="black"/>
                      </a:solidFill>
                    </a:endParaRPr>
                  </a:p>
                </p:txBody>
              </p:sp>
              <p:sp>
                <p:nvSpPr>
                  <p:cNvPr id="208" name="object 198"/>
                  <p:cNvSpPr/>
                  <p:nvPr/>
                </p:nvSpPr>
                <p:spPr>
                  <a:xfrm>
                    <a:off x="5304990" y="3127839"/>
                    <a:ext cx="63182" cy="9815"/>
                  </a:xfrm>
                  <a:prstGeom prst="rect">
                    <a:avLst/>
                  </a:prstGeom>
                  <a:blipFill>
                    <a:blip r:embed="rId109" cstate="print"/>
                    <a:stretch>
                      <a:fillRect/>
                    </a:stretch>
                  </a:blipFill>
                </p:spPr>
                <p:txBody>
                  <a:bodyPr wrap="square" lIns="0" tIns="0" rIns="0" bIns="0" rtlCol="0">
                    <a:noAutofit/>
                  </a:bodyPr>
                  <a:lstStyle/>
                  <a:p>
                    <a:pPr defTabSz="914159"/>
                    <a:endParaRPr>
                      <a:solidFill>
                        <a:prstClr val="black"/>
                      </a:solidFill>
                    </a:endParaRPr>
                  </a:p>
                </p:txBody>
              </p:sp>
              <p:sp>
                <p:nvSpPr>
                  <p:cNvPr id="209" name="object 199"/>
                  <p:cNvSpPr/>
                  <p:nvPr/>
                </p:nvSpPr>
                <p:spPr>
                  <a:xfrm>
                    <a:off x="5433286" y="3451675"/>
                    <a:ext cx="79717" cy="79692"/>
                  </a:xfrm>
                  <a:prstGeom prst="rect">
                    <a:avLst/>
                  </a:prstGeom>
                  <a:blipFill>
                    <a:blip r:embed="rId110" cstate="print"/>
                    <a:stretch>
                      <a:fillRect/>
                    </a:stretch>
                  </a:blipFill>
                </p:spPr>
                <p:txBody>
                  <a:bodyPr wrap="square" lIns="0" tIns="0" rIns="0" bIns="0" rtlCol="0">
                    <a:noAutofit/>
                  </a:bodyPr>
                  <a:lstStyle/>
                  <a:p>
                    <a:pPr defTabSz="914159"/>
                    <a:endParaRPr>
                      <a:solidFill>
                        <a:prstClr val="black"/>
                      </a:solidFill>
                    </a:endParaRPr>
                  </a:p>
                </p:txBody>
              </p:sp>
              <p:sp>
                <p:nvSpPr>
                  <p:cNvPr id="210" name="object 200"/>
                  <p:cNvSpPr/>
                  <p:nvPr/>
                </p:nvSpPr>
                <p:spPr>
                  <a:xfrm>
                    <a:off x="5432963" y="3451366"/>
                    <a:ext cx="80327" cy="80327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80327" h="80327">
                        <a:moveTo>
                          <a:pt x="74269" y="0"/>
                        </a:moveTo>
                        <a:lnTo>
                          <a:pt x="6057" y="0"/>
                        </a:lnTo>
                        <a:lnTo>
                          <a:pt x="0" y="6019"/>
                        </a:lnTo>
                        <a:lnTo>
                          <a:pt x="0" y="74282"/>
                        </a:lnTo>
                        <a:lnTo>
                          <a:pt x="6057" y="80327"/>
                        </a:lnTo>
                        <a:lnTo>
                          <a:pt x="74269" y="80327"/>
                        </a:lnTo>
                        <a:lnTo>
                          <a:pt x="74931" y="79667"/>
                        </a:lnTo>
                        <a:lnTo>
                          <a:pt x="6388" y="79667"/>
                        </a:lnTo>
                        <a:lnTo>
                          <a:pt x="660" y="73952"/>
                        </a:lnTo>
                        <a:lnTo>
                          <a:pt x="660" y="6362"/>
                        </a:lnTo>
                        <a:lnTo>
                          <a:pt x="6388" y="622"/>
                        </a:lnTo>
                        <a:lnTo>
                          <a:pt x="74895" y="622"/>
                        </a:lnTo>
                        <a:lnTo>
                          <a:pt x="74269" y="0"/>
                        </a:lnTo>
                        <a:close/>
                      </a:path>
                      <a:path w="80327" h="80327">
                        <a:moveTo>
                          <a:pt x="74895" y="622"/>
                        </a:moveTo>
                        <a:lnTo>
                          <a:pt x="73952" y="622"/>
                        </a:lnTo>
                        <a:lnTo>
                          <a:pt x="79705" y="6362"/>
                        </a:lnTo>
                        <a:lnTo>
                          <a:pt x="79705" y="73952"/>
                        </a:lnTo>
                        <a:lnTo>
                          <a:pt x="73952" y="79667"/>
                        </a:lnTo>
                        <a:lnTo>
                          <a:pt x="74931" y="79667"/>
                        </a:lnTo>
                        <a:lnTo>
                          <a:pt x="80327" y="74282"/>
                        </a:lnTo>
                        <a:lnTo>
                          <a:pt x="80327" y="6019"/>
                        </a:lnTo>
                        <a:lnTo>
                          <a:pt x="74895" y="622"/>
                        </a:lnTo>
                        <a:close/>
                      </a:path>
                    </a:pathLst>
                  </a:custGeom>
                  <a:solidFill>
                    <a:srgbClr val="5382B0"/>
                  </a:solidFill>
                </p:spPr>
                <p:txBody>
                  <a:bodyPr wrap="square" lIns="0" tIns="0" rIns="0" bIns="0" rtlCol="0">
                    <a:noAutofit/>
                  </a:bodyPr>
                  <a:lstStyle/>
                  <a:p>
                    <a:pPr defTabSz="914159"/>
                    <a:endParaRPr>
                      <a:solidFill>
                        <a:prstClr val="black"/>
                      </a:solidFill>
                    </a:endParaRPr>
                  </a:p>
                </p:txBody>
              </p:sp>
              <p:sp>
                <p:nvSpPr>
                  <p:cNvPr id="211" name="object 201"/>
                  <p:cNvSpPr/>
                  <p:nvPr/>
                </p:nvSpPr>
                <p:spPr>
                  <a:xfrm>
                    <a:off x="5432955" y="3451358"/>
                    <a:ext cx="80340" cy="80327"/>
                  </a:xfrm>
                  <a:prstGeom prst="rect">
                    <a:avLst/>
                  </a:prstGeom>
                  <a:blipFill>
                    <a:blip r:embed="rId111" cstate="print"/>
                    <a:stretch>
                      <a:fillRect/>
                    </a:stretch>
                  </a:blipFill>
                </p:spPr>
                <p:txBody>
                  <a:bodyPr wrap="square" lIns="0" tIns="0" rIns="0" bIns="0" rtlCol="0">
                    <a:noAutofit/>
                  </a:bodyPr>
                  <a:lstStyle/>
                  <a:p>
                    <a:pPr defTabSz="914159"/>
                    <a:endParaRPr>
                      <a:solidFill>
                        <a:prstClr val="black"/>
                      </a:solidFill>
                    </a:endParaRPr>
                  </a:p>
                </p:txBody>
              </p:sp>
              <p:sp>
                <p:nvSpPr>
                  <p:cNvPr id="212" name="object 202"/>
                  <p:cNvSpPr/>
                  <p:nvPr/>
                </p:nvSpPr>
                <p:spPr>
                  <a:xfrm>
                    <a:off x="5435534" y="3453834"/>
                    <a:ext cx="75260" cy="75336"/>
                  </a:xfrm>
                  <a:prstGeom prst="rect">
                    <a:avLst/>
                  </a:prstGeom>
                  <a:blipFill>
                    <a:blip r:embed="rId112" cstate="print"/>
                    <a:stretch>
                      <a:fillRect/>
                    </a:stretch>
                  </a:blipFill>
                </p:spPr>
                <p:txBody>
                  <a:bodyPr wrap="square" lIns="0" tIns="0" rIns="0" bIns="0" rtlCol="0">
                    <a:noAutofit/>
                  </a:bodyPr>
                  <a:lstStyle/>
                  <a:p>
                    <a:pPr defTabSz="914159"/>
                    <a:endParaRPr>
                      <a:solidFill>
                        <a:prstClr val="black"/>
                      </a:solidFill>
                    </a:endParaRPr>
                  </a:p>
                </p:txBody>
              </p:sp>
              <p:sp>
                <p:nvSpPr>
                  <p:cNvPr id="213" name="object 203"/>
                  <p:cNvSpPr/>
                  <p:nvPr/>
                </p:nvSpPr>
                <p:spPr>
                  <a:xfrm>
                    <a:off x="5435534" y="3453834"/>
                    <a:ext cx="75260" cy="7416"/>
                  </a:xfrm>
                  <a:prstGeom prst="rect">
                    <a:avLst/>
                  </a:prstGeom>
                  <a:blipFill>
                    <a:blip r:embed="rId113" cstate="print"/>
                    <a:stretch>
                      <a:fillRect/>
                    </a:stretch>
                  </a:blipFill>
                </p:spPr>
                <p:txBody>
                  <a:bodyPr wrap="square" lIns="0" tIns="0" rIns="0" bIns="0" rtlCol="0">
                    <a:noAutofit/>
                  </a:bodyPr>
                  <a:lstStyle/>
                  <a:p>
                    <a:pPr defTabSz="914159"/>
                    <a:endParaRPr>
                      <a:solidFill>
                        <a:prstClr val="black"/>
                      </a:solidFill>
                    </a:endParaRPr>
                  </a:p>
                </p:txBody>
              </p:sp>
              <p:sp>
                <p:nvSpPr>
                  <p:cNvPr id="214" name="object 204"/>
                  <p:cNvSpPr/>
                  <p:nvPr/>
                </p:nvSpPr>
                <p:spPr>
                  <a:xfrm>
                    <a:off x="5447560" y="3472897"/>
                    <a:ext cx="56921" cy="49465"/>
                  </a:xfrm>
                  <a:prstGeom prst="rect">
                    <a:avLst/>
                  </a:prstGeom>
                  <a:blipFill>
                    <a:blip r:embed="rId114" cstate="print"/>
                    <a:stretch>
                      <a:fillRect/>
                    </a:stretch>
                  </a:blipFill>
                </p:spPr>
                <p:txBody>
                  <a:bodyPr wrap="square" lIns="0" tIns="0" rIns="0" bIns="0" rtlCol="0">
                    <a:noAutofit/>
                  </a:bodyPr>
                  <a:lstStyle/>
                  <a:p>
                    <a:pPr defTabSz="914159"/>
                    <a:endParaRPr>
                      <a:solidFill>
                        <a:prstClr val="black"/>
                      </a:solidFill>
                    </a:endParaRPr>
                  </a:p>
                </p:txBody>
              </p:sp>
              <p:sp>
                <p:nvSpPr>
                  <p:cNvPr id="215" name="object 205"/>
                  <p:cNvSpPr/>
                  <p:nvPr/>
                </p:nvSpPr>
                <p:spPr>
                  <a:xfrm>
                    <a:off x="5444716" y="3467436"/>
                    <a:ext cx="56896" cy="49529"/>
                  </a:xfrm>
                  <a:prstGeom prst="rect">
                    <a:avLst/>
                  </a:prstGeom>
                  <a:blipFill>
                    <a:blip r:embed="rId115" cstate="print"/>
                    <a:stretch>
                      <a:fillRect/>
                    </a:stretch>
                  </a:blipFill>
                </p:spPr>
                <p:txBody>
                  <a:bodyPr wrap="square" lIns="0" tIns="0" rIns="0" bIns="0" rtlCol="0">
                    <a:noAutofit/>
                  </a:bodyPr>
                  <a:lstStyle/>
                  <a:p>
                    <a:pPr defTabSz="914159"/>
                    <a:endParaRPr>
                      <a:solidFill>
                        <a:prstClr val="black"/>
                      </a:solidFill>
                    </a:endParaRPr>
                  </a:p>
                </p:txBody>
              </p:sp>
              <p:sp>
                <p:nvSpPr>
                  <p:cNvPr id="216" name="object 206"/>
                  <p:cNvSpPr/>
                  <p:nvPr/>
                </p:nvSpPr>
                <p:spPr>
                  <a:xfrm>
                    <a:off x="5470865" y="3472465"/>
                    <a:ext cx="22682" cy="28676"/>
                  </a:xfrm>
                  <a:prstGeom prst="rect">
                    <a:avLst/>
                  </a:prstGeom>
                  <a:blipFill>
                    <a:blip r:embed="rId116" cstate="print"/>
                    <a:stretch>
                      <a:fillRect/>
                    </a:stretch>
                  </a:blipFill>
                </p:spPr>
                <p:txBody>
                  <a:bodyPr wrap="square" lIns="0" tIns="0" rIns="0" bIns="0" rtlCol="0">
                    <a:noAutofit/>
                  </a:bodyPr>
                  <a:lstStyle/>
                  <a:p>
                    <a:pPr defTabSz="914159"/>
                    <a:endParaRPr>
                      <a:solidFill>
                        <a:prstClr val="black"/>
                      </a:solidFill>
                    </a:endParaRPr>
                  </a:p>
                </p:txBody>
              </p:sp>
              <p:sp>
                <p:nvSpPr>
                  <p:cNvPr id="217" name="object 207"/>
                  <p:cNvSpPr/>
                  <p:nvPr/>
                </p:nvSpPr>
                <p:spPr>
                  <a:xfrm>
                    <a:off x="5302793" y="3843165"/>
                    <a:ext cx="74206" cy="14846"/>
                  </a:xfrm>
                  <a:prstGeom prst="rect">
                    <a:avLst/>
                  </a:prstGeom>
                  <a:blipFill>
                    <a:blip r:embed="rId117" cstate="print"/>
                    <a:stretch>
                      <a:fillRect/>
                    </a:stretch>
                  </a:blipFill>
                </p:spPr>
                <p:txBody>
                  <a:bodyPr wrap="square" lIns="0" tIns="0" rIns="0" bIns="0" rtlCol="0">
                    <a:noAutofit/>
                  </a:bodyPr>
                  <a:lstStyle/>
                  <a:p>
                    <a:pPr defTabSz="914159"/>
                    <a:endParaRPr>
                      <a:solidFill>
                        <a:prstClr val="black"/>
                      </a:solidFill>
                    </a:endParaRPr>
                  </a:p>
                </p:txBody>
              </p:sp>
              <p:sp>
                <p:nvSpPr>
                  <p:cNvPr id="218" name="object 208"/>
                  <p:cNvSpPr/>
                  <p:nvPr/>
                </p:nvSpPr>
                <p:spPr>
                  <a:xfrm>
                    <a:off x="5302496" y="3842839"/>
                    <a:ext cx="76266" cy="14967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76266" h="14967">
                        <a:moveTo>
                          <a:pt x="74282" y="0"/>
                        </a:moveTo>
                        <a:lnTo>
                          <a:pt x="6032" y="0"/>
                        </a:lnTo>
                        <a:lnTo>
                          <a:pt x="0" y="5994"/>
                        </a:lnTo>
                        <a:lnTo>
                          <a:pt x="0" y="14967"/>
                        </a:lnTo>
                        <a:lnTo>
                          <a:pt x="596" y="14942"/>
                        </a:lnTo>
                        <a:lnTo>
                          <a:pt x="596" y="6337"/>
                        </a:lnTo>
                        <a:lnTo>
                          <a:pt x="6324" y="596"/>
                        </a:lnTo>
                        <a:lnTo>
                          <a:pt x="74879" y="596"/>
                        </a:lnTo>
                        <a:lnTo>
                          <a:pt x="74282" y="0"/>
                        </a:lnTo>
                        <a:close/>
                      </a:path>
                      <a:path w="76266" h="14967">
                        <a:moveTo>
                          <a:pt x="74879" y="596"/>
                        </a:moveTo>
                        <a:lnTo>
                          <a:pt x="73964" y="596"/>
                        </a:lnTo>
                        <a:lnTo>
                          <a:pt x="75555" y="2190"/>
                        </a:lnTo>
                        <a:lnTo>
                          <a:pt x="76266" y="1984"/>
                        </a:lnTo>
                        <a:lnTo>
                          <a:pt x="74879" y="596"/>
                        </a:lnTo>
                        <a:close/>
                      </a:path>
                    </a:pathLst>
                  </a:custGeom>
                  <a:solidFill>
                    <a:srgbClr val="5B97B7"/>
                  </a:solidFill>
                </p:spPr>
                <p:txBody>
                  <a:bodyPr wrap="square" lIns="0" tIns="0" rIns="0" bIns="0" rtlCol="0">
                    <a:noAutofit/>
                  </a:bodyPr>
                  <a:lstStyle/>
                  <a:p>
                    <a:pPr defTabSz="914159"/>
                    <a:endParaRPr>
                      <a:solidFill>
                        <a:prstClr val="black"/>
                      </a:solidFill>
                    </a:endParaRPr>
                  </a:p>
                </p:txBody>
              </p:sp>
              <p:sp>
                <p:nvSpPr>
                  <p:cNvPr id="219" name="object 209"/>
                  <p:cNvSpPr/>
                  <p:nvPr/>
                </p:nvSpPr>
                <p:spPr>
                  <a:xfrm>
                    <a:off x="5302501" y="3842835"/>
                    <a:ext cx="76265" cy="14970"/>
                  </a:xfrm>
                  <a:prstGeom prst="rect">
                    <a:avLst/>
                  </a:prstGeom>
                  <a:blipFill>
                    <a:blip r:embed="rId118" cstate="print"/>
                    <a:stretch>
                      <a:fillRect/>
                    </a:stretch>
                  </a:blipFill>
                </p:spPr>
                <p:txBody>
                  <a:bodyPr wrap="square" lIns="0" tIns="0" rIns="0" bIns="0" rtlCol="0">
                    <a:noAutofit/>
                  </a:bodyPr>
                  <a:lstStyle/>
                  <a:p>
                    <a:pPr defTabSz="914159"/>
                    <a:endParaRPr>
                      <a:solidFill>
                        <a:prstClr val="black"/>
                      </a:solidFill>
                    </a:endParaRPr>
                  </a:p>
                </p:txBody>
              </p:sp>
              <p:sp>
                <p:nvSpPr>
                  <p:cNvPr id="220" name="object 210"/>
                  <p:cNvSpPr/>
                  <p:nvPr/>
                </p:nvSpPr>
                <p:spPr>
                  <a:xfrm>
                    <a:off x="5304990" y="3845388"/>
                    <a:ext cx="70746" cy="12317"/>
                  </a:xfrm>
                  <a:prstGeom prst="rect">
                    <a:avLst/>
                  </a:prstGeom>
                  <a:blipFill>
                    <a:blip r:embed="rId119" cstate="print"/>
                    <a:stretch>
                      <a:fillRect/>
                    </a:stretch>
                  </a:blipFill>
                </p:spPr>
                <p:txBody>
                  <a:bodyPr wrap="square" lIns="0" tIns="0" rIns="0" bIns="0" rtlCol="0">
                    <a:noAutofit/>
                  </a:bodyPr>
                  <a:lstStyle/>
                  <a:p>
                    <a:pPr defTabSz="914159"/>
                    <a:endParaRPr>
                      <a:solidFill>
                        <a:prstClr val="black"/>
                      </a:solidFill>
                    </a:endParaRPr>
                  </a:p>
                </p:txBody>
              </p:sp>
              <p:sp>
                <p:nvSpPr>
                  <p:cNvPr id="221" name="object 211"/>
                  <p:cNvSpPr/>
                  <p:nvPr/>
                </p:nvSpPr>
                <p:spPr>
                  <a:xfrm>
                    <a:off x="5304990" y="3845388"/>
                    <a:ext cx="70746" cy="7340"/>
                  </a:xfrm>
                  <a:prstGeom prst="rect">
                    <a:avLst/>
                  </a:prstGeom>
                  <a:blipFill>
                    <a:blip r:embed="rId120" cstate="print"/>
                    <a:stretch>
                      <a:fillRect/>
                    </a:stretch>
                  </a:blipFill>
                </p:spPr>
                <p:txBody>
                  <a:bodyPr wrap="square" lIns="0" tIns="0" rIns="0" bIns="0" rtlCol="0">
                    <a:noAutofit/>
                  </a:bodyPr>
                  <a:lstStyle/>
                  <a:p>
                    <a:pPr defTabSz="914159"/>
                    <a:endParaRPr>
                      <a:solidFill>
                        <a:prstClr val="black"/>
                      </a:solidFill>
                    </a:endParaRPr>
                  </a:p>
                </p:txBody>
              </p:sp>
              <p:sp>
                <p:nvSpPr>
                  <p:cNvPr id="222" name="object 212"/>
                  <p:cNvSpPr/>
                  <p:nvPr/>
                </p:nvSpPr>
                <p:spPr>
                  <a:xfrm>
                    <a:off x="5302793" y="3712685"/>
                    <a:ext cx="79679" cy="79654"/>
                  </a:xfrm>
                  <a:prstGeom prst="rect">
                    <a:avLst/>
                  </a:prstGeom>
                  <a:blipFill>
                    <a:blip r:embed="rId121" cstate="print"/>
                    <a:stretch>
                      <a:fillRect/>
                    </a:stretch>
                  </a:blipFill>
                </p:spPr>
                <p:txBody>
                  <a:bodyPr wrap="square" lIns="0" tIns="0" rIns="0" bIns="0" rtlCol="0">
                    <a:noAutofit/>
                  </a:bodyPr>
                  <a:lstStyle/>
                  <a:p>
                    <a:pPr defTabSz="914159"/>
                    <a:endParaRPr>
                      <a:solidFill>
                        <a:prstClr val="black"/>
                      </a:solidFill>
                    </a:endParaRPr>
                  </a:p>
                </p:txBody>
              </p:sp>
              <p:sp>
                <p:nvSpPr>
                  <p:cNvPr id="223" name="object 213"/>
                  <p:cNvSpPr/>
                  <p:nvPr/>
                </p:nvSpPr>
                <p:spPr>
                  <a:xfrm>
                    <a:off x="5302496" y="3712311"/>
                    <a:ext cx="80276" cy="80327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80276" h="80327">
                        <a:moveTo>
                          <a:pt x="74282" y="0"/>
                        </a:moveTo>
                        <a:lnTo>
                          <a:pt x="6032" y="0"/>
                        </a:lnTo>
                        <a:lnTo>
                          <a:pt x="0" y="6057"/>
                        </a:lnTo>
                        <a:lnTo>
                          <a:pt x="0" y="74333"/>
                        </a:lnTo>
                        <a:lnTo>
                          <a:pt x="6032" y="80327"/>
                        </a:lnTo>
                        <a:lnTo>
                          <a:pt x="74282" y="80327"/>
                        </a:lnTo>
                        <a:lnTo>
                          <a:pt x="74917" y="79692"/>
                        </a:lnTo>
                        <a:lnTo>
                          <a:pt x="6324" y="79692"/>
                        </a:lnTo>
                        <a:lnTo>
                          <a:pt x="596" y="73952"/>
                        </a:lnTo>
                        <a:lnTo>
                          <a:pt x="596" y="6388"/>
                        </a:lnTo>
                        <a:lnTo>
                          <a:pt x="6324" y="673"/>
                        </a:lnTo>
                        <a:lnTo>
                          <a:pt x="74948" y="673"/>
                        </a:lnTo>
                        <a:lnTo>
                          <a:pt x="74282" y="0"/>
                        </a:lnTo>
                        <a:close/>
                      </a:path>
                      <a:path w="80276" h="80327">
                        <a:moveTo>
                          <a:pt x="74948" y="673"/>
                        </a:moveTo>
                        <a:lnTo>
                          <a:pt x="73964" y="673"/>
                        </a:lnTo>
                        <a:lnTo>
                          <a:pt x="79692" y="6388"/>
                        </a:lnTo>
                        <a:lnTo>
                          <a:pt x="79692" y="73952"/>
                        </a:lnTo>
                        <a:lnTo>
                          <a:pt x="73964" y="79692"/>
                        </a:lnTo>
                        <a:lnTo>
                          <a:pt x="74917" y="79692"/>
                        </a:lnTo>
                        <a:lnTo>
                          <a:pt x="80276" y="74333"/>
                        </a:lnTo>
                        <a:lnTo>
                          <a:pt x="80276" y="6057"/>
                        </a:lnTo>
                        <a:lnTo>
                          <a:pt x="74948" y="673"/>
                        </a:lnTo>
                        <a:close/>
                      </a:path>
                    </a:pathLst>
                  </a:custGeom>
                  <a:solidFill>
                    <a:srgbClr val="454B83"/>
                  </a:solidFill>
                </p:spPr>
                <p:txBody>
                  <a:bodyPr wrap="square" lIns="0" tIns="0" rIns="0" bIns="0" rtlCol="0">
                    <a:noAutofit/>
                  </a:bodyPr>
                  <a:lstStyle/>
                  <a:p>
                    <a:pPr defTabSz="914159"/>
                    <a:endParaRPr>
                      <a:solidFill>
                        <a:prstClr val="black"/>
                      </a:solidFill>
                    </a:endParaRPr>
                  </a:p>
                </p:txBody>
              </p:sp>
              <p:sp>
                <p:nvSpPr>
                  <p:cNvPr id="224" name="object 214"/>
                  <p:cNvSpPr/>
                  <p:nvPr/>
                </p:nvSpPr>
                <p:spPr>
                  <a:xfrm>
                    <a:off x="5302501" y="3712305"/>
                    <a:ext cx="80263" cy="80327"/>
                  </a:xfrm>
                  <a:prstGeom prst="rect">
                    <a:avLst/>
                  </a:prstGeom>
                  <a:blipFill>
                    <a:blip r:embed="rId122" cstate="print"/>
                    <a:stretch>
                      <a:fillRect/>
                    </a:stretch>
                  </a:blipFill>
                </p:spPr>
                <p:txBody>
                  <a:bodyPr wrap="square" lIns="0" tIns="0" rIns="0" bIns="0" rtlCol="0">
                    <a:noAutofit/>
                  </a:bodyPr>
                  <a:lstStyle/>
                  <a:p>
                    <a:pPr defTabSz="914159"/>
                    <a:endParaRPr>
                      <a:solidFill>
                        <a:prstClr val="black"/>
                      </a:solidFill>
                    </a:endParaRPr>
                  </a:p>
                </p:txBody>
              </p:sp>
              <p:sp>
                <p:nvSpPr>
                  <p:cNvPr id="225" name="object 215"/>
                  <p:cNvSpPr/>
                  <p:nvPr/>
                </p:nvSpPr>
                <p:spPr>
                  <a:xfrm>
                    <a:off x="5304990" y="3714895"/>
                    <a:ext cx="75285" cy="75234"/>
                  </a:xfrm>
                  <a:prstGeom prst="rect">
                    <a:avLst/>
                  </a:prstGeom>
                  <a:blipFill>
                    <a:blip r:embed="rId123" cstate="print"/>
                    <a:stretch>
                      <a:fillRect/>
                    </a:stretch>
                  </a:blipFill>
                </p:spPr>
                <p:txBody>
                  <a:bodyPr wrap="square" lIns="0" tIns="0" rIns="0" bIns="0" rtlCol="0">
                    <a:noAutofit/>
                  </a:bodyPr>
                  <a:lstStyle/>
                  <a:p>
                    <a:pPr defTabSz="914159"/>
                    <a:endParaRPr>
                      <a:solidFill>
                        <a:prstClr val="black"/>
                      </a:solidFill>
                    </a:endParaRPr>
                  </a:p>
                </p:txBody>
              </p:sp>
              <p:sp>
                <p:nvSpPr>
                  <p:cNvPr id="226" name="object 216"/>
                  <p:cNvSpPr/>
                  <p:nvPr/>
                </p:nvSpPr>
                <p:spPr>
                  <a:xfrm>
                    <a:off x="5304990" y="3714895"/>
                    <a:ext cx="75285" cy="7378"/>
                  </a:xfrm>
                  <a:prstGeom prst="rect">
                    <a:avLst/>
                  </a:prstGeom>
                  <a:blipFill>
                    <a:blip r:embed="rId76" cstate="print"/>
                    <a:stretch>
                      <a:fillRect/>
                    </a:stretch>
                  </a:blipFill>
                </p:spPr>
                <p:txBody>
                  <a:bodyPr wrap="square" lIns="0" tIns="0" rIns="0" bIns="0" rtlCol="0">
                    <a:noAutofit/>
                  </a:bodyPr>
                  <a:lstStyle/>
                  <a:p>
                    <a:pPr defTabSz="914159"/>
                    <a:endParaRPr>
                      <a:solidFill>
                        <a:prstClr val="black"/>
                      </a:solidFill>
                    </a:endParaRPr>
                  </a:p>
                </p:txBody>
              </p:sp>
              <p:sp>
                <p:nvSpPr>
                  <p:cNvPr id="227" name="object 217"/>
                  <p:cNvSpPr/>
                  <p:nvPr/>
                </p:nvSpPr>
                <p:spPr>
                  <a:xfrm>
                    <a:off x="5315036" y="3752119"/>
                    <a:ext cx="14465" cy="10045"/>
                  </a:xfrm>
                  <a:prstGeom prst="rect">
                    <a:avLst/>
                  </a:prstGeom>
                  <a:blipFill>
                    <a:blip r:embed="rId124" cstate="print"/>
                    <a:stretch>
                      <a:fillRect/>
                    </a:stretch>
                  </a:blipFill>
                </p:spPr>
                <p:txBody>
                  <a:bodyPr wrap="square" lIns="0" tIns="0" rIns="0" bIns="0" rtlCol="0">
                    <a:noAutofit/>
                  </a:bodyPr>
                  <a:lstStyle/>
                  <a:p>
                    <a:pPr defTabSz="914159"/>
                    <a:endParaRPr>
                      <a:solidFill>
                        <a:prstClr val="black"/>
                      </a:solidFill>
                    </a:endParaRPr>
                  </a:p>
                </p:txBody>
              </p:sp>
              <p:sp>
                <p:nvSpPr>
                  <p:cNvPr id="228" name="object 218"/>
                  <p:cNvSpPr/>
                  <p:nvPr/>
                </p:nvSpPr>
                <p:spPr>
                  <a:xfrm>
                    <a:off x="5357263" y="3752119"/>
                    <a:ext cx="12966" cy="10045"/>
                  </a:xfrm>
                  <a:prstGeom prst="rect">
                    <a:avLst/>
                  </a:prstGeom>
                  <a:blipFill>
                    <a:blip r:embed="rId125" cstate="print"/>
                    <a:stretch>
                      <a:fillRect/>
                    </a:stretch>
                  </a:blipFill>
                </p:spPr>
                <p:txBody>
                  <a:bodyPr wrap="square" lIns="0" tIns="0" rIns="0" bIns="0" rtlCol="0">
                    <a:noAutofit/>
                  </a:bodyPr>
                  <a:lstStyle/>
                  <a:p>
                    <a:pPr defTabSz="914159"/>
                    <a:endParaRPr>
                      <a:solidFill>
                        <a:prstClr val="black"/>
                      </a:solidFill>
                    </a:endParaRPr>
                  </a:p>
                </p:txBody>
              </p:sp>
              <p:sp>
                <p:nvSpPr>
                  <p:cNvPr id="229" name="object 219"/>
                  <p:cNvSpPr/>
                  <p:nvPr/>
                </p:nvSpPr>
                <p:spPr>
                  <a:xfrm>
                    <a:off x="5319239" y="3770864"/>
                    <a:ext cx="5803" cy="6591"/>
                  </a:xfrm>
                  <a:prstGeom prst="rect">
                    <a:avLst/>
                  </a:prstGeom>
                  <a:blipFill>
                    <a:blip r:embed="rId126" cstate="print"/>
                    <a:stretch>
                      <a:fillRect/>
                    </a:stretch>
                  </a:blipFill>
                </p:spPr>
                <p:txBody>
                  <a:bodyPr wrap="square" lIns="0" tIns="0" rIns="0" bIns="0" rtlCol="0">
                    <a:noAutofit/>
                  </a:bodyPr>
                  <a:lstStyle/>
                  <a:p>
                    <a:pPr defTabSz="914159"/>
                    <a:endParaRPr>
                      <a:solidFill>
                        <a:prstClr val="black"/>
                      </a:solidFill>
                    </a:endParaRPr>
                  </a:p>
                </p:txBody>
              </p:sp>
              <p:sp>
                <p:nvSpPr>
                  <p:cNvPr id="230" name="object 220"/>
                  <p:cNvSpPr/>
                  <p:nvPr/>
                </p:nvSpPr>
                <p:spPr>
                  <a:xfrm>
                    <a:off x="5337020" y="3749985"/>
                    <a:ext cx="13754" cy="10045"/>
                  </a:xfrm>
                  <a:prstGeom prst="rect">
                    <a:avLst/>
                  </a:prstGeom>
                  <a:blipFill>
                    <a:blip r:embed="rId127" cstate="print"/>
                    <a:stretch>
                      <a:fillRect/>
                    </a:stretch>
                  </a:blipFill>
                </p:spPr>
                <p:txBody>
                  <a:bodyPr wrap="square" lIns="0" tIns="0" rIns="0" bIns="0" rtlCol="0">
                    <a:noAutofit/>
                  </a:bodyPr>
                  <a:lstStyle/>
                  <a:p>
                    <a:pPr defTabSz="914159"/>
                    <a:endParaRPr>
                      <a:solidFill>
                        <a:prstClr val="black"/>
                      </a:solidFill>
                    </a:endParaRPr>
                  </a:p>
                </p:txBody>
              </p:sp>
              <p:sp>
                <p:nvSpPr>
                  <p:cNvPr id="231" name="object 221"/>
                  <p:cNvSpPr/>
                  <p:nvPr/>
                </p:nvSpPr>
                <p:spPr>
                  <a:xfrm>
                    <a:off x="5315036" y="3749985"/>
                    <a:ext cx="14465" cy="10045"/>
                  </a:xfrm>
                  <a:prstGeom prst="rect">
                    <a:avLst/>
                  </a:prstGeom>
                  <a:blipFill>
                    <a:blip r:embed="rId128" cstate="print"/>
                    <a:stretch>
                      <a:fillRect/>
                    </a:stretch>
                  </a:blipFill>
                </p:spPr>
                <p:txBody>
                  <a:bodyPr wrap="square" lIns="0" tIns="0" rIns="0" bIns="0" rtlCol="0">
                    <a:noAutofit/>
                  </a:bodyPr>
                  <a:lstStyle/>
                  <a:p>
                    <a:pPr defTabSz="914159"/>
                    <a:endParaRPr>
                      <a:solidFill>
                        <a:prstClr val="black"/>
                      </a:solidFill>
                    </a:endParaRPr>
                  </a:p>
                </p:txBody>
              </p:sp>
              <p:sp>
                <p:nvSpPr>
                  <p:cNvPr id="232" name="object 222"/>
                  <p:cNvSpPr/>
                  <p:nvPr/>
                </p:nvSpPr>
                <p:spPr>
                  <a:xfrm>
                    <a:off x="5357263" y="3749985"/>
                    <a:ext cx="12966" cy="10045"/>
                  </a:xfrm>
                  <a:prstGeom prst="rect">
                    <a:avLst/>
                  </a:prstGeom>
                  <a:blipFill>
                    <a:blip r:embed="rId127" cstate="print"/>
                    <a:stretch>
                      <a:fillRect/>
                    </a:stretch>
                  </a:blipFill>
                </p:spPr>
                <p:txBody>
                  <a:bodyPr wrap="square" lIns="0" tIns="0" rIns="0" bIns="0" rtlCol="0">
                    <a:noAutofit/>
                  </a:bodyPr>
                  <a:lstStyle/>
                  <a:p>
                    <a:pPr defTabSz="914159"/>
                    <a:endParaRPr>
                      <a:solidFill>
                        <a:prstClr val="black"/>
                      </a:solidFill>
                    </a:endParaRPr>
                  </a:p>
                </p:txBody>
              </p:sp>
              <p:sp>
                <p:nvSpPr>
                  <p:cNvPr id="233" name="object 223"/>
                  <p:cNvSpPr/>
                  <p:nvPr/>
                </p:nvSpPr>
                <p:spPr>
                  <a:xfrm>
                    <a:off x="5433286" y="3712685"/>
                    <a:ext cx="79717" cy="79654"/>
                  </a:xfrm>
                  <a:prstGeom prst="rect">
                    <a:avLst/>
                  </a:prstGeom>
                  <a:blipFill>
                    <a:blip r:embed="rId129" cstate="print"/>
                    <a:stretch>
                      <a:fillRect/>
                    </a:stretch>
                  </a:blipFill>
                </p:spPr>
                <p:txBody>
                  <a:bodyPr wrap="square" lIns="0" tIns="0" rIns="0" bIns="0" rtlCol="0">
                    <a:noAutofit/>
                  </a:bodyPr>
                  <a:lstStyle/>
                  <a:p>
                    <a:pPr defTabSz="914159"/>
                    <a:endParaRPr>
                      <a:solidFill>
                        <a:prstClr val="black"/>
                      </a:solidFill>
                    </a:endParaRPr>
                  </a:p>
                </p:txBody>
              </p:sp>
              <p:sp>
                <p:nvSpPr>
                  <p:cNvPr id="234" name="object 224"/>
                  <p:cNvSpPr/>
                  <p:nvPr/>
                </p:nvSpPr>
                <p:spPr>
                  <a:xfrm>
                    <a:off x="5432963" y="3712311"/>
                    <a:ext cx="80327" cy="80327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80327" h="80327">
                        <a:moveTo>
                          <a:pt x="74269" y="0"/>
                        </a:moveTo>
                        <a:lnTo>
                          <a:pt x="6057" y="0"/>
                        </a:lnTo>
                        <a:lnTo>
                          <a:pt x="0" y="6057"/>
                        </a:lnTo>
                        <a:lnTo>
                          <a:pt x="0" y="74333"/>
                        </a:lnTo>
                        <a:lnTo>
                          <a:pt x="6057" y="80327"/>
                        </a:lnTo>
                        <a:lnTo>
                          <a:pt x="55978" y="80327"/>
                        </a:lnTo>
                        <a:lnTo>
                          <a:pt x="56918" y="79692"/>
                        </a:lnTo>
                        <a:lnTo>
                          <a:pt x="6388" y="79692"/>
                        </a:lnTo>
                        <a:lnTo>
                          <a:pt x="660" y="73952"/>
                        </a:lnTo>
                        <a:lnTo>
                          <a:pt x="660" y="6388"/>
                        </a:lnTo>
                        <a:lnTo>
                          <a:pt x="6388" y="673"/>
                        </a:lnTo>
                        <a:lnTo>
                          <a:pt x="74942" y="673"/>
                        </a:lnTo>
                        <a:lnTo>
                          <a:pt x="74269" y="0"/>
                        </a:lnTo>
                        <a:close/>
                      </a:path>
                      <a:path w="80327" h="80327">
                        <a:moveTo>
                          <a:pt x="74942" y="673"/>
                        </a:moveTo>
                        <a:lnTo>
                          <a:pt x="73952" y="673"/>
                        </a:lnTo>
                        <a:lnTo>
                          <a:pt x="79705" y="6388"/>
                        </a:lnTo>
                        <a:lnTo>
                          <a:pt x="79705" y="62286"/>
                        </a:lnTo>
                        <a:lnTo>
                          <a:pt x="80327" y="61792"/>
                        </a:lnTo>
                        <a:lnTo>
                          <a:pt x="80327" y="6057"/>
                        </a:lnTo>
                        <a:lnTo>
                          <a:pt x="74942" y="673"/>
                        </a:lnTo>
                        <a:close/>
                      </a:path>
                    </a:pathLst>
                  </a:custGeom>
                  <a:solidFill>
                    <a:srgbClr val="9DACB4"/>
                  </a:solidFill>
                </p:spPr>
                <p:txBody>
                  <a:bodyPr wrap="square" lIns="0" tIns="0" rIns="0" bIns="0" rtlCol="0">
                    <a:noAutofit/>
                  </a:bodyPr>
                  <a:lstStyle/>
                  <a:p>
                    <a:pPr defTabSz="914159"/>
                    <a:endParaRPr>
                      <a:solidFill>
                        <a:prstClr val="black"/>
                      </a:solidFill>
                    </a:endParaRPr>
                  </a:p>
                </p:txBody>
              </p:sp>
              <p:sp>
                <p:nvSpPr>
                  <p:cNvPr id="235" name="object 225"/>
                  <p:cNvSpPr/>
                  <p:nvPr/>
                </p:nvSpPr>
                <p:spPr>
                  <a:xfrm>
                    <a:off x="5432955" y="3712305"/>
                    <a:ext cx="80340" cy="80327"/>
                  </a:xfrm>
                  <a:prstGeom prst="rect">
                    <a:avLst/>
                  </a:prstGeom>
                  <a:blipFill>
                    <a:blip r:embed="rId130" cstate="print"/>
                    <a:stretch>
                      <a:fillRect/>
                    </a:stretch>
                  </a:blipFill>
                </p:spPr>
                <p:txBody>
                  <a:bodyPr wrap="square" lIns="0" tIns="0" rIns="0" bIns="0" rtlCol="0">
                    <a:noAutofit/>
                  </a:bodyPr>
                  <a:lstStyle/>
                  <a:p>
                    <a:pPr defTabSz="914159"/>
                    <a:endParaRPr>
                      <a:solidFill>
                        <a:prstClr val="black"/>
                      </a:solidFill>
                    </a:endParaRPr>
                  </a:p>
                </p:txBody>
              </p:sp>
              <p:sp>
                <p:nvSpPr>
                  <p:cNvPr id="236" name="object 226"/>
                  <p:cNvSpPr/>
                  <p:nvPr/>
                </p:nvSpPr>
                <p:spPr>
                  <a:xfrm>
                    <a:off x="5435534" y="3714895"/>
                    <a:ext cx="75260" cy="75234"/>
                  </a:xfrm>
                  <a:prstGeom prst="rect">
                    <a:avLst/>
                  </a:prstGeom>
                  <a:blipFill>
                    <a:blip r:embed="rId131" cstate="print"/>
                    <a:stretch>
                      <a:fillRect/>
                    </a:stretch>
                  </a:blipFill>
                </p:spPr>
                <p:txBody>
                  <a:bodyPr wrap="square" lIns="0" tIns="0" rIns="0" bIns="0" rtlCol="0">
                    <a:noAutofit/>
                  </a:bodyPr>
                  <a:lstStyle/>
                  <a:p>
                    <a:pPr defTabSz="914159"/>
                    <a:endParaRPr>
                      <a:solidFill>
                        <a:prstClr val="black"/>
                      </a:solidFill>
                    </a:endParaRPr>
                  </a:p>
                </p:txBody>
              </p:sp>
              <p:sp>
                <p:nvSpPr>
                  <p:cNvPr id="237" name="object 227"/>
                  <p:cNvSpPr/>
                  <p:nvPr/>
                </p:nvSpPr>
                <p:spPr>
                  <a:xfrm>
                    <a:off x="5435534" y="3714895"/>
                    <a:ext cx="75260" cy="7378"/>
                  </a:xfrm>
                  <a:prstGeom prst="rect">
                    <a:avLst/>
                  </a:prstGeom>
                  <a:blipFill>
                    <a:blip r:embed="rId76" cstate="print"/>
                    <a:stretch>
                      <a:fillRect/>
                    </a:stretch>
                  </a:blipFill>
                </p:spPr>
                <p:txBody>
                  <a:bodyPr wrap="square" lIns="0" tIns="0" rIns="0" bIns="0" rtlCol="0">
                    <a:noAutofit/>
                  </a:bodyPr>
                  <a:lstStyle/>
                  <a:p>
                    <a:pPr defTabSz="914159"/>
                    <a:endParaRPr>
                      <a:solidFill>
                        <a:prstClr val="black"/>
                      </a:solidFill>
                    </a:endParaRPr>
                  </a:p>
                </p:txBody>
              </p:sp>
              <p:sp>
                <p:nvSpPr>
                  <p:cNvPr id="238" name="object 228"/>
                  <p:cNvSpPr/>
                  <p:nvPr/>
                </p:nvSpPr>
                <p:spPr>
                  <a:xfrm>
                    <a:off x="5459346" y="3727722"/>
                    <a:ext cx="31597" cy="37566"/>
                  </a:xfrm>
                  <a:prstGeom prst="rect">
                    <a:avLst/>
                  </a:prstGeom>
                  <a:blipFill>
                    <a:blip r:embed="rId132" cstate="print"/>
                    <a:stretch>
                      <a:fillRect/>
                    </a:stretch>
                  </a:blipFill>
                </p:spPr>
                <p:txBody>
                  <a:bodyPr wrap="square" lIns="0" tIns="0" rIns="0" bIns="0" rtlCol="0">
                    <a:noAutofit/>
                  </a:bodyPr>
                  <a:lstStyle/>
                  <a:p>
                    <a:pPr defTabSz="914159"/>
                    <a:endParaRPr>
                      <a:solidFill>
                        <a:prstClr val="black"/>
                      </a:solidFill>
                    </a:endParaRPr>
                  </a:p>
                </p:txBody>
              </p:sp>
              <p:sp>
                <p:nvSpPr>
                  <p:cNvPr id="239" name="object 229"/>
                  <p:cNvSpPr/>
                  <p:nvPr/>
                </p:nvSpPr>
                <p:spPr>
                  <a:xfrm>
                    <a:off x="5442201" y="3769899"/>
                    <a:ext cx="56819" cy="14046"/>
                  </a:xfrm>
                  <a:prstGeom prst="rect">
                    <a:avLst/>
                  </a:prstGeom>
                  <a:blipFill>
                    <a:blip r:embed="rId133" cstate="print"/>
                    <a:stretch>
                      <a:fillRect/>
                    </a:stretch>
                  </a:blipFill>
                </p:spPr>
                <p:txBody>
                  <a:bodyPr wrap="square" lIns="0" tIns="0" rIns="0" bIns="0" rtlCol="0">
                    <a:noAutofit/>
                  </a:bodyPr>
                  <a:lstStyle/>
                  <a:p>
                    <a:pPr defTabSz="914159"/>
                    <a:endParaRPr>
                      <a:solidFill>
                        <a:prstClr val="black"/>
                      </a:solidFill>
                    </a:endParaRPr>
                  </a:p>
                </p:txBody>
              </p:sp>
              <p:sp>
                <p:nvSpPr>
                  <p:cNvPr id="240" name="object 230"/>
                  <p:cNvSpPr/>
                  <p:nvPr/>
                </p:nvSpPr>
                <p:spPr>
                  <a:xfrm>
                    <a:off x="5492633" y="3767804"/>
                    <a:ext cx="11569" cy="11556"/>
                  </a:xfrm>
                  <a:prstGeom prst="rect">
                    <a:avLst/>
                  </a:prstGeom>
                  <a:blipFill>
                    <a:blip r:embed="rId134" cstate="print"/>
                    <a:stretch>
                      <a:fillRect/>
                    </a:stretch>
                  </a:blipFill>
                </p:spPr>
                <p:txBody>
                  <a:bodyPr wrap="square" lIns="0" tIns="0" rIns="0" bIns="0" rtlCol="0">
                    <a:noAutofit/>
                  </a:bodyPr>
                  <a:lstStyle/>
                  <a:p>
                    <a:pPr defTabSz="914159"/>
                    <a:endParaRPr>
                      <a:solidFill>
                        <a:prstClr val="black"/>
                      </a:solidFill>
                    </a:endParaRPr>
                  </a:p>
                </p:txBody>
              </p:sp>
              <p:sp>
                <p:nvSpPr>
                  <p:cNvPr id="241" name="object 231"/>
                  <p:cNvSpPr/>
                  <p:nvPr/>
                </p:nvSpPr>
                <p:spPr>
                  <a:xfrm>
                    <a:off x="5442074" y="3767778"/>
                    <a:ext cx="56959" cy="12407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56959" h="12407">
                        <a:moveTo>
                          <a:pt x="571" y="0"/>
                        </a:moveTo>
                        <a:lnTo>
                          <a:pt x="0" y="825"/>
                        </a:lnTo>
                        <a:lnTo>
                          <a:pt x="723" y="1371"/>
                        </a:lnTo>
                        <a:lnTo>
                          <a:pt x="11190" y="8479"/>
                        </a:lnTo>
                        <a:lnTo>
                          <a:pt x="23524" y="12407"/>
                        </a:lnTo>
                        <a:lnTo>
                          <a:pt x="39038" y="11835"/>
                        </a:lnTo>
                        <a:lnTo>
                          <a:pt x="49859" y="8854"/>
                        </a:lnTo>
                        <a:lnTo>
                          <a:pt x="50408" y="8559"/>
                        </a:lnTo>
                        <a:lnTo>
                          <a:pt x="31686" y="8559"/>
                        </a:lnTo>
                        <a:lnTo>
                          <a:pt x="18580" y="7133"/>
                        </a:lnTo>
                        <a:lnTo>
                          <a:pt x="6503" y="3136"/>
                        </a:lnTo>
                        <a:lnTo>
                          <a:pt x="571" y="0"/>
                        </a:lnTo>
                        <a:close/>
                      </a:path>
                      <a:path w="56959" h="12407">
                        <a:moveTo>
                          <a:pt x="55968" y="3327"/>
                        </a:moveTo>
                        <a:lnTo>
                          <a:pt x="54863" y="3784"/>
                        </a:lnTo>
                        <a:lnTo>
                          <a:pt x="54330" y="4038"/>
                        </a:lnTo>
                        <a:lnTo>
                          <a:pt x="53327" y="4406"/>
                        </a:lnTo>
                        <a:lnTo>
                          <a:pt x="46202" y="7226"/>
                        </a:lnTo>
                        <a:lnTo>
                          <a:pt x="38696" y="8559"/>
                        </a:lnTo>
                        <a:lnTo>
                          <a:pt x="50408" y="8559"/>
                        </a:lnTo>
                        <a:lnTo>
                          <a:pt x="54165" y="6540"/>
                        </a:lnTo>
                        <a:lnTo>
                          <a:pt x="55054" y="5943"/>
                        </a:lnTo>
                        <a:lnTo>
                          <a:pt x="56959" y="4571"/>
                        </a:lnTo>
                        <a:lnTo>
                          <a:pt x="55968" y="3327"/>
                        </a:lnTo>
                        <a:close/>
                      </a:path>
                    </a:pathLst>
                  </a:custGeom>
                  <a:solidFill>
                    <a:srgbClr val="F5821F"/>
                  </a:solidFill>
                </p:spPr>
                <p:txBody>
                  <a:bodyPr wrap="square" lIns="0" tIns="0" rIns="0" bIns="0" rtlCol="0">
                    <a:noAutofit/>
                  </a:bodyPr>
                  <a:lstStyle/>
                  <a:p>
                    <a:pPr defTabSz="914159"/>
                    <a:endParaRPr>
                      <a:solidFill>
                        <a:prstClr val="black"/>
                      </a:solidFill>
                    </a:endParaRPr>
                  </a:p>
                </p:txBody>
              </p:sp>
              <p:sp>
                <p:nvSpPr>
                  <p:cNvPr id="242" name="object 232"/>
                  <p:cNvSpPr/>
                  <p:nvPr/>
                </p:nvSpPr>
                <p:spPr>
                  <a:xfrm>
                    <a:off x="5492141" y="3766435"/>
                    <a:ext cx="11657" cy="12001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11657" h="12001">
                        <a:moveTo>
                          <a:pt x="11591" y="2717"/>
                        </a:moveTo>
                        <a:lnTo>
                          <a:pt x="7961" y="2717"/>
                        </a:lnTo>
                        <a:lnTo>
                          <a:pt x="9447" y="4610"/>
                        </a:lnTo>
                        <a:lnTo>
                          <a:pt x="6780" y="11163"/>
                        </a:lnTo>
                        <a:lnTo>
                          <a:pt x="6513" y="11760"/>
                        </a:lnTo>
                        <a:lnTo>
                          <a:pt x="7059" y="12001"/>
                        </a:lnTo>
                        <a:lnTo>
                          <a:pt x="7618" y="11595"/>
                        </a:lnTo>
                        <a:lnTo>
                          <a:pt x="10463" y="9207"/>
                        </a:lnTo>
                        <a:lnTo>
                          <a:pt x="11657" y="4965"/>
                        </a:lnTo>
                        <a:lnTo>
                          <a:pt x="11591" y="2717"/>
                        </a:lnTo>
                        <a:close/>
                      </a:path>
                      <a:path w="11657" h="12001">
                        <a:moveTo>
                          <a:pt x="6780" y="0"/>
                        </a:moveTo>
                        <a:lnTo>
                          <a:pt x="3249" y="1054"/>
                        </a:lnTo>
                        <a:lnTo>
                          <a:pt x="2221" y="1333"/>
                        </a:lnTo>
                        <a:lnTo>
                          <a:pt x="1408" y="1816"/>
                        </a:lnTo>
                        <a:lnTo>
                          <a:pt x="570" y="2362"/>
                        </a:lnTo>
                        <a:lnTo>
                          <a:pt x="68" y="2717"/>
                        </a:lnTo>
                        <a:lnTo>
                          <a:pt x="0" y="2959"/>
                        </a:lnTo>
                        <a:lnTo>
                          <a:pt x="87" y="3327"/>
                        </a:lnTo>
                        <a:lnTo>
                          <a:pt x="697" y="3289"/>
                        </a:lnTo>
                        <a:lnTo>
                          <a:pt x="1408" y="3149"/>
                        </a:lnTo>
                        <a:lnTo>
                          <a:pt x="2221" y="3098"/>
                        </a:lnTo>
                        <a:lnTo>
                          <a:pt x="3249" y="2959"/>
                        </a:lnTo>
                        <a:lnTo>
                          <a:pt x="5408" y="2794"/>
                        </a:lnTo>
                        <a:lnTo>
                          <a:pt x="7961" y="2717"/>
                        </a:lnTo>
                        <a:lnTo>
                          <a:pt x="11591" y="2717"/>
                        </a:lnTo>
                        <a:lnTo>
                          <a:pt x="11555" y="1498"/>
                        </a:lnTo>
                        <a:lnTo>
                          <a:pt x="10844" y="635"/>
                        </a:lnTo>
                        <a:lnTo>
                          <a:pt x="6780" y="0"/>
                        </a:lnTo>
                        <a:close/>
                      </a:path>
                    </a:pathLst>
                  </a:custGeom>
                  <a:solidFill>
                    <a:srgbClr val="F5821F"/>
                  </a:solidFill>
                </p:spPr>
                <p:txBody>
                  <a:bodyPr wrap="square" lIns="0" tIns="0" rIns="0" bIns="0" rtlCol="0">
                    <a:noAutofit/>
                  </a:bodyPr>
                  <a:lstStyle/>
                  <a:p>
                    <a:pPr defTabSz="914159"/>
                    <a:endParaRPr>
                      <a:solidFill>
                        <a:prstClr val="black"/>
                      </a:solidFill>
                    </a:endParaRPr>
                  </a:p>
                </p:txBody>
              </p:sp>
              <p:sp>
                <p:nvSpPr>
                  <p:cNvPr id="243" name="object 233"/>
                  <p:cNvSpPr/>
                  <p:nvPr/>
                </p:nvSpPr>
                <p:spPr>
                  <a:xfrm>
                    <a:off x="5459346" y="3724954"/>
                    <a:ext cx="31597" cy="37566"/>
                  </a:xfrm>
                  <a:prstGeom prst="rect">
                    <a:avLst/>
                  </a:prstGeom>
                  <a:blipFill>
                    <a:blip r:embed="rId135" cstate="print"/>
                    <a:stretch>
                      <a:fillRect/>
                    </a:stretch>
                  </a:blipFill>
                </p:spPr>
                <p:txBody>
                  <a:bodyPr wrap="square" lIns="0" tIns="0" rIns="0" bIns="0" rtlCol="0">
                    <a:noAutofit/>
                  </a:bodyPr>
                  <a:lstStyle/>
                  <a:p>
                    <a:pPr defTabSz="914159"/>
                    <a:endParaRPr>
                      <a:solidFill>
                        <a:prstClr val="black"/>
                      </a:solidFill>
                    </a:endParaRPr>
                  </a:p>
                </p:txBody>
              </p:sp>
              <p:sp>
                <p:nvSpPr>
                  <p:cNvPr id="244" name="object 234"/>
                  <p:cNvSpPr/>
                  <p:nvPr/>
                </p:nvSpPr>
                <p:spPr>
                  <a:xfrm>
                    <a:off x="5488073" y="3752932"/>
                    <a:ext cx="3009" cy="4813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3009" h="4813">
                        <a:moveTo>
                          <a:pt x="3" y="1985"/>
                        </a:moveTo>
                        <a:lnTo>
                          <a:pt x="1092" y="3365"/>
                        </a:lnTo>
                        <a:lnTo>
                          <a:pt x="2273" y="4813"/>
                        </a:lnTo>
                        <a:lnTo>
                          <a:pt x="2425" y="4724"/>
                        </a:lnTo>
                        <a:lnTo>
                          <a:pt x="3009" y="4216"/>
                        </a:lnTo>
                        <a:lnTo>
                          <a:pt x="2844" y="3556"/>
                        </a:lnTo>
                        <a:lnTo>
                          <a:pt x="2489" y="2984"/>
                        </a:lnTo>
                        <a:lnTo>
                          <a:pt x="1231" y="1409"/>
                        </a:lnTo>
                        <a:lnTo>
                          <a:pt x="3" y="3"/>
                        </a:lnTo>
                        <a:lnTo>
                          <a:pt x="3" y="1985"/>
                        </a:lnTo>
                      </a:path>
                    </a:pathLst>
                  </a:custGeom>
                </p:spPr>
                <p:txBody>
                  <a:bodyPr wrap="square" lIns="0" tIns="0" rIns="0" bIns="0" rtlCol="0">
                    <a:noAutofit/>
                  </a:bodyPr>
                  <a:lstStyle/>
                  <a:p>
                    <a:pPr defTabSz="914159"/>
                    <a:endParaRPr>
                      <a:solidFill>
                        <a:prstClr val="black"/>
                      </a:solidFill>
                    </a:endParaRPr>
                  </a:p>
                </p:txBody>
              </p:sp>
              <p:sp>
                <p:nvSpPr>
                  <p:cNvPr id="245" name="object 235"/>
                  <p:cNvSpPr/>
                  <p:nvPr/>
                </p:nvSpPr>
                <p:spPr>
                  <a:xfrm>
                    <a:off x="5460449" y="3724954"/>
                    <a:ext cx="27764" cy="13855"/>
                  </a:xfrm>
                  <a:prstGeom prst="rect">
                    <a:avLst/>
                  </a:prstGeom>
                  <a:blipFill>
                    <a:blip r:embed="rId136" cstate="print"/>
                    <a:stretch>
                      <a:fillRect/>
                    </a:stretch>
                  </a:blipFill>
                </p:spPr>
                <p:txBody>
                  <a:bodyPr wrap="square" lIns="0" tIns="0" rIns="0" bIns="0" rtlCol="0">
                    <a:noAutofit/>
                  </a:bodyPr>
                  <a:lstStyle/>
                  <a:p>
                    <a:pPr defTabSz="914159"/>
                    <a:endParaRPr>
                      <a:solidFill>
                        <a:prstClr val="black"/>
                      </a:solidFill>
                    </a:endParaRPr>
                  </a:p>
                </p:txBody>
              </p:sp>
              <p:sp>
                <p:nvSpPr>
                  <p:cNvPr id="246" name="object 236"/>
                  <p:cNvSpPr/>
                  <p:nvPr/>
                </p:nvSpPr>
                <p:spPr>
                  <a:xfrm>
                    <a:off x="5302793" y="3190678"/>
                    <a:ext cx="79679" cy="79692"/>
                  </a:xfrm>
                  <a:prstGeom prst="rect">
                    <a:avLst/>
                  </a:prstGeom>
                  <a:blipFill>
                    <a:blip r:embed="rId137" cstate="print"/>
                    <a:stretch>
                      <a:fillRect/>
                    </a:stretch>
                  </a:blipFill>
                </p:spPr>
                <p:txBody>
                  <a:bodyPr wrap="square" lIns="0" tIns="0" rIns="0" bIns="0" rtlCol="0">
                    <a:noAutofit/>
                  </a:bodyPr>
                  <a:lstStyle/>
                  <a:p>
                    <a:pPr defTabSz="914159"/>
                    <a:endParaRPr>
                      <a:solidFill>
                        <a:prstClr val="black"/>
                      </a:solidFill>
                    </a:endParaRPr>
                  </a:p>
                </p:txBody>
              </p:sp>
              <p:sp>
                <p:nvSpPr>
                  <p:cNvPr id="247" name="object 237"/>
                  <p:cNvSpPr/>
                  <p:nvPr/>
                </p:nvSpPr>
                <p:spPr>
                  <a:xfrm>
                    <a:off x="5302496" y="3190361"/>
                    <a:ext cx="80276" cy="80289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80276" h="80289">
                        <a:moveTo>
                          <a:pt x="74282" y="0"/>
                        </a:moveTo>
                        <a:lnTo>
                          <a:pt x="6032" y="0"/>
                        </a:lnTo>
                        <a:lnTo>
                          <a:pt x="0" y="6045"/>
                        </a:lnTo>
                        <a:lnTo>
                          <a:pt x="0" y="74282"/>
                        </a:lnTo>
                        <a:lnTo>
                          <a:pt x="6032" y="80289"/>
                        </a:lnTo>
                        <a:lnTo>
                          <a:pt x="74282" y="80289"/>
                        </a:lnTo>
                        <a:lnTo>
                          <a:pt x="74877" y="79692"/>
                        </a:lnTo>
                        <a:lnTo>
                          <a:pt x="6324" y="79692"/>
                        </a:lnTo>
                        <a:lnTo>
                          <a:pt x="596" y="73926"/>
                        </a:lnTo>
                        <a:lnTo>
                          <a:pt x="596" y="6388"/>
                        </a:lnTo>
                        <a:lnTo>
                          <a:pt x="6324" y="647"/>
                        </a:lnTo>
                        <a:lnTo>
                          <a:pt x="74924" y="647"/>
                        </a:lnTo>
                        <a:lnTo>
                          <a:pt x="74282" y="0"/>
                        </a:lnTo>
                        <a:close/>
                      </a:path>
                      <a:path w="80276" h="80289">
                        <a:moveTo>
                          <a:pt x="74924" y="647"/>
                        </a:moveTo>
                        <a:lnTo>
                          <a:pt x="73964" y="647"/>
                        </a:lnTo>
                        <a:lnTo>
                          <a:pt x="79692" y="6388"/>
                        </a:lnTo>
                        <a:lnTo>
                          <a:pt x="79692" y="73926"/>
                        </a:lnTo>
                        <a:lnTo>
                          <a:pt x="73964" y="79692"/>
                        </a:lnTo>
                        <a:lnTo>
                          <a:pt x="74877" y="79692"/>
                        </a:lnTo>
                        <a:lnTo>
                          <a:pt x="80276" y="74282"/>
                        </a:lnTo>
                        <a:lnTo>
                          <a:pt x="80276" y="6045"/>
                        </a:lnTo>
                        <a:lnTo>
                          <a:pt x="74924" y="647"/>
                        </a:lnTo>
                        <a:close/>
                      </a:path>
                    </a:pathLst>
                  </a:custGeom>
                  <a:solidFill>
                    <a:srgbClr val="295957"/>
                  </a:solidFill>
                </p:spPr>
                <p:txBody>
                  <a:bodyPr wrap="square" lIns="0" tIns="0" rIns="0" bIns="0" rtlCol="0">
                    <a:noAutofit/>
                  </a:bodyPr>
                  <a:lstStyle/>
                  <a:p>
                    <a:pPr defTabSz="914159"/>
                    <a:endParaRPr>
                      <a:solidFill>
                        <a:prstClr val="black"/>
                      </a:solidFill>
                    </a:endParaRPr>
                  </a:p>
                </p:txBody>
              </p:sp>
              <p:sp>
                <p:nvSpPr>
                  <p:cNvPr id="248" name="object 238"/>
                  <p:cNvSpPr/>
                  <p:nvPr/>
                </p:nvSpPr>
                <p:spPr>
                  <a:xfrm>
                    <a:off x="5302501" y="3190360"/>
                    <a:ext cx="80263" cy="80289"/>
                  </a:xfrm>
                  <a:prstGeom prst="rect">
                    <a:avLst/>
                  </a:prstGeom>
                  <a:blipFill>
                    <a:blip r:embed="rId138" cstate="print"/>
                    <a:stretch>
                      <a:fillRect/>
                    </a:stretch>
                  </a:blipFill>
                </p:spPr>
                <p:txBody>
                  <a:bodyPr wrap="square" lIns="0" tIns="0" rIns="0" bIns="0" rtlCol="0">
                    <a:noAutofit/>
                  </a:bodyPr>
                  <a:lstStyle/>
                  <a:p>
                    <a:pPr defTabSz="914159"/>
                    <a:endParaRPr>
                      <a:solidFill>
                        <a:prstClr val="black"/>
                      </a:solidFill>
                    </a:endParaRPr>
                  </a:p>
                </p:txBody>
              </p:sp>
              <p:sp>
                <p:nvSpPr>
                  <p:cNvPr id="249" name="object 239"/>
                  <p:cNvSpPr/>
                  <p:nvPr/>
                </p:nvSpPr>
                <p:spPr>
                  <a:xfrm>
                    <a:off x="5304990" y="3192887"/>
                    <a:ext cx="75285" cy="75234"/>
                  </a:xfrm>
                  <a:prstGeom prst="rect">
                    <a:avLst/>
                  </a:prstGeom>
                  <a:blipFill>
                    <a:blip r:embed="rId139" cstate="print"/>
                    <a:stretch>
                      <a:fillRect/>
                    </a:stretch>
                  </a:blipFill>
                </p:spPr>
                <p:txBody>
                  <a:bodyPr wrap="square" lIns="0" tIns="0" rIns="0" bIns="0" rtlCol="0">
                    <a:noAutofit/>
                  </a:bodyPr>
                  <a:lstStyle/>
                  <a:p>
                    <a:pPr defTabSz="914159"/>
                    <a:endParaRPr>
                      <a:solidFill>
                        <a:prstClr val="black"/>
                      </a:solidFill>
                    </a:endParaRPr>
                  </a:p>
                </p:txBody>
              </p:sp>
              <p:sp>
                <p:nvSpPr>
                  <p:cNvPr id="250" name="object 240"/>
                  <p:cNvSpPr/>
                  <p:nvPr/>
                </p:nvSpPr>
                <p:spPr>
                  <a:xfrm>
                    <a:off x="5304990" y="3192887"/>
                    <a:ext cx="75285" cy="7353"/>
                  </a:xfrm>
                  <a:prstGeom prst="rect">
                    <a:avLst/>
                  </a:prstGeom>
                  <a:blipFill>
                    <a:blip r:embed="rId16" cstate="print"/>
                    <a:stretch>
                      <a:fillRect/>
                    </a:stretch>
                  </a:blipFill>
                </p:spPr>
                <p:txBody>
                  <a:bodyPr wrap="square" lIns="0" tIns="0" rIns="0" bIns="0" rtlCol="0">
                    <a:noAutofit/>
                  </a:bodyPr>
                  <a:lstStyle/>
                  <a:p>
                    <a:pPr defTabSz="914159"/>
                    <a:endParaRPr>
                      <a:solidFill>
                        <a:prstClr val="black"/>
                      </a:solidFill>
                    </a:endParaRPr>
                  </a:p>
                </p:txBody>
              </p:sp>
              <p:sp>
                <p:nvSpPr>
                  <p:cNvPr id="251" name="object 241"/>
                  <p:cNvSpPr/>
                  <p:nvPr/>
                </p:nvSpPr>
                <p:spPr>
                  <a:xfrm>
                    <a:off x="5320129" y="3203657"/>
                    <a:ext cx="37058" cy="53301"/>
                  </a:xfrm>
                  <a:prstGeom prst="rect">
                    <a:avLst/>
                  </a:prstGeom>
                  <a:blipFill>
                    <a:blip r:embed="rId140" cstate="print"/>
                    <a:stretch>
                      <a:fillRect/>
                    </a:stretch>
                  </a:blipFill>
                </p:spPr>
                <p:txBody>
                  <a:bodyPr wrap="square" lIns="0" tIns="0" rIns="0" bIns="0" rtlCol="0">
                    <a:noAutofit/>
                  </a:bodyPr>
                  <a:lstStyle/>
                  <a:p>
                    <a:pPr defTabSz="914159"/>
                    <a:endParaRPr>
                      <a:solidFill>
                        <a:prstClr val="black"/>
                      </a:solidFill>
                    </a:endParaRPr>
                  </a:p>
                </p:txBody>
              </p:sp>
              <p:sp>
                <p:nvSpPr>
                  <p:cNvPr id="252" name="object 242"/>
                  <p:cNvSpPr/>
                  <p:nvPr/>
                </p:nvSpPr>
                <p:spPr>
                  <a:xfrm>
                    <a:off x="5345795" y="3237959"/>
                    <a:ext cx="19354" cy="19405"/>
                  </a:xfrm>
                  <a:prstGeom prst="rect">
                    <a:avLst/>
                  </a:prstGeom>
                  <a:blipFill>
                    <a:blip r:embed="rId141" cstate="print"/>
                    <a:stretch>
                      <a:fillRect/>
                    </a:stretch>
                  </a:blipFill>
                </p:spPr>
                <p:txBody>
                  <a:bodyPr wrap="square" lIns="0" tIns="0" rIns="0" bIns="0" rtlCol="0">
                    <a:noAutofit/>
                  </a:bodyPr>
                  <a:lstStyle/>
                  <a:p>
                    <a:pPr defTabSz="914159"/>
                    <a:endParaRPr>
                      <a:solidFill>
                        <a:prstClr val="black"/>
                      </a:solidFill>
                    </a:endParaRPr>
                  </a:p>
                </p:txBody>
              </p:sp>
              <p:sp>
                <p:nvSpPr>
                  <p:cNvPr id="253" name="object 243"/>
                  <p:cNvSpPr/>
                  <p:nvPr/>
                </p:nvSpPr>
                <p:spPr>
                  <a:xfrm>
                    <a:off x="5322861" y="3205446"/>
                    <a:ext cx="31610" cy="49771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31610" h="49771">
                        <a:moveTo>
                          <a:pt x="31610" y="0"/>
                        </a:moveTo>
                        <a:lnTo>
                          <a:pt x="22072" y="0"/>
                        </a:lnTo>
                        <a:lnTo>
                          <a:pt x="0" y="49771"/>
                        </a:lnTo>
                        <a:lnTo>
                          <a:pt x="9524" y="49771"/>
                        </a:lnTo>
                        <a:lnTo>
                          <a:pt x="31610" y="0"/>
                        </a:lnTo>
                        <a:close/>
                      </a:path>
                    </a:pathLst>
                  </a:custGeom>
                  <a:solidFill>
                    <a:srgbClr val="FFFFFF"/>
                  </a:solidFill>
                </p:spPr>
                <p:txBody>
                  <a:bodyPr wrap="square" lIns="0" tIns="0" rIns="0" bIns="0" rtlCol="0">
                    <a:noAutofit/>
                  </a:bodyPr>
                  <a:lstStyle/>
                  <a:p>
                    <a:pPr defTabSz="914159"/>
                    <a:endParaRPr>
                      <a:solidFill>
                        <a:prstClr val="black"/>
                      </a:solidFill>
                    </a:endParaRPr>
                  </a:p>
                </p:txBody>
              </p:sp>
              <p:sp>
                <p:nvSpPr>
                  <p:cNvPr id="254" name="object 244"/>
                  <p:cNvSpPr/>
                  <p:nvPr/>
                </p:nvSpPr>
                <p:spPr>
                  <a:xfrm>
                    <a:off x="5347530" y="3239731"/>
                    <a:ext cx="15849" cy="15875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15849" h="15875">
                        <a:moveTo>
                          <a:pt x="12293" y="0"/>
                        </a:moveTo>
                        <a:lnTo>
                          <a:pt x="3568" y="0"/>
                        </a:lnTo>
                        <a:lnTo>
                          <a:pt x="0" y="3581"/>
                        </a:lnTo>
                        <a:lnTo>
                          <a:pt x="0" y="12357"/>
                        </a:lnTo>
                        <a:lnTo>
                          <a:pt x="3568" y="15875"/>
                        </a:lnTo>
                        <a:lnTo>
                          <a:pt x="12293" y="15875"/>
                        </a:lnTo>
                        <a:lnTo>
                          <a:pt x="15849" y="12357"/>
                        </a:lnTo>
                        <a:lnTo>
                          <a:pt x="15849" y="3581"/>
                        </a:lnTo>
                        <a:lnTo>
                          <a:pt x="12293" y="0"/>
                        </a:lnTo>
                        <a:close/>
                      </a:path>
                    </a:pathLst>
                  </a:custGeom>
                  <a:solidFill>
                    <a:srgbClr val="FFFFFF"/>
                  </a:solidFill>
                </p:spPr>
                <p:txBody>
                  <a:bodyPr wrap="square" lIns="0" tIns="0" rIns="0" bIns="0" rtlCol="0">
                    <a:noAutofit/>
                  </a:bodyPr>
                  <a:lstStyle/>
                  <a:p>
                    <a:pPr defTabSz="914159"/>
                    <a:endParaRPr>
                      <a:solidFill>
                        <a:prstClr val="black"/>
                      </a:solidFill>
                    </a:endParaRPr>
                  </a:p>
                </p:txBody>
              </p:sp>
              <p:sp>
                <p:nvSpPr>
                  <p:cNvPr id="255" name="object 245"/>
                  <p:cNvSpPr/>
                  <p:nvPr/>
                </p:nvSpPr>
                <p:spPr>
                  <a:xfrm>
                    <a:off x="5322859" y="3205447"/>
                    <a:ext cx="31623" cy="49771"/>
                  </a:xfrm>
                  <a:prstGeom prst="rect">
                    <a:avLst/>
                  </a:prstGeom>
                  <a:blipFill>
                    <a:blip r:embed="rId142" cstate="print"/>
                    <a:stretch>
                      <a:fillRect/>
                    </a:stretch>
                  </a:blipFill>
                </p:spPr>
                <p:txBody>
                  <a:bodyPr wrap="square" lIns="0" tIns="0" rIns="0" bIns="0" rtlCol="0">
                    <a:noAutofit/>
                  </a:bodyPr>
                  <a:lstStyle/>
                  <a:p>
                    <a:pPr defTabSz="914159"/>
                    <a:endParaRPr>
                      <a:solidFill>
                        <a:prstClr val="black"/>
                      </a:solidFill>
                    </a:endParaRPr>
                  </a:p>
                </p:txBody>
              </p:sp>
              <p:sp>
                <p:nvSpPr>
                  <p:cNvPr id="256" name="object 246"/>
                  <p:cNvSpPr/>
                  <p:nvPr/>
                </p:nvSpPr>
                <p:spPr>
                  <a:xfrm>
                    <a:off x="5347548" y="3239737"/>
                    <a:ext cx="15786" cy="10718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15786" h="10718">
                        <a:moveTo>
                          <a:pt x="14394" y="2209"/>
                        </a:moveTo>
                        <a:lnTo>
                          <a:pt x="11760" y="2209"/>
                        </a:lnTo>
                      </a:path>
                      <a:path w="15786" h="10718">
                        <a:moveTo>
                          <a:pt x="14394" y="2209"/>
                        </a:moveTo>
                        <a:lnTo>
                          <a:pt x="11760" y="2209"/>
                        </a:lnTo>
                        <a:lnTo>
                          <a:pt x="14668" y="4330"/>
                        </a:lnTo>
                        <a:lnTo>
                          <a:pt x="15786" y="7353"/>
                        </a:lnTo>
                        <a:lnTo>
                          <a:pt x="15481" y="3263"/>
                        </a:lnTo>
                        <a:lnTo>
                          <a:pt x="14394" y="2209"/>
                        </a:lnTo>
                      </a:path>
                    </a:pathLst>
                  </a:custGeom>
                </p:spPr>
                <p:txBody>
                  <a:bodyPr wrap="square" lIns="0" tIns="0" rIns="0" bIns="0" rtlCol="0">
                    <a:noAutofit/>
                  </a:bodyPr>
                  <a:lstStyle/>
                  <a:p>
                    <a:pPr defTabSz="914159"/>
                    <a:endParaRPr>
                      <a:solidFill>
                        <a:prstClr val="black"/>
                      </a:solidFill>
                    </a:endParaRPr>
                  </a:p>
                </p:txBody>
              </p:sp>
              <p:sp>
                <p:nvSpPr>
                  <p:cNvPr id="257" name="object 247"/>
                  <p:cNvSpPr/>
                  <p:nvPr/>
                </p:nvSpPr>
                <p:spPr>
                  <a:xfrm>
                    <a:off x="5172313" y="3451675"/>
                    <a:ext cx="79679" cy="79692"/>
                  </a:xfrm>
                  <a:prstGeom prst="rect">
                    <a:avLst/>
                  </a:prstGeom>
                  <a:blipFill>
                    <a:blip r:embed="rId143" cstate="print"/>
                    <a:stretch>
                      <a:fillRect/>
                    </a:stretch>
                  </a:blipFill>
                </p:spPr>
                <p:txBody>
                  <a:bodyPr wrap="square" lIns="0" tIns="0" rIns="0" bIns="0" rtlCol="0">
                    <a:noAutofit/>
                  </a:bodyPr>
                  <a:lstStyle/>
                  <a:p>
                    <a:pPr defTabSz="914159"/>
                    <a:endParaRPr>
                      <a:solidFill>
                        <a:prstClr val="black"/>
                      </a:solidFill>
                    </a:endParaRPr>
                  </a:p>
                </p:txBody>
              </p:sp>
              <p:sp>
                <p:nvSpPr>
                  <p:cNvPr id="258" name="object 248"/>
                  <p:cNvSpPr/>
                  <p:nvPr/>
                </p:nvSpPr>
                <p:spPr>
                  <a:xfrm>
                    <a:off x="5171996" y="3451366"/>
                    <a:ext cx="80302" cy="80327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80302" h="80327">
                        <a:moveTo>
                          <a:pt x="74295" y="0"/>
                        </a:moveTo>
                        <a:lnTo>
                          <a:pt x="6019" y="0"/>
                        </a:lnTo>
                        <a:lnTo>
                          <a:pt x="0" y="6019"/>
                        </a:lnTo>
                        <a:lnTo>
                          <a:pt x="0" y="74282"/>
                        </a:lnTo>
                        <a:lnTo>
                          <a:pt x="6019" y="80327"/>
                        </a:lnTo>
                        <a:lnTo>
                          <a:pt x="74295" y="80327"/>
                        </a:lnTo>
                        <a:lnTo>
                          <a:pt x="74951" y="79667"/>
                        </a:lnTo>
                        <a:lnTo>
                          <a:pt x="6362" y="79667"/>
                        </a:lnTo>
                        <a:lnTo>
                          <a:pt x="673" y="73952"/>
                        </a:lnTo>
                        <a:lnTo>
                          <a:pt x="673" y="6362"/>
                        </a:lnTo>
                        <a:lnTo>
                          <a:pt x="6362" y="622"/>
                        </a:lnTo>
                        <a:lnTo>
                          <a:pt x="74915" y="622"/>
                        </a:lnTo>
                        <a:lnTo>
                          <a:pt x="74295" y="0"/>
                        </a:lnTo>
                        <a:close/>
                      </a:path>
                      <a:path w="80302" h="80327">
                        <a:moveTo>
                          <a:pt x="74915" y="622"/>
                        </a:moveTo>
                        <a:lnTo>
                          <a:pt x="73990" y="622"/>
                        </a:lnTo>
                        <a:lnTo>
                          <a:pt x="79641" y="6362"/>
                        </a:lnTo>
                        <a:lnTo>
                          <a:pt x="79641" y="73952"/>
                        </a:lnTo>
                        <a:lnTo>
                          <a:pt x="73990" y="79667"/>
                        </a:lnTo>
                        <a:lnTo>
                          <a:pt x="74951" y="79667"/>
                        </a:lnTo>
                        <a:lnTo>
                          <a:pt x="80302" y="74282"/>
                        </a:lnTo>
                        <a:lnTo>
                          <a:pt x="80302" y="6019"/>
                        </a:lnTo>
                        <a:lnTo>
                          <a:pt x="74915" y="622"/>
                        </a:lnTo>
                        <a:close/>
                      </a:path>
                    </a:pathLst>
                  </a:custGeom>
                  <a:solidFill>
                    <a:srgbClr val="9DACB4"/>
                  </a:solidFill>
                </p:spPr>
                <p:txBody>
                  <a:bodyPr wrap="square" lIns="0" tIns="0" rIns="0" bIns="0" rtlCol="0">
                    <a:noAutofit/>
                  </a:bodyPr>
                  <a:lstStyle/>
                  <a:p>
                    <a:pPr defTabSz="914159"/>
                    <a:endParaRPr>
                      <a:solidFill>
                        <a:prstClr val="black"/>
                      </a:solidFill>
                    </a:endParaRPr>
                  </a:p>
                </p:txBody>
              </p:sp>
              <p:sp>
                <p:nvSpPr>
                  <p:cNvPr id="259" name="object 249"/>
                  <p:cNvSpPr/>
                  <p:nvPr/>
                </p:nvSpPr>
                <p:spPr>
                  <a:xfrm>
                    <a:off x="5172123" y="3484403"/>
                    <a:ext cx="79362" cy="41770"/>
                  </a:xfrm>
                  <a:prstGeom prst="rect">
                    <a:avLst/>
                  </a:prstGeom>
                  <a:blipFill>
                    <a:blip r:embed="rId144" cstate="print"/>
                    <a:stretch>
                      <a:fillRect/>
                    </a:stretch>
                  </a:blipFill>
                </p:spPr>
                <p:txBody>
                  <a:bodyPr wrap="square" lIns="0" tIns="0" rIns="0" bIns="0" rtlCol="0">
                    <a:noAutofit/>
                  </a:bodyPr>
                  <a:lstStyle/>
                  <a:p>
                    <a:pPr defTabSz="914159"/>
                    <a:endParaRPr>
                      <a:solidFill>
                        <a:prstClr val="black"/>
                      </a:solidFill>
                    </a:endParaRPr>
                  </a:p>
                </p:txBody>
              </p:sp>
              <p:sp>
                <p:nvSpPr>
                  <p:cNvPr id="260" name="object 250"/>
                  <p:cNvSpPr/>
                  <p:nvPr/>
                </p:nvSpPr>
                <p:spPr>
                  <a:xfrm>
                    <a:off x="5215074" y="3472376"/>
                    <a:ext cx="17589" cy="17551"/>
                  </a:xfrm>
                  <a:prstGeom prst="rect">
                    <a:avLst/>
                  </a:prstGeom>
                  <a:blipFill>
                    <a:blip r:embed="rId145" cstate="print"/>
                    <a:stretch>
                      <a:fillRect/>
                    </a:stretch>
                  </a:blipFill>
                </p:spPr>
                <p:txBody>
                  <a:bodyPr wrap="square" lIns="0" tIns="0" rIns="0" bIns="0" rtlCol="0">
                    <a:noAutofit/>
                  </a:bodyPr>
                  <a:lstStyle/>
                  <a:p>
                    <a:pPr defTabSz="914159"/>
                    <a:endParaRPr>
                      <a:solidFill>
                        <a:prstClr val="black"/>
                      </a:solidFill>
                    </a:endParaRPr>
                  </a:p>
                </p:txBody>
              </p:sp>
              <p:sp>
                <p:nvSpPr>
                  <p:cNvPr id="261" name="object 251"/>
                  <p:cNvSpPr/>
                  <p:nvPr/>
                </p:nvSpPr>
                <p:spPr>
                  <a:xfrm>
                    <a:off x="5191960" y="3472376"/>
                    <a:ext cx="17525" cy="17551"/>
                  </a:xfrm>
                  <a:prstGeom prst="rect">
                    <a:avLst/>
                  </a:prstGeom>
                  <a:blipFill>
                    <a:blip r:embed="rId146" cstate="print"/>
                    <a:stretch>
                      <a:fillRect/>
                    </a:stretch>
                  </a:blipFill>
                </p:spPr>
                <p:txBody>
                  <a:bodyPr wrap="square" lIns="0" tIns="0" rIns="0" bIns="0" rtlCol="0">
                    <a:noAutofit/>
                  </a:bodyPr>
                  <a:lstStyle/>
                  <a:p>
                    <a:pPr defTabSz="914159"/>
                    <a:endParaRPr>
                      <a:solidFill>
                        <a:prstClr val="black"/>
                      </a:solidFill>
                    </a:endParaRPr>
                  </a:p>
                </p:txBody>
              </p:sp>
              <p:sp>
                <p:nvSpPr>
                  <p:cNvPr id="262" name="object 252"/>
                  <p:cNvSpPr/>
                  <p:nvPr/>
                </p:nvSpPr>
                <p:spPr>
                  <a:xfrm>
                    <a:off x="5212433" y="3483425"/>
                    <a:ext cx="39154" cy="39903"/>
                  </a:xfrm>
                  <a:prstGeom prst="rect">
                    <a:avLst/>
                  </a:prstGeom>
                  <a:blipFill>
                    <a:blip r:embed="rId147" cstate="print"/>
                    <a:stretch>
                      <a:fillRect/>
                    </a:stretch>
                  </a:blipFill>
                </p:spPr>
                <p:txBody>
                  <a:bodyPr wrap="square" lIns="0" tIns="0" rIns="0" bIns="0" rtlCol="0">
                    <a:noAutofit/>
                  </a:bodyPr>
                  <a:lstStyle/>
                  <a:p>
                    <a:pPr defTabSz="914159"/>
                    <a:endParaRPr>
                      <a:solidFill>
                        <a:prstClr val="black"/>
                      </a:solidFill>
                    </a:endParaRPr>
                  </a:p>
                </p:txBody>
              </p:sp>
              <p:sp>
                <p:nvSpPr>
                  <p:cNvPr id="263" name="object 253"/>
                  <p:cNvSpPr/>
                  <p:nvPr/>
                </p:nvSpPr>
                <p:spPr>
                  <a:xfrm>
                    <a:off x="5212123" y="3483133"/>
                    <a:ext cx="40004" cy="40538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40004" h="40538">
                        <a:moveTo>
                          <a:pt x="39598" y="0"/>
                        </a:moveTo>
                        <a:lnTo>
                          <a:pt x="37668" y="0"/>
                        </a:lnTo>
                        <a:lnTo>
                          <a:pt x="36677" y="596"/>
                        </a:lnTo>
                        <a:lnTo>
                          <a:pt x="35712" y="1650"/>
                        </a:lnTo>
                        <a:lnTo>
                          <a:pt x="33045" y="4635"/>
                        </a:lnTo>
                        <a:lnTo>
                          <a:pt x="21551" y="8369"/>
                        </a:lnTo>
                        <a:lnTo>
                          <a:pt x="4737" y="8369"/>
                        </a:lnTo>
                        <a:lnTo>
                          <a:pt x="0" y="9093"/>
                        </a:lnTo>
                        <a:lnTo>
                          <a:pt x="0" y="35572"/>
                        </a:lnTo>
                        <a:lnTo>
                          <a:pt x="2908" y="40538"/>
                        </a:lnTo>
                        <a:lnTo>
                          <a:pt x="20307" y="40538"/>
                        </a:lnTo>
                        <a:lnTo>
                          <a:pt x="20446" y="39916"/>
                        </a:lnTo>
                        <a:lnTo>
                          <a:pt x="3289" y="39916"/>
                        </a:lnTo>
                        <a:lnTo>
                          <a:pt x="660" y="35204"/>
                        </a:lnTo>
                        <a:lnTo>
                          <a:pt x="660" y="9994"/>
                        </a:lnTo>
                        <a:lnTo>
                          <a:pt x="4102" y="8978"/>
                        </a:lnTo>
                        <a:lnTo>
                          <a:pt x="21805" y="8978"/>
                        </a:lnTo>
                        <a:lnTo>
                          <a:pt x="33375" y="5194"/>
                        </a:lnTo>
                        <a:lnTo>
                          <a:pt x="37122" y="1028"/>
                        </a:lnTo>
                        <a:lnTo>
                          <a:pt x="37972" y="647"/>
                        </a:lnTo>
                        <a:lnTo>
                          <a:pt x="39765" y="647"/>
                        </a:lnTo>
                        <a:lnTo>
                          <a:pt x="39598" y="0"/>
                        </a:lnTo>
                        <a:close/>
                      </a:path>
                      <a:path w="40004" h="40538">
                        <a:moveTo>
                          <a:pt x="39765" y="647"/>
                        </a:moveTo>
                        <a:lnTo>
                          <a:pt x="38379" y="647"/>
                        </a:lnTo>
                        <a:lnTo>
                          <a:pt x="38671" y="761"/>
                        </a:lnTo>
                        <a:lnTo>
                          <a:pt x="38836" y="1028"/>
                        </a:lnTo>
                        <a:lnTo>
                          <a:pt x="38836" y="2527"/>
                        </a:lnTo>
                        <a:lnTo>
                          <a:pt x="35356" y="9156"/>
                        </a:lnTo>
                        <a:lnTo>
                          <a:pt x="26352" y="13411"/>
                        </a:lnTo>
                        <a:lnTo>
                          <a:pt x="25031" y="14008"/>
                        </a:lnTo>
                        <a:lnTo>
                          <a:pt x="23685" y="14655"/>
                        </a:lnTo>
                        <a:lnTo>
                          <a:pt x="21970" y="15519"/>
                        </a:lnTo>
                        <a:lnTo>
                          <a:pt x="21899" y="30251"/>
                        </a:lnTo>
                        <a:lnTo>
                          <a:pt x="19951" y="39916"/>
                        </a:lnTo>
                        <a:lnTo>
                          <a:pt x="20446" y="39916"/>
                        </a:lnTo>
                        <a:lnTo>
                          <a:pt x="22605" y="30251"/>
                        </a:lnTo>
                        <a:lnTo>
                          <a:pt x="22605" y="15887"/>
                        </a:lnTo>
                        <a:lnTo>
                          <a:pt x="28828" y="12674"/>
                        </a:lnTo>
                        <a:lnTo>
                          <a:pt x="35178" y="10909"/>
                        </a:lnTo>
                        <a:lnTo>
                          <a:pt x="38201" y="5054"/>
                        </a:lnTo>
                        <a:lnTo>
                          <a:pt x="40004" y="1650"/>
                        </a:lnTo>
                        <a:lnTo>
                          <a:pt x="39765" y="647"/>
                        </a:lnTo>
                        <a:close/>
                      </a:path>
                    </a:pathLst>
                  </a:custGeom>
                  <a:solidFill>
                    <a:srgbClr val="0C66AE"/>
                  </a:solidFill>
                </p:spPr>
                <p:txBody>
                  <a:bodyPr wrap="square" lIns="0" tIns="0" rIns="0" bIns="0" rtlCol="0">
                    <a:noAutofit/>
                  </a:bodyPr>
                  <a:lstStyle/>
                  <a:p>
                    <a:pPr defTabSz="914159"/>
                    <a:endParaRPr>
                      <a:solidFill>
                        <a:prstClr val="black"/>
                      </a:solidFill>
                    </a:endParaRPr>
                  </a:p>
                </p:txBody>
              </p:sp>
              <p:sp>
                <p:nvSpPr>
                  <p:cNvPr id="264" name="object 254"/>
                  <p:cNvSpPr/>
                  <p:nvPr/>
                </p:nvSpPr>
                <p:spPr>
                  <a:xfrm>
                    <a:off x="5212128" y="3483120"/>
                    <a:ext cx="39357" cy="40551"/>
                  </a:xfrm>
                  <a:prstGeom prst="rect">
                    <a:avLst/>
                  </a:prstGeom>
                  <a:blipFill>
                    <a:blip r:embed="rId148" cstate="print"/>
                    <a:stretch>
                      <a:fillRect/>
                    </a:stretch>
                  </a:blipFill>
                </p:spPr>
                <p:txBody>
                  <a:bodyPr wrap="square" lIns="0" tIns="0" rIns="0" bIns="0" rtlCol="0">
                    <a:noAutofit/>
                  </a:bodyPr>
                  <a:lstStyle/>
                  <a:p>
                    <a:pPr defTabSz="914159"/>
                    <a:endParaRPr>
                      <a:solidFill>
                        <a:prstClr val="black"/>
                      </a:solidFill>
                    </a:endParaRPr>
                  </a:p>
                </p:txBody>
              </p:sp>
              <p:sp>
                <p:nvSpPr>
                  <p:cNvPr id="265" name="object 255"/>
                  <p:cNvSpPr/>
                  <p:nvPr/>
                </p:nvSpPr>
                <p:spPr>
                  <a:xfrm>
                    <a:off x="5212128" y="3497255"/>
                    <a:ext cx="16992" cy="12357"/>
                  </a:xfrm>
                  <a:prstGeom prst="rect">
                    <a:avLst/>
                  </a:prstGeom>
                  <a:blipFill>
                    <a:blip r:embed="rId149" cstate="print"/>
                    <a:stretch>
                      <a:fillRect/>
                    </a:stretch>
                  </a:blipFill>
                </p:spPr>
                <p:txBody>
                  <a:bodyPr wrap="square" lIns="0" tIns="0" rIns="0" bIns="0" rtlCol="0">
                    <a:noAutofit/>
                  </a:bodyPr>
                  <a:lstStyle/>
                  <a:p>
                    <a:pPr defTabSz="914159"/>
                    <a:endParaRPr>
                      <a:solidFill>
                        <a:prstClr val="black"/>
                      </a:solidFill>
                    </a:endParaRPr>
                  </a:p>
                </p:txBody>
              </p:sp>
              <p:sp>
                <p:nvSpPr>
                  <p:cNvPr id="266" name="object 256"/>
                  <p:cNvSpPr/>
                  <p:nvPr/>
                </p:nvSpPr>
                <p:spPr>
                  <a:xfrm>
                    <a:off x="5215404" y="3470141"/>
                    <a:ext cx="16929" cy="16979"/>
                  </a:xfrm>
                  <a:prstGeom prst="rect">
                    <a:avLst/>
                  </a:prstGeom>
                  <a:blipFill>
                    <a:blip r:embed="rId150" cstate="print"/>
                    <a:stretch>
                      <a:fillRect/>
                    </a:stretch>
                  </a:blipFill>
                </p:spPr>
                <p:txBody>
                  <a:bodyPr wrap="square" lIns="0" tIns="0" rIns="0" bIns="0" rtlCol="0">
                    <a:noAutofit/>
                  </a:bodyPr>
                  <a:lstStyle/>
                  <a:p>
                    <a:pPr defTabSz="914159"/>
                    <a:endParaRPr>
                      <a:solidFill>
                        <a:prstClr val="black"/>
                      </a:solidFill>
                    </a:endParaRPr>
                  </a:p>
                </p:txBody>
              </p:sp>
              <p:sp>
                <p:nvSpPr>
                  <p:cNvPr id="267" name="object 257"/>
                  <p:cNvSpPr/>
                  <p:nvPr/>
                </p:nvSpPr>
                <p:spPr>
                  <a:xfrm>
                    <a:off x="5215068" y="3469863"/>
                    <a:ext cx="17589" cy="17551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17589" h="17551">
                        <a:moveTo>
                          <a:pt x="13665" y="0"/>
                        </a:moveTo>
                        <a:lnTo>
                          <a:pt x="3962" y="0"/>
                        </a:lnTo>
                        <a:lnTo>
                          <a:pt x="0" y="3898"/>
                        </a:lnTo>
                        <a:lnTo>
                          <a:pt x="0" y="13589"/>
                        </a:lnTo>
                        <a:lnTo>
                          <a:pt x="3962" y="17551"/>
                        </a:lnTo>
                        <a:lnTo>
                          <a:pt x="13665" y="17551"/>
                        </a:lnTo>
                        <a:lnTo>
                          <a:pt x="14306" y="16903"/>
                        </a:lnTo>
                        <a:lnTo>
                          <a:pt x="4292" y="16903"/>
                        </a:lnTo>
                        <a:lnTo>
                          <a:pt x="635" y="13208"/>
                        </a:lnTo>
                        <a:lnTo>
                          <a:pt x="635" y="4279"/>
                        </a:lnTo>
                        <a:lnTo>
                          <a:pt x="4292" y="622"/>
                        </a:lnTo>
                        <a:lnTo>
                          <a:pt x="14291" y="622"/>
                        </a:lnTo>
                        <a:lnTo>
                          <a:pt x="13665" y="0"/>
                        </a:lnTo>
                        <a:close/>
                      </a:path>
                      <a:path w="17589" h="17551">
                        <a:moveTo>
                          <a:pt x="14291" y="622"/>
                        </a:moveTo>
                        <a:lnTo>
                          <a:pt x="13296" y="622"/>
                        </a:lnTo>
                        <a:lnTo>
                          <a:pt x="16979" y="4279"/>
                        </a:lnTo>
                        <a:lnTo>
                          <a:pt x="16979" y="13208"/>
                        </a:lnTo>
                        <a:lnTo>
                          <a:pt x="13296" y="16903"/>
                        </a:lnTo>
                        <a:lnTo>
                          <a:pt x="14306" y="16903"/>
                        </a:lnTo>
                        <a:lnTo>
                          <a:pt x="17589" y="13589"/>
                        </a:lnTo>
                        <a:lnTo>
                          <a:pt x="17589" y="3898"/>
                        </a:lnTo>
                        <a:lnTo>
                          <a:pt x="14291" y="622"/>
                        </a:lnTo>
                        <a:close/>
                      </a:path>
                    </a:pathLst>
                  </a:custGeom>
                  <a:solidFill>
                    <a:srgbClr val="0C66AE"/>
                  </a:solidFill>
                </p:spPr>
                <p:txBody>
                  <a:bodyPr wrap="square" lIns="0" tIns="0" rIns="0" bIns="0" rtlCol="0">
                    <a:noAutofit/>
                  </a:bodyPr>
                  <a:lstStyle/>
                  <a:p>
                    <a:pPr defTabSz="914159"/>
                    <a:endParaRPr>
                      <a:solidFill>
                        <a:prstClr val="black"/>
                      </a:solidFill>
                    </a:endParaRPr>
                  </a:p>
                </p:txBody>
              </p:sp>
              <p:sp>
                <p:nvSpPr>
                  <p:cNvPr id="268" name="object 258"/>
                  <p:cNvSpPr/>
                  <p:nvPr/>
                </p:nvSpPr>
                <p:spPr>
                  <a:xfrm>
                    <a:off x="5171920" y="3483781"/>
                    <a:ext cx="57150" cy="37515"/>
                  </a:xfrm>
                  <a:prstGeom prst="rect">
                    <a:avLst/>
                  </a:prstGeom>
                  <a:blipFill>
                    <a:blip r:embed="rId151" cstate="print"/>
                    <a:stretch>
                      <a:fillRect/>
                    </a:stretch>
                  </a:blipFill>
                </p:spPr>
                <p:txBody>
                  <a:bodyPr wrap="square" lIns="0" tIns="0" rIns="0" bIns="0" rtlCol="0">
                    <a:noAutofit/>
                  </a:bodyPr>
                  <a:lstStyle/>
                  <a:p>
                    <a:pPr defTabSz="914159"/>
                    <a:endParaRPr>
                      <a:solidFill>
                        <a:prstClr val="black"/>
                      </a:solidFill>
                    </a:endParaRPr>
                  </a:p>
                </p:txBody>
              </p:sp>
              <p:sp>
                <p:nvSpPr>
                  <p:cNvPr id="269" name="object 259"/>
                  <p:cNvSpPr/>
                  <p:nvPr/>
                </p:nvSpPr>
                <p:spPr>
                  <a:xfrm>
                    <a:off x="5171469" y="3483457"/>
                    <a:ext cx="57964" cy="38188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57964" h="38188">
                        <a:moveTo>
                          <a:pt x="3340" y="0"/>
                        </a:moveTo>
                        <a:lnTo>
                          <a:pt x="1257" y="0"/>
                        </a:lnTo>
                        <a:lnTo>
                          <a:pt x="838" y="114"/>
                        </a:lnTo>
                        <a:lnTo>
                          <a:pt x="711" y="317"/>
                        </a:lnTo>
                        <a:lnTo>
                          <a:pt x="0" y="2222"/>
                        </a:lnTo>
                        <a:lnTo>
                          <a:pt x="1320" y="3581"/>
                        </a:lnTo>
                        <a:lnTo>
                          <a:pt x="4028" y="6845"/>
                        </a:lnTo>
                        <a:lnTo>
                          <a:pt x="6616" y="10058"/>
                        </a:lnTo>
                        <a:lnTo>
                          <a:pt x="18070" y="14516"/>
                        </a:lnTo>
                        <a:lnTo>
                          <a:pt x="18135" y="32118"/>
                        </a:lnTo>
                        <a:lnTo>
                          <a:pt x="26339" y="38188"/>
                        </a:lnTo>
                        <a:lnTo>
                          <a:pt x="34937" y="38188"/>
                        </a:lnTo>
                        <a:lnTo>
                          <a:pt x="35621" y="37566"/>
                        </a:lnTo>
                        <a:lnTo>
                          <a:pt x="26771" y="37566"/>
                        </a:lnTo>
                        <a:lnTo>
                          <a:pt x="18707" y="31711"/>
                        </a:lnTo>
                        <a:lnTo>
                          <a:pt x="18707" y="14147"/>
                        </a:lnTo>
                        <a:lnTo>
                          <a:pt x="18300" y="14008"/>
                        </a:lnTo>
                        <a:lnTo>
                          <a:pt x="6997" y="9512"/>
                        </a:lnTo>
                        <a:lnTo>
                          <a:pt x="4470" y="6451"/>
                        </a:lnTo>
                        <a:lnTo>
                          <a:pt x="1574" y="2895"/>
                        </a:lnTo>
                        <a:lnTo>
                          <a:pt x="838" y="1955"/>
                        </a:lnTo>
                        <a:lnTo>
                          <a:pt x="1257" y="647"/>
                        </a:lnTo>
                        <a:lnTo>
                          <a:pt x="4159" y="647"/>
                        </a:lnTo>
                        <a:lnTo>
                          <a:pt x="3340" y="0"/>
                        </a:lnTo>
                        <a:close/>
                      </a:path>
                      <a:path w="57964" h="38188">
                        <a:moveTo>
                          <a:pt x="37566" y="19583"/>
                        </a:moveTo>
                        <a:lnTo>
                          <a:pt x="37566" y="34886"/>
                        </a:lnTo>
                        <a:lnTo>
                          <a:pt x="34556" y="37566"/>
                        </a:lnTo>
                        <a:lnTo>
                          <a:pt x="35621" y="37566"/>
                        </a:lnTo>
                        <a:lnTo>
                          <a:pt x="38163" y="35255"/>
                        </a:lnTo>
                        <a:lnTo>
                          <a:pt x="38163" y="20599"/>
                        </a:lnTo>
                        <a:lnTo>
                          <a:pt x="39553" y="20599"/>
                        </a:lnTo>
                        <a:lnTo>
                          <a:pt x="38417" y="20040"/>
                        </a:lnTo>
                        <a:lnTo>
                          <a:pt x="37566" y="19583"/>
                        </a:lnTo>
                        <a:close/>
                      </a:path>
                      <a:path w="57964" h="38188">
                        <a:moveTo>
                          <a:pt x="39553" y="20599"/>
                        </a:moveTo>
                        <a:lnTo>
                          <a:pt x="38163" y="20599"/>
                        </a:lnTo>
                        <a:lnTo>
                          <a:pt x="39890" y="21501"/>
                        </a:lnTo>
                        <a:lnTo>
                          <a:pt x="41706" y="21856"/>
                        </a:lnTo>
                        <a:lnTo>
                          <a:pt x="49364" y="21856"/>
                        </a:lnTo>
                        <a:lnTo>
                          <a:pt x="50288" y="21259"/>
                        </a:lnTo>
                        <a:lnTo>
                          <a:pt x="41706" y="21259"/>
                        </a:lnTo>
                        <a:lnTo>
                          <a:pt x="39966" y="20802"/>
                        </a:lnTo>
                        <a:lnTo>
                          <a:pt x="39553" y="20599"/>
                        </a:lnTo>
                        <a:close/>
                      </a:path>
                      <a:path w="57964" h="38188">
                        <a:moveTo>
                          <a:pt x="57964" y="11430"/>
                        </a:moveTo>
                        <a:lnTo>
                          <a:pt x="57010" y="11430"/>
                        </a:lnTo>
                        <a:lnTo>
                          <a:pt x="57134" y="11620"/>
                        </a:lnTo>
                        <a:lnTo>
                          <a:pt x="57254" y="12128"/>
                        </a:lnTo>
                        <a:lnTo>
                          <a:pt x="55956" y="14947"/>
                        </a:lnTo>
                        <a:lnTo>
                          <a:pt x="54698" y="17551"/>
                        </a:lnTo>
                        <a:lnTo>
                          <a:pt x="49098" y="21259"/>
                        </a:lnTo>
                        <a:lnTo>
                          <a:pt x="50288" y="21259"/>
                        </a:lnTo>
                        <a:lnTo>
                          <a:pt x="55181" y="18097"/>
                        </a:lnTo>
                        <a:lnTo>
                          <a:pt x="57939" y="12128"/>
                        </a:lnTo>
                        <a:lnTo>
                          <a:pt x="57964" y="11430"/>
                        </a:lnTo>
                        <a:close/>
                      </a:path>
                      <a:path w="57964" h="38188">
                        <a:moveTo>
                          <a:pt x="37230" y="9042"/>
                        </a:moveTo>
                        <a:lnTo>
                          <a:pt x="35966" y="9042"/>
                        </a:lnTo>
                        <a:lnTo>
                          <a:pt x="37769" y="10210"/>
                        </a:lnTo>
                        <a:lnTo>
                          <a:pt x="39890" y="12128"/>
                        </a:lnTo>
                        <a:lnTo>
                          <a:pt x="41325" y="13512"/>
                        </a:lnTo>
                        <a:lnTo>
                          <a:pt x="44742" y="15519"/>
                        </a:lnTo>
                        <a:lnTo>
                          <a:pt x="50012" y="15519"/>
                        </a:lnTo>
                        <a:lnTo>
                          <a:pt x="51625" y="14947"/>
                        </a:lnTo>
                        <a:lnTo>
                          <a:pt x="44907" y="14897"/>
                        </a:lnTo>
                        <a:lnTo>
                          <a:pt x="41706" y="13017"/>
                        </a:lnTo>
                        <a:lnTo>
                          <a:pt x="40205" y="11620"/>
                        </a:lnTo>
                        <a:lnTo>
                          <a:pt x="38366" y="9855"/>
                        </a:lnTo>
                        <a:lnTo>
                          <a:pt x="37230" y="9042"/>
                        </a:lnTo>
                        <a:close/>
                      </a:path>
                      <a:path w="57964" h="38188">
                        <a:moveTo>
                          <a:pt x="57886" y="10795"/>
                        </a:moveTo>
                        <a:lnTo>
                          <a:pt x="56019" y="10795"/>
                        </a:lnTo>
                        <a:lnTo>
                          <a:pt x="54508" y="11620"/>
                        </a:lnTo>
                        <a:lnTo>
                          <a:pt x="52552" y="13271"/>
                        </a:lnTo>
                        <a:lnTo>
                          <a:pt x="51231" y="14439"/>
                        </a:lnTo>
                        <a:lnTo>
                          <a:pt x="49707" y="14897"/>
                        </a:lnTo>
                        <a:lnTo>
                          <a:pt x="51684" y="14897"/>
                        </a:lnTo>
                        <a:lnTo>
                          <a:pt x="52971" y="13779"/>
                        </a:lnTo>
                        <a:lnTo>
                          <a:pt x="54965" y="12103"/>
                        </a:lnTo>
                        <a:lnTo>
                          <a:pt x="56311" y="11430"/>
                        </a:lnTo>
                        <a:lnTo>
                          <a:pt x="57964" y="11430"/>
                        </a:lnTo>
                        <a:lnTo>
                          <a:pt x="57886" y="10795"/>
                        </a:lnTo>
                        <a:close/>
                      </a:path>
                      <a:path w="57964" h="38188">
                        <a:moveTo>
                          <a:pt x="4159" y="647"/>
                        </a:moveTo>
                        <a:lnTo>
                          <a:pt x="1257" y="647"/>
                        </a:lnTo>
                        <a:lnTo>
                          <a:pt x="2082" y="685"/>
                        </a:lnTo>
                        <a:lnTo>
                          <a:pt x="4292" y="1981"/>
                        </a:lnTo>
                        <a:lnTo>
                          <a:pt x="6451" y="3302"/>
                        </a:lnTo>
                        <a:lnTo>
                          <a:pt x="12458" y="6845"/>
                        </a:lnTo>
                        <a:lnTo>
                          <a:pt x="19265" y="8445"/>
                        </a:lnTo>
                        <a:lnTo>
                          <a:pt x="26784" y="9093"/>
                        </a:lnTo>
                        <a:lnTo>
                          <a:pt x="37230" y="9042"/>
                        </a:lnTo>
                        <a:lnTo>
                          <a:pt x="36395" y="8445"/>
                        </a:lnTo>
                        <a:lnTo>
                          <a:pt x="27063" y="8445"/>
                        </a:lnTo>
                        <a:lnTo>
                          <a:pt x="19557" y="7874"/>
                        </a:lnTo>
                        <a:lnTo>
                          <a:pt x="10604" y="5740"/>
                        </a:lnTo>
                        <a:lnTo>
                          <a:pt x="4159" y="647"/>
                        </a:lnTo>
                        <a:close/>
                      </a:path>
                      <a:path w="57964" h="38188">
                        <a:moveTo>
                          <a:pt x="36360" y="8420"/>
                        </a:moveTo>
                        <a:lnTo>
                          <a:pt x="27063" y="8445"/>
                        </a:lnTo>
                        <a:lnTo>
                          <a:pt x="36395" y="8445"/>
                        </a:lnTo>
                        <a:close/>
                      </a:path>
                    </a:pathLst>
                  </a:custGeom>
                  <a:solidFill>
                    <a:srgbClr val="DB5B26"/>
                  </a:solidFill>
                </p:spPr>
                <p:txBody>
                  <a:bodyPr wrap="square" lIns="0" tIns="0" rIns="0" bIns="0" rtlCol="0">
                    <a:noAutofit/>
                  </a:bodyPr>
                  <a:lstStyle/>
                  <a:p>
                    <a:pPr defTabSz="914159"/>
                    <a:endParaRPr>
                      <a:solidFill>
                        <a:prstClr val="black"/>
                      </a:solidFill>
                    </a:endParaRPr>
                  </a:p>
                </p:txBody>
              </p:sp>
              <p:sp>
                <p:nvSpPr>
                  <p:cNvPr id="270" name="object 260"/>
                  <p:cNvSpPr/>
                  <p:nvPr/>
                </p:nvSpPr>
                <p:spPr>
                  <a:xfrm>
                    <a:off x="5172123" y="3483488"/>
                    <a:ext cx="56921" cy="38150"/>
                  </a:xfrm>
                  <a:prstGeom prst="rect">
                    <a:avLst/>
                  </a:prstGeom>
                  <a:blipFill>
                    <a:blip r:embed="rId152" cstate="print"/>
                    <a:stretch>
                      <a:fillRect/>
                    </a:stretch>
                  </a:blipFill>
                </p:spPr>
                <p:txBody>
                  <a:bodyPr wrap="square" lIns="0" tIns="0" rIns="0" bIns="0" rtlCol="0">
                    <a:noAutofit/>
                  </a:bodyPr>
                  <a:lstStyle/>
                  <a:p>
                    <a:pPr defTabSz="914159"/>
                    <a:endParaRPr>
                      <a:solidFill>
                        <a:prstClr val="black"/>
                      </a:solidFill>
                    </a:endParaRPr>
                  </a:p>
                </p:txBody>
              </p:sp>
              <p:sp>
                <p:nvSpPr>
                  <p:cNvPr id="271" name="object 261"/>
                  <p:cNvSpPr/>
                  <p:nvPr/>
                </p:nvSpPr>
                <p:spPr>
                  <a:xfrm>
                    <a:off x="5192239" y="3470141"/>
                    <a:ext cx="16967" cy="16979"/>
                  </a:xfrm>
                  <a:prstGeom prst="rect">
                    <a:avLst/>
                  </a:prstGeom>
                  <a:blipFill>
                    <a:blip r:embed="rId153" cstate="print"/>
                    <a:stretch>
                      <a:fillRect/>
                    </a:stretch>
                  </a:blipFill>
                </p:spPr>
                <p:txBody>
                  <a:bodyPr wrap="square" lIns="0" tIns="0" rIns="0" bIns="0" rtlCol="0">
                    <a:noAutofit/>
                  </a:bodyPr>
                  <a:lstStyle/>
                  <a:p>
                    <a:pPr defTabSz="914159"/>
                    <a:endParaRPr>
                      <a:solidFill>
                        <a:prstClr val="black"/>
                      </a:solidFill>
                    </a:endParaRPr>
                  </a:p>
                </p:txBody>
              </p:sp>
              <p:sp>
                <p:nvSpPr>
                  <p:cNvPr id="272" name="object 262"/>
                  <p:cNvSpPr/>
                  <p:nvPr/>
                </p:nvSpPr>
                <p:spPr>
                  <a:xfrm>
                    <a:off x="5191950" y="3469863"/>
                    <a:ext cx="17538" cy="17551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17538" h="17551">
                        <a:moveTo>
                          <a:pt x="13614" y="0"/>
                        </a:moveTo>
                        <a:lnTo>
                          <a:pt x="3886" y="0"/>
                        </a:lnTo>
                        <a:lnTo>
                          <a:pt x="0" y="3898"/>
                        </a:lnTo>
                        <a:lnTo>
                          <a:pt x="0" y="13589"/>
                        </a:lnTo>
                        <a:lnTo>
                          <a:pt x="3886" y="17551"/>
                        </a:lnTo>
                        <a:lnTo>
                          <a:pt x="13614" y="17551"/>
                        </a:lnTo>
                        <a:lnTo>
                          <a:pt x="14255" y="16903"/>
                        </a:lnTo>
                        <a:lnTo>
                          <a:pt x="4254" y="16903"/>
                        </a:lnTo>
                        <a:lnTo>
                          <a:pt x="609" y="13208"/>
                        </a:lnTo>
                        <a:lnTo>
                          <a:pt x="609" y="4279"/>
                        </a:lnTo>
                        <a:lnTo>
                          <a:pt x="4254" y="622"/>
                        </a:lnTo>
                        <a:lnTo>
                          <a:pt x="14240" y="622"/>
                        </a:lnTo>
                        <a:lnTo>
                          <a:pt x="13614" y="0"/>
                        </a:lnTo>
                        <a:close/>
                      </a:path>
                      <a:path w="17538" h="17551">
                        <a:moveTo>
                          <a:pt x="14240" y="622"/>
                        </a:moveTo>
                        <a:lnTo>
                          <a:pt x="13233" y="622"/>
                        </a:lnTo>
                        <a:lnTo>
                          <a:pt x="16916" y="4279"/>
                        </a:lnTo>
                        <a:lnTo>
                          <a:pt x="16916" y="13208"/>
                        </a:lnTo>
                        <a:lnTo>
                          <a:pt x="13233" y="16903"/>
                        </a:lnTo>
                        <a:lnTo>
                          <a:pt x="14255" y="16903"/>
                        </a:lnTo>
                        <a:lnTo>
                          <a:pt x="17538" y="13589"/>
                        </a:lnTo>
                        <a:lnTo>
                          <a:pt x="17538" y="3898"/>
                        </a:lnTo>
                        <a:lnTo>
                          <a:pt x="14240" y="622"/>
                        </a:lnTo>
                        <a:close/>
                      </a:path>
                    </a:pathLst>
                  </a:custGeom>
                  <a:solidFill>
                    <a:srgbClr val="DB5B26"/>
                  </a:solidFill>
                </p:spPr>
                <p:txBody>
                  <a:bodyPr wrap="square" lIns="0" tIns="0" rIns="0" bIns="0" rtlCol="0">
                    <a:noAutofit/>
                  </a:bodyPr>
                  <a:lstStyle/>
                  <a:p>
                    <a:pPr defTabSz="914159"/>
                    <a:endParaRPr>
                      <a:solidFill>
                        <a:prstClr val="black"/>
                      </a:solidFill>
                    </a:endParaRPr>
                  </a:p>
                </p:txBody>
              </p:sp>
              <p:sp>
                <p:nvSpPr>
                  <p:cNvPr id="273" name="object 263"/>
                  <p:cNvSpPr/>
                  <p:nvPr/>
                </p:nvSpPr>
                <p:spPr>
                  <a:xfrm>
                    <a:off x="5215074" y="3469861"/>
                    <a:ext cx="17589" cy="17551"/>
                  </a:xfrm>
                  <a:prstGeom prst="rect">
                    <a:avLst/>
                  </a:prstGeom>
                  <a:blipFill>
                    <a:blip r:embed="rId154" cstate="print"/>
                    <a:stretch>
                      <a:fillRect/>
                    </a:stretch>
                  </a:blipFill>
                </p:spPr>
                <p:txBody>
                  <a:bodyPr wrap="square" lIns="0" tIns="0" rIns="0" bIns="0" rtlCol="0">
                    <a:noAutofit/>
                  </a:bodyPr>
                  <a:lstStyle/>
                  <a:p>
                    <a:pPr defTabSz="914159"/>
                    <a:endParaRPr>
                      <a:solidFill>
                        <a:prstClr val="black"/>
                      </a:solidFill>
                    </a:endParaRPr>
                  </a:p>
                </p:txBody>
              </p:sp>
              <p:sp>
                <p:nvSpPr>
                  <p:cNvPr id="274" name="object 264"/>
                  <p:cNvSpPr/>
                  <p:nvPr/>
                </p:nvSpPr>
                <p:spPr>
                  <a:xfrm>
                    <a:off x="5191960" y="3469861"/>
                    <a:ext cx="17525" cy="17551"/>
                  </a:xfrm>
                  <a:prstGeom prst="rect">
                    <a:avLst/>
                  </a:prstGeom>
                  <a:blipFill>
                    <a:blip r:embed="rId155" cstate="print"/>
                    <a:stretch>
                      <a:fillRect/>
                    </a:stretch>
                  </a:blipFill>
                </p:spPr>
                <p:txBody>
                  <a:bodyPr wrap="square" lIns="0" tIns="0" rIns="0" bIns="0" rtlCol="0">
                    <a:noAutofit/>
                  </a:bodyPr>
                  <a:lstStyle/>
                  <a:p>
                    <a:pPr defTabSz="914159"/>
                    <a:endParaRPr>
                      <a:solidFill>
                        <a:prstClr val="black"/>
                      </a:solidFill>
                    </a:endParaRPr>
                  </a:p>
                </p:txBody>
              </p:sp>
              <p:sp>
                <p:nvSpPr>
                  <p:cNvPr id="275" name="object 265"/>
                  <p:cNvSpPr/>
                  <p:nvPr/>
                </p:nvSpPr>
                <p:spPr>
                  <a:xfrm>
                    <a:off x="5171996" y="3451358"/>
                    <a:ext cx="80302" cy="80327"/>
                  </a:xfrm>
                  <a:prstGeom prst="rect">
                    <a:avLst/>
                  </a:prstGeom>
                  <a:blipFill>
                    <a:blip r:embed="rId156" cstate="print"/>
                    <a:stretch>
                      <a:fillRect/>
                    </a:stretch>
                  </a:blipFill>
                </p:spPr>
                <p:txBody>
                  <a:bodyPr wrap="square" lIns="0" tIns="0" rIns="0" bIns="0" rtlCol="0">
                    <a:noAutofit/>
                  </a:bodyPr>
                  <a:lstStyle/>
                  <a:p>
                    <a:pPr defTabSz="914159"/>
                    <a:endParaRPr>
                      <a:solidFill>
                        <a:prstClr val="black"/>
                      </a:solidFill>
                    </a:endParaRPr>
                  </a:p>
                </p:txBody>
              </p:sp>
              <p:sp>
                <p:nvSpPr>
                  <p:cNvPr id="276" name="object 266"/>
                  <p:cNvSpPr/>
                  <p:nvPr/>
                </p:nvSpPr>
                <p:spPr>
                  <a:xfrm>
                    <a:off x="5174485" y="3453834"/>
                    <a:ext cx="75323" cy="75336"/>
                  </a:xfrm>
                  <a:prstGeom prst="rect">
                    <a:avLst/>
                  </a:prstGeom>
                  <a:blipFill>
                    <a:blip r:embed="rId157" cstate="print"/>
                    <a:stretch>
                      <a:fillRect/>
                    </a:stretch>
                  </a:blipFill>
                </p:spPr>
                <p:txBody>
                  <a:bodyPr wrap="square" lIns="0" tIns="0" rIns="0" bIns="0" rtlCol="0">
                    <a:noAutofit/>
                  </a:bodyPr>
                  <a:lstStyle/>
                  <a:p>
                    <a:pPr defTabSz="914159"/>
                    <a:endParaRPr>
                      <a:solidFill>
                        <a:prstClr val="black"/>
                      </a:solidFill>
                    </a:endParaRPr>
                  </a:p>
                </p:txBody>
              </p:sp>
              <p:sp>
                <p:nvSpPr>
                  <p:cNvPr id="277" name="object 267"/>
                  <p:cNvSpPr/>
                  <p:nvPr/>
                </p:nvSpPr>
                <p:spPr>
                  <a:xfrm>
                    <a:off x="5174485" y="3453834"/>
                    <a:ext cx="75323" cy="7416"/>
                  </a:xfrm>
                  <a:prstGeom prst="rect">
                    <a:avLst/>
                  </a:prstGeom>
                  <a:blipFill>
                    <a:blip r:embed="rId12" cstate="print"/>
                    <a:stretch>
                      <a:fillRect/>
                    </a:stretch>
                  </a:blipFill>
                </p:spPr>
                <p:txBody>
                  <a:bodyPr wrap="square" lIns="0" tIns="0" rIns="0" bIns="0" rtlCol="0">
                    <a:noAutofit/>
                  </a:bodyPr>
                  <a:lstStyle/>
                  <a:p>
                    <a:pPr defTabSz="914159"/>
                    <a:endParaRPr>
                      <a:solidFill>
                        <a:prstClr val="black"/>
                      </a:solidFill>
                    </a:endParaRPr>
                  </a:p>
                </p:txBody>
              </p:sp>
              <p:sp>
                <p:nvSpPr>
                  <p:cNvPr id="278" name="object 268"/>
                  <p:cNvSpPr/>
                  <p:nvPr/>
                </p:nvSpPr>
                <p:spPr>
                  <a:xfrm>
                    <a:off x="5177254" y="3488518"/>
                    <a:ext cx="45377" cy="14185"/>
                  </a:xfrm>
                  <a:prstGeom prst="rect">
                    <a:avLst/>
                  </a:prstGeom>
                  <a:blipFill>
                    <a:blip r:embed="rId158" cstate="print"/>
                    <a:stretch>
                      <a:fillRect/>
                    </a:stretch>
                  </a:blipFill>
                </p:spPr>
                <p:txBody>
                  <a:bodyPr wrap="square" lIns="0" tIns="0" rIns="0" bIns="0" rtlCol="0">
                    <a:noAutofit/>
                  </a:bodyPr>
                  <a:lstStyle/>
                  <a:p>
                    <a:pPr defTabSz="914159"/>
                    <a:endParaRPr>
                      <a:solidFill>
                        <a:prstClr val="black"/>
                      </a:solidFill>
                    </a:endParaRPr>
                  </a:p>
                </p:txBody>
              </p:sp>
              <p:sp>
                <p:nvSpPr>
                  <p:cNvPr id="279" name="object 269"/>
                  <p:cNvSpPr/>
                  <p:nvPr/>
                </p:nvSpPr>
                <p:spPr>
                  <a:xfrm>
                    <a:off x="5194437" y="3472326"/>
                    <a:ext cx="12573" cy="7556"/>
                  </a:xfrm>
                  <a:prstGeom prst="rect">
                    <a:avLst/>
                  </a:prstGeom>
                  <a:blipFill>
                    <a:blip r:embed="rId159" cstate="print"/>
                    <a:stretch>
                      <a:fillRect/>
                    </a:stretch>
                  </a:blipFill>
                </p:spPr>
                <p:txBody>
                  <a:bodyPr wrap="square" lIns="0" tIns="0" rIns="0" bIns="0" rtlCol="0">
                    <a:noAutofit/>
                  </a:bodyPr>
                  <a:lstStyle/>
                  <a:p>
                    <a:pPr defTabSz="914159"/>
                    <a:endParaRPr>
                      <a:solidFill>
                        <a:prstClr val="black"/>
                      </a:solidFill>
                    </a:endParaRPr>
                  </a:p>
                </p:txBody>
              </p:sp>
              <p:sp>
                <p:nvSpPr>
                  <p:cNvPr id="280" name="object 270"/>
                  <p:cNvSpPr/>
                  <p:nvPr/>
                </p:nvSpPr>
                <p:spPr>
                  <a:xfrm>
                    <a:off x="5217627" y="3472326"/>
                    <a:ext cx="12496" cy="7556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12496" h="7556">
                        <a:moveTo>
                          <a:pt x="12182" y="2527"/>
                        </a:moveTo>
                        <a:lnTo>
                          <a:pt x="9245" y="2527"/>
                        </a:lnTo>
                      </a:path>
                      <a:path w="12496" h="7556">
                        <a:moveTo>
                          <a:pt x="12182" y="2527"/>
                        </a:moveTo>
                        <a:lnTo>
                          <a:pt x="9245" y="2527"/>
                        </a:lnTo>
                        <a:lnTo>
                          <a:pt x="11811" y="4686"/>
                        </a:lnTo>
                        <a:lnTo>
                          <a:pt x="12395" y="7556"/>
                        </a:lnTo>
                        <a:lnTo>
                          <a:pt x="12496" y="2844"/>
                        </a:lnTo>
                        <a:lnTo>
                          <a:pt x="12182" y="2527"/>
                        </a:lnTo>
                      </a:path>
                    </a:pathLst>
                  </a:custGeom>
                </p:spPr>
                <p:txBody>
                  <a:bodyPr wrap="square" lIns="0" tIns="0" rIns="0" bIns="0" rtlCol="0">
                    <a:noAutofit/>
                  </a:bodyPr>
                  <a:lstStyle/>
                  <a:p>
                    <a:pPr defTabSz="914159"/>
                    <a:endParaRPr>
                      <a:solidFill>
                        <a:prstClr val="black"/>
                      </a:solidFill>
                    </a:endParaRPr>
                  </a:p>
                </p:txBody>
              </p:sp>
              <p:sp>
                <p:nvSpPr>
                  <p:cNvPr id="281" name="object 271"/>
                  <p:cNvSpPr/>
                  <p:nvPr/>
                </p:nvSpPr>
                <p:spPr>
                  <a:xfrm>
                    <a:off x="4925146" y="3321195"/>
                    <a:ext cx="65836" cy="79667"/>
                  </a:xfrm>
                  <a:prstGeom prst="rect">
                    <a:avLst/>
                  </a:prstGeom>
                  <a:blipFill>
                    <a:blip r:embed="rId160" cstate="print"/>
                    <a:stretch>
                      <a:fillRect/>
                    </a:stretch>
                  </a:blipFill>
                </p:spPr>
                <p:txBody>
                  <a:bodyPr wrap="square" lIns="0" tIns="0" rIns="0" bIns="0" rtlCol="0">
                    <a:noAutofit/>
                  </a:bodyPr>
                  <a:lstStyle/>
                  <a:p>
                    <a:pPr defTabSz="914159"/>
                    <a:endParaRPr>
                      <a:solidFill>
                        <a:prstClr val="black"/>
                      </a:solidFill>
                    </a:endParaRPr>
                  </a:p>
                </p:txBody>
              </p:sp>
              <p:sp>
                <p:nvSpPr>
                  <p:cNvPr id="282" name="object 272"/>
                  <p:cNvSpPr/>
                  <p:nvPr/>
                </p:nvSpPr>
                <p:spPr>
                  <a:xfrm>
                    <a:off x="4925208" y="3320863"/>
                    <a:ext cx="66111" cy="80289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66111" h="80289">
                        <a:moveTo>
                          <a:pt x="60078" y="0"/>
                        </a:moveTo>
                        <a:lnTo>
                          <a:pt x="31267" y="0"/>
                        </a:lnTo>
                        <a:lnTo>
                          <a:pt x="30928" y="596"/>
                        </a:lnTo>
                        <a:lnTo>
                          <a:pt x="59722" y="596"/>
                        </a:lnTo>
                        <a:lnTo>
                          <a:pt x="65488" y="6337"/>
                        </a:lnTo>
                        <a:lnTo>
                          <a:pt x="65488" y="73952"/>
                        </a:lnTo>
                        <a:lnTo>
                          <a:pt x="59722" y="79641"/>
                        </a:lnTo>
                        <a:lnTo>
                          <a:pt x="187" y="79641"/>
                        </a:lnTo>
                        <a:lnTo>
                          <a:pt x="0" y="80289"/>
                        </a:lnTo>
                        <a:lnTo>
                          <a:pt x="60078" y="80289"/>
                        </a:lnTo>
                        <a:lnTo>
                          <a:pt x="66111" y="74282"/>
                        </a:lnTo>
                        <a:lnTo>
                          <a:pt x="66111" y="6019"/>
                        </a:lnTo>
                        <a:lnTo>
                          <a:pt x="60078" y="0"/>
                        </a:lnTo>
                        <a:close/>
                      </a:path>
                    </a:pathLst>
                  </a:custGeom>
                  <a:solidFill>
                    <a:srgbClr val="89BFDB"/>
                  </a:solidFill>
                </p:spPr>
                <p:txBody>
                  <a:bodyPr wrap="square" lIns="0" tIns="0" rIns="0" bIns="0" rtlCol="0">
                    <a:noAutofit/>
                  </a:bodyPr>
                  <a:lstStyle/>
                  <a:p>
                    <a:pPr defTabSz="914159"/>
                    <a:endParaRPr>
                      <a:solidFill>
                        <a:prstClr val="black"/>
                      </a:solidFill>
                    </a:endParaRPr>
                  </a:p>
                </p:txBody>
              </p:sp>
              <p:sp>
                <p:nvSpPr>
                  <p:cNvPr id="283" name="object 273"/>
                  <p:cNvSpPr/>
                  <p:nvPr/>
                </p:nvSpPr>
                <p:spPr>
                  <a:xfrm>
                    <a:off x="4925208" y="3320865"/>
                    <a:ext cx="66092" cy="80289"/>
                  </a:xfrm>
                  <a:prstGeom prst="rect">
                    <a:avLst/>
                  </a:prstGeom>
                  <a:blipFill>
                    <a:blip r:embed="rId161" cstate="print"/>
                    <a:stretch>
                      <a:fillRect/>
                    </a:stretch>
                  </a:blipFill>
                </p:spPr>
                <p:txBody>
                  <a:bodyPr wrap="square" lIns="0" tIns="0" rIns="0" bIns="0" rtlCol="0">
                    <a:noAutofit/>
                  </a:bodyPr>
                  <a:lstStyle/>
                  <a:p>
                    <a:pPr defTabSz="914159"/>
                    <a:endParaRPr>
                      <a:solidFill>
                        <a:prstClr val="black"/>
                      </a:solidFill>
                    </a:endParaRPr>
                  </a:p>
                </p:txBody>
              </p:sp>
              <p:sp>
                <p:nvSpPr>
                  <p:cNvPr id="284" name="object 274"/>
                  <p:cNvSpPr/>
                  <p:nvPr/>
                </p:nvSpPr>
                <p:spPr>
                  <a:xfrm>
                    <a:off x="4925932" y="3323328"/>
                    <a:ext cx="62854" cy="75323"/>
                  </a:xfrm>
                  <a:prstGeom prst="rect">
                    <a:avLst/>
                  </a:prstGeom>
                  <a:blipFill>
                    <a:blip r:embed="rId162" cstate="print"/>
                    <a:stretch>
                      <a:fillRect/>
                    </a:stretch>
                  </a:blipFill>
                </p:spPr>
                <p:txBody>
                  <a:bodyPr wrap="square" lIns="0" tIns="0" rIns="0" bIns="0" rtlCol="0">
                    <a:noAutofit/>
                  </a:bodyPr>
                  <a:lstStyle/>
                  <a:p>
                    <a:pPr defTabSz="914159"/>
                    <a:endParaRPr>
                      <a:solidFill>
                        <a:prstClr val="black"/>
                      </a:solidFill>
                    </a:endParaRPr>
                  </a:p>
                </p:txBody>
              </p:sp>
              <p:sp>
                <p:nvSpPr>
                  <p:cNvPr id="285" name="object 275"/>
                  <p:cNvSpPr/>
                  <p:nvPr/>
                </p:nvSpPr>
                <p:spPr>
                  <a:xfrm>
                    <a:off x="4930366" y="3331431"/>
                    <a:ext cx="48044" cy="61683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48044" h="61683">
                        <a:moveTo>
                          <a:pt x="50504" y="30839"/>
                        </a:moveTo>
                        <a:lnTo>
                          <a:pt x="7149" y="30839"/>
                        </a:lnTo>
                        <a:lnTo>
                          <a:pt x="50504" y="30839"/>
                        </a:lnTo>
                      </a:path>
                    </a:pathLst>
                  </a:custGeom>
                </p:spPr>
                <p:txBody>
                  <a:bodyPr wrap="square" lIns="0" tIns="0" rIns="0" bIns="0" rtlCol="0">
                    <a:noAutofit/>
                  </a:bodyPr>
                  <a:lstStyle/>
                  <a:p>
                    <a:pPr defTabSz="914159"/>
                    <a:endParaRPr>
                      <a:solidFill>
                        <a:prstClr val="black"/>
                      </a:solidFill>
                    </a:endParaRPr>
                  </a:p>
                </p:txBody>
              </p:sp>
              <p:sp>
                <p:nvSpPr>
                  <p:cNvPr id="286" name="object 276"/>
                  <p:cNvSpPr/>
                  <p:nvPr/>
                </p:nvSpPr>
                <p:spPr>
                  <a:xfrm>
                    <a:off x="4930504" y="3339547"/>
                    <a:ext cx="53239" cy="53568"/>
                  </a:xfrm>
                  <a:prstGeom prst="rect">
                    <a:avLst/>
                  </a:prstGeom>
                  <a:blipFill>
                    <a:blip r:embed="rId163" cstate="print"/>
                    <a:stretch>
                      <a:fillRect/>
                    </a:stretch>
                  </a:blipFill>
                </p:spPr>
                <p:txBody>
                  <a:bodyPr wrap="square" lIns="0" tIns="0" rIns="0" bIns="0" rtlCol="0">
                    <a:noAutofit/>
                  </a:bodyPr>
                  <a:lstStyle/>
                  <a:p>
                    <a:pPr defTabSz="914159"/>
                    <a:endParaRPr>
                      <a:solidFill>
                        <a:prstClr val="black"/>
                      </a:solidFill>
                    </a:endParaRPr>
                  </a:p>
                </p:txBody>
              </p:sp>
              <p:sp>
                <p:nvSpPr>
                  <p:cNvPr id="287" name="object 277"/>
                  <p:cNvSpPr/>
                  <p:nvPr/>
                </p:nvSpPr>
                <p:spPr>
                  <a:xfrm>
                    <a:off x="4953757" y="3323328"/>
                    <a:ext cx="35028" cy="7442"/>
                  </a:xfrm>
                  <a:prstGeom prst="rect">
                    <a:avLst/>
                  </a:prstGeom>
                  <a:blipFill>
                    <a:blip r:embed="rId164" cstate="print"/>
                    <a:stretch>
                      <a:fillRect/>
                    </a:stretch>
                  </a:blipFill>
                </p:spPr>
                <p:txBody>
                  <a:bodyPr wrap="square" lIns="0" tIns="0" rIns="0" bIns="0" rtlCol="0">
                    <a:noAutofit/>
                  </a:bodyPr>
                  <a:lstStyle/>
                  <a:p>
                    <a:pPr defTabSz="914159"/>
                    <a:endParaRPr>
                      <a:solidFill>
                        <a:prstClr val="black"/>
                      </a:solidFill>
                    </a:endParaRPr>
                  </a:p>
                </p:txBody>
              </p:sp>
              <p:sp>
                <p:nvSpPr>
                  <p:cNvPr id="288" name="object 278"/>
                  <p:cNvSpPr/>
                  <p:nvPr/>
                </p:nvSpPr>
                <p:spPr>
                  <a:xfrm>
                    <a:off x="4931681" y="3337934"/>
                    <a:ext cx="40037" cy="49326"/>
                  </a:xfrm>
                  <a:prstGeom prst="rect">
                    <a:avLst/>
                  </a:prstGeom>
                  <a:blipFill>
                    <a:blip r:embed="rId165" cstate="print"/>
                    <a:stretch>
                      <a:fillRect/>
                    </a:stretch>
                  </a:blipFill>
                </p:spPr>
                <p:txBody>
                  <a:bodyPr wrap="square" lIns="0" tIns="0" rIns="0" bIns="0" rtlCol="0">
                    <a:noAutofit/>
                  </a:bodyPr>
                  <a:lstStyle/>
                  <a:p>
                    <a:pPr defTabSz="914159"/>
                    <a:endParaRPr>
                      <a:solidFill>
                        <a:prstClr val="black"/>
                      </a:solidFill>
                    </a:endParaRPr>
                  </a:p>
                </p:txBody>
              </p:sp>
              <p:sp>
                <p:nvSpPr>
                  <p:cNvPr id="289" name="object 279"/>
                  <p:cNvSpPr/>
                  <p:nvPr/>
                </p:nvSpPr>
                <p:spPr>
                  <a:xfrm>
                    <a:off x="4932942" y="3338246"/>
                    <a:ext cx="36448" cy="45364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36448" h="45364">
                        <a:moveTo>
                          <a:pt x="22109" y="0"/>
                        </a:moveTo>
                        <a:lnTo>
                          <a:pt x="14674" y="692"/>
                        </a:lnTo>
                        <a:lnTo>
                          <a:pt x="11385" y="7690"/>
                        </a:lnTo>
                        <a:lnTo>
                          <a:pt x="24192" y="7912"/>
                        </a:lnTo>
                        <a:lnTo>
                          <a:pt x="27634" y="15113"/>
                        </a:lnTo>
                        <a:lnTo>
                          <a:pt x="33831" y="14351"/>
                        </a:lnTo>
                        <a:lnTo>
                          <a:pt x="36448" y="9740"/>
                        </a:lnTo>
                        <a:lnTo>
                          <a:pt x="31609" y="5588"/>
                        </a:lnTo>
                        <a:lnTo>
                          <a:pt x="27405" y="2032"/>
                        </a:lnTo>
                        <a:lnTo>
                          <a:pt x="22109" y="0"/>
                        </a:lnTo>
                        <a:close/>
                      </a:path>
                      <a:path w="36448" h="45364">
                        <a:moveTo>
                          <a:pt x="7530" y="29794"/>
                        </a:moveTo>
                        <a:lnTo>
                          <a:pt x="2525" y="30102"/>
                        </a:lnTo>
                        <a:lnTo>
                          <a:pt x="0" y="36795"/>
                        </a:lnTo>
                        <a:lnTo>
                          <a:pt x="6844" y="43243"/>
                        </a:lnTo>
                        <a:lnTo>
                          <a:pt x="11365" y="45364"/>
                        </a:lnTo>
                        <a:lnTo>
                          <a:pt x="22707" y="44705"/>
                        </a:lnTo>
                        <a:lnTo>
                          <a:pt x="32044" y="39484"/>
                        </a:lnTo>
                        <a:lnTo>
                          <a:pt x="21195" y="39484"/>
                        </a:lnTo>
                        <a:lnTo>
                          <a:pt x="13689" y="36728"/>
                        </a:lnTo>
                        <a:lnTo>
                          <a:pt x="9752" y="34264"/>
                        </a:lnTo>
                        <a:lnTo>
                          <a:pt x="7530" y="29794"/>
                        </a:lnTo>
                        <a:close/>
                      </a:path>
                      <a:path w="36448" h="45364">
                        <a:moveTo>
                          <a:pt x="7968" y="15676"/>
                        </a:moveTo>
                        <a:lnTo>
                          <a:pt x="4957" y="23655"/>
                        </a:lnTo>
                        <a:lnTo>
                          <a:pt x="9485" y="25628"/>
                        </a:lnTo>
                        <a:lnTo>
                          <a:pt x="22300" y="27520"/>
                        </a:lnTo>
                        <a:lnTo>
                          <a:pt x="29488" y="30010"/>
                        </a:lnTo>
                        <a:lnTo>
                          <a:pt x="21195" y="39484"/>
                        </a:lnTo>
                        <a:lnTo>
                          <a:pt x="32044" y="39484"/>
                        </a:lnTo>
                        <a:lnTo>
                          <a:pt x="33575" y="38628"/>
                        </a:lnTo>
                        <a:lnTo>
                          <a:pt x="35584" y="28041"/>
                        </a:lnTo>
                        <a:lnTo>
                          <a:pt x="32231" y="20142"/>
                        </a:lnTo>
                        <a:lnTo>
                          <a:pt x="22935" y="19316"/>
                        </a:lnTo>
                        <a:lnTo>
                          <a:pt x="7968" y="15676"/>
                        </a:lnTo>
                        <a:close/>
                      </a:path>
                    </a:pathLst>
                  </a:custGeom>
                  <a:solidFill>
                    <a:srgbClr val="FFFFFF"/>
                  </a:solidFill>
                </p:spPr>
                <p:txBody>
                  <a:bodyPr wrap="square" lIns="0" tIns="0" rIns="0" bIns="0" rtlCol="0">
                    <a:noAutofit/>
                  </a:bodyPr>
                  <a:lstStyle/>
                  <a:p>
                    <a:pPr defTabSz="914159"/>
                    <a:endParaRPr>
                      <a:solidFill>
                        <a:prstClr val="black"/>
                      </a:solidFill>
                    </a:endParaRPr>
                  </a:p>
                </p:txBody>
              </p:sp>
              <p:sp>
                <p:nvSpPr>
                  <p:cNvPr id="290" name="object 280"/>
                  <p:cNvSpPr/>
                  <p:nvPr/>
                </p:nvSpPr>
                <p:spPr>
                  <a:xfrm>
                    <a:off x="5433286" y="3321195"/>
                    <a:ext cx="79717" cy="79667"/>
                  </a:xfrm>
                  <a:prstGeom prst="rect">
                    <a:avLst/>
                  </a:prstGeom>
                  <a:blipFill>
                    <a:blip r:embed="rId166" cstate="print"/>
                    <a:stretch>
                      <a:fillRect/>
                    </a:stretch>
                  </a:blipFill>
                </p:spPr>
                <p:txBody>
                  <a:bodyPr wrap="square" lIns="0" tIns="0" rIns="0" bIns="0" rtlCol="0">
                    <a:noAutofit/>
                  </a:bodyPr>
                  <a:lstStyle/>
                  <a:p>
                    <a:pPr defTabSz="914159"/>
                    <a:endParaRPr>
                      <a:solidFill>
                        <a:prstClr val="black"/>
                      </a:solidFill>
                    </a:endParaRPr>
                  </a:p>
                </p:txBody>
              </p:sp>
              <p:sp>
                <p:nvSpPr>
                  <p:cNvPr id="291" name="object 281"/>
                  <p:cNvSpPr/>
                  <p:nvPr/>
                </p:nvSpPr>
                <p:spPr>
                  <a:xfrm>
                    <a:off x="5432963" y="3320863"/>
                    <a:ext cx="80327" cy="80289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80327" h="80289">
                        <a:moveTo>
                          <a:pt x="74269" y="0"/>
                        </a:moveTo>
                        <a:lnTo>
                          <a:pt x="6057" y="0"/>
                        </a:lnTo>
                        <a:lnTo>
                          <a:pt x="0" y="6019"/>
                        </a:lnTo>
                        <a:lnTo>
                          <a:pt x="0" y="74282"/>
                        </a:lnTo>
                        <a:lnTo>
                          <a:pt x="6057" y="80289"/>
                        </a:lnTo>
                        <a:lnTo>
                          <a:pt x="74269" y="80289"/>
                        </a:lnTo>
                        <a:lnTo>
                          <a:pt x="74922" y="79641"/>
                        </a:lnTo>
                        <a:lnTo>
                          <a:pt x="6388" y="79641"/>
                        </a:lnTo>
                        <a:lnTo>
                          <a:pt x="660" y="73952"/>
                        </a:lnTo>
                        <a:lnTo>
                          <a:pt x="660" y="6337"/>
                        </a:lnTo>
                        <a:lnTo>
                          <a:pt x="6388" y="596"/>
                        </a:lnTo>
                        <a:lnTo>
                          <a:pt x="74870" y="596"/>
                        </a:lnTo>
                        <a:lnTo>
                          <a:pt x="74269" y="0"/>
                        </a:lnTo>
                        <a:close/>
                      </a:path>
                      <a:path w="80327" h="80289">
                        <a:moveTo>
                          <a:pt x="74870" y="596"/>
                        </a:moveTo>
                        <a:lnTo>
                          <a:pt x="73952" y="596"/>
                        </a:lnTo>
                        <a:lnTo>
                          <a:pt x="79705" y="6337"/>
                        </a:lnTo>
                        <a:lnTo>
                          <a:pt x="79705" y="73952"/>
                        </a:lnTo>
                        <a:lnTo>
                          <a:pt x="73952" y="79641"/>
                        </a:lnTo>
                        <a:lnTo>
                          <a:pt x="74922" y="79641"/>
                        </a:lnTo>
                        <a:lnTo>
                          <a:pt x="80327" y="74282"/>
                        </a:lnTo>
                        <a:lnTo>
                          <a:pt x="80327" y="6019"/>
                        </a:lnTo>
                        <a:lnTo>
                          <a:pt x="74870" y="596"/>
                        </a:lnTo>
                        <a:close/>
                      </a:path>
                    </a:pathLst>
                  </a:custGeom>
                  <a:solidFill>
                    <a:srgbClr val="9DACB4"/>
                  </a:solidFill>
                </p:spPr>
                <p:txBody>
                  <a:bodyPr wrap="square" lIns="0" tIns="0" rIns="0" bIns="0" rtlCol="0">
                    <a:noAutofit/>
                  </a:bodyPr>
                  <a:lstStyle/>
                  <a:p>
                    <a:pPr defTabSz="914159"/>
                    <a:endParaRPr>
                      <a:solidFill>
                        <a:prstClr val="black"/>
                      </a:solidFill>
                    </a:endParaRPr>
                  </a:p>
                </p:txBody>
              </p:sp>
              <p:sp>
                <p:nvSpPr>
                  <p:cNvPr id="292" name="object 282"/>
                  <p:cNvSpPr/>
                  <p:nvPr/>
                </p:nvSpPr>
                <p:spPr>
                  <a:xfrm>
                    <a:off x="5432955" y="3361022"/>
                    <a:ext cx="80327" cy="40131"/>
                  </a:xfrm>
                  <a:prstGeom prst="rect">
                    <a:avLst/>
                  </a:prstGeom>
                  <a:blipFill>
                    <a:blip r:embed="rId167" cstate="print"/>
                    <a:stretch>
                      <a:fillRect/>
                    </a:stretch>
                  </a:blipFill>
                </p:spPr>
                <p:txBody>
                  <a:bodyPr wrap="square" lIns="0" tIns="0" rIns="0" bIns="0" rtlCol="0">
                    <a:noAutofit/>
                  </a:bodyPr>
                  <a:lstStyle/>
                  <a:p>
                    <a:pPr defTabSz="914159"/>
                    <a:endParaRPr>
                      <a:solidFill>
                        <a:prstClr val="black"/>
                      </a:solidFill>
                    </a:endParaRPr>
                  </a:p>
                </p:txBody>
              </p:sp>
              <p:sp>
                <p:nvSpPr>
                  <p:cNvPr id="293" name="object 283"/>
                  <p:cNvSpPr/>
                  <p:nvPr/>
                </p:nvSpPr>
                <p:spPr>
                  <a:xfrm>
                    <a:off x="5432955" y="3320865"/>
                    <a:ext cx="80340" cy="80289"/>
                  </a:xfrm>
                  <a:prstGeom prst="rect">
                    <a:avLst/>
                  </a:prstGeom>
                  <a:blipFill>
                    <a:blip r:embed="rId168" cstate="print"/>
                    <a:stretch>
                      <a:fillRect/>
                    </a:stretch>
                  </a:blipFill>
                </p:spPr>
                <p:txBody>
                  <a:bodyPr wrap="square" lIns="0" tIns="0" rIns="0" bIns="0" rtlCol="0">
                    <a:noAutofit/>
                  </a:bodyPr>
                  <a:lstStyle/>
                  <a:p>
                    <a:pPr defTabSz="914159"/>
                    <a:endParaRPr>
                      <a:solidFill>
                        <a:prstClr val="black"/>
                      </a:solidFill>
                    </a:endParaRPr>
                  </a:p>
                </p:txBody>
              </p:sp>
              <p:sp>
                <p:nvSpPr>
                  <p:cNvPr id="294" name="object 284"/>
                  <p:cNvSpPr/>
                  <p:nvPr/>
                </p:nvSpPr>
                <p:spPr>
                  <a:xfrm>
                    <a:off x="5435534" y="3323328"/>
                    <a:ext cx="75260" cy="75323"/>
                  </a:xfrm>
                  <a:prstGeom prst="rect">
                    <a:avLst/>
                  </a:prstGeom>
                  <a:blipFill>
                    <a:blip r:embed="rId169" cstate="print"/>
                    <a:stretch>
                      <a:fillRect/>
                    </a:stretch>
                  </a:blipFill>
                </p:spPr>
                <p:txBody>
                  <a:bodyPr wrap="square" lIns="0" tIns="0" rIns="0" bIns="0" rtlCol="0">
                    <a:noAutofit/>
                  </a:bodyPr>
                  <a:lstStyle/>
                  <a:p>
                    <a:pPr defTabSz="914159"/>
                    <a:endParaRPr>
                      <a:solidFill>
                        <a:prstClr val="black"/>
                      </a:solidFill>
                    </a:endParaRPr>
                  </a:p>
                </p:txBody>
              </p:sp>
              <p:sp>
                <p:nvSpPr>
                  <p:cNvPr id="295" name="object 285"/>
                  <p:cNvSpPr/>
                  <p:nvPr/>
                </p:nvSpPr>
                <p:spPr>
                  <a:xfrm>
                    <a:off x="5435534" y="3323328"/>
                    <a:ext cx="75260" cy="7442"/>
                  </a:xfrm>
                  <a:prstGeom prst="rect">
                    <a:avLst/>
                  </a:prstGeom>
                  <a:blipFill>
                    <a:blip r:embed="rId7" cstate="print"/>
                    <a:stretch>
                      <a:fillRect/>
                    </a:stretch>
                  </a:blipFill>
                </p:spPr>
                <p:txBody>
                  <a:bodyPr wrap="square" lIns="0" tIns="0" rIns="0" bIns="0" rtlCol="0">
                    <a:noAutofit/>
                  </a:bodyPr>
                  <a:lstStyle/>
                  <a:p>
                    <a:pPr defTabSz="914159"/>
                    <a:endParaRPr>
                      <a:solidFill>
                        <a:prstClr val="black"/>
                      </a:solidFill>
                    </a:endParaRPr>
                  </a:p>
                </p:txBody>
              </p:sp>
              <p:sp>
                <p:nvSpPr>
                  <p:cNvPr id="296" name="object 286"/>
                  <p:cNvSpPr/>
                  <p:nvPr/>
                </p:nvSpPr>
                <p:spPr>
                  <a:xfrm>
                    <a:off x="5466107" y="3336689"/>
                    <a:ext cx="11776" cy="21005"/>
                  </a:xfrm>
                  <a:prstGeom prst="rect">
                    <a:avLst/>
                  </a:prstGeom>
                  <a:blipFill>
                    <a:blip r:embed="rId170" cstate="print"/>
                    <a:stretch>
                      <a:fillRect/>
                    </a:stretch>
                  </a:blipFill>
                </p:spPr>
                <p:txBody>
                  <a:bodyPr wrap="square" lIns="0" tIns="0" rIns="0" bIns="0" rtlCol="0">
                    <a:noAutofit/>
                  </a:bodyPr>
                  <a:lstStyle/>
                  <a:p>
                    <a:pPr defTabSz="914159"/>
                    <a:endParaRPr>
                      <a:solidFill>
                        <a:prstClr val="black"/>
                      </a:solidFill>
                    </a:endParaRPr>
                  </a:p>
                </p:txBody>
              </p:sp>
              <p:sp>
                <p:nvSpPr>
                  <p:cNvPr id="297" name="object 287"/>
                  <p:cNvSpPr/>
                  <p:nvPr/>
                </p:nvSpPr>
                <p:spPr>
                  <a:xfrm>
                    <a:off x="5481228" y="3337159"/>
                    <a:ext cx="11645" cy="20294"/>
                  </a:xfrm>
                  <a:prstGeom prst="rect">
                    <a:avLst/>
                  </a:prstGeom>
                  <a:blipFill>
                    <a:blip r:embed="rId171" cstate="print"/>
                    <a:stretch>
                      <a:fillRect/>
                    </a:stretch>
                  </a:blipFill>
                </p:spPr>
                <p:txBody>
                  <a:bodyPr wrap="square" lIns="0" tIns="0" rIns="0" bIns="0" rtlCol="0">
                    <a:noAutofit/>
                  </a:bodyPr>
                  <a:lstStyle/>
                  <a:p>
                    <a:pPr defTabSz="914159"/>
                    <a:endParaRPr>
                      <a:solidFill>
                        <a:prstClr val="black"/>
                      </a:solidFill>
                    </a:endParaRPr>
                  </a:p>
                </p:txBody>
              </p:sp>
              <p:sp>
                <p:nvSpPr>
                  <p:cNvPr id="298" name="object 288"/>
                  <p:cNvSpPr/>
                  <p:nvPr/>
                </p:nvSpPr>
                <p:spPr>
                  <a:xfrm>
                    <a:off x="5450316" y="3328383"/>
                    <a:ext cx="15417" cy="27127"/>
                  </a:xfrm>
                  <a:prstGeom prst="rect">
                    <a:avLst/>
                  </a:prstGeom>
                  <a:blipFill>
                    <a:blip r:embed="rId172" cstate="print"/>
                    <a:stretch>
                      <a:fillRect/>
                    </a:stretch>
                  </a:blipFill>
                </p:spPr>
                <p:txBody>
                  <a:bodyPr wrap="square" lIns="0" tIns="0" rIns="0" bIns="0" rtlCol="0">
                    <a:noAutofit/>
                  </a:bodyPr>
                  <a:lstStyle/>
                  <a:p>
                    <a:pPr defTabSz="914159"/>
                    <a:endParaRPr>
                      <a:solidFill>
                        <a:prstClr val="black"/>
                      </a:solidFill>
                    </a:endParaRPr>
                  </a:p>
                </p:txBody>
              </p:sp>
              <p:sp>
                <p:nvSpPr>
                  <p:cNvPr id="299" name="object 289"/>
                  <p:cNvSpPr/>
                  <p:nvPr/>
                </p:nvSpPr>
                <p:spPr>
                  <a:xfrm>
                    <a:off x="5466077" y="3335039"/>
                    <a:ext cx="11830" cy="20967"/>
                  </a:xfrm>
                  <a:prstGeom prst="rect">
                    <a:avLst/>
                  </a:prstGeom>
                  <a:blipFill>
                    <a:blip r:embed="rId173" cstate="print"/>
                    <a:stretch>
                      <a:fillRect/>
                    </a:stretch>
                  </a:blipFill>
                </p:spPr>
                <p:txBody>
                  <a:bodyPr wrap="square" lIns="0" tIns="0" rIns="0" bIns="0" rtlCol="0">
                    <a:noAutofit/>
                  </a:bodyPr>
                  <a:lstStyle/>
                  <a:p>
                    <a:pPr defTabSz="914159"/>
                    <a:endParaRPr>
                      <a:solidFill>
                        <a:prstClr val="black"/>
                      </a:solidFill>
                    </a:endParaRPr>
                  </a:p>
                </p:txBody>
              </p:sp>
              <p:sp>
                <p:nvSpPr>
                  <p:cNvPr id="300" name="object 290"/>
                  <p:cNvSpPr/>
                  <p:nvPr/>
                </p:nvSpPr>
                <p:spPr>
                  <a:xfrm>
                    <a:off x="5481228" y="3335457"/>
                    <a:ext cx="11645" cy="20345"/>
                  </a:xfrm>
                  <a:prstGeom prst="rect">
                    <a:avLst/>
                  </a:prstGeom>
                  <a:blipFill>
                    <a:blip r:embed="rId174" cstate="print"/>
                    <a:stretch>
                      <a:fillRect/>
                    </a:stretch>
                  </a:blipFill>
                </p:spPr>
                <p:txBody>
                  <a:bodyPr wrap="square" lIns="0" tIns="0" rIns="0" bIns="0" rtlCol="0">
                    <a:noAutofit/>
                  </a:bodyPr>
                  <a:lstStyle/>
                  <a:p>
                    <a:pPr defTabSz="914159"/>
                    <a:endParaRPr>
                      <a:solidFill>
                        <a:prstClr val="black"/>
                      </a:solidFill>
                    </a:endParaRPr>
                  </a:p>
                </p:txBody>
              </p:sp>
              <p:sp>
                <p:nvSpPr>
                  <p:cNvPr id="301" name="object 291"/>
                  <p:cNvSpPr/>
                  <p:nvPr/>
                </p:nvSpPr>
                <p:spPr>
                  <a:xfrm>
                    <a:off x="5445592" y="3365162"/>
                    <a:ext cx="10845" cy="27127"/>
                  </a:xfrm>
                  <a:prstGeom prst="rect">
                    <a:avLst/>
                  </a:prstGeom>
                  <a:blipFill>
                    <a:blip r:embed="rId175" cstate="print"/>
                    <a:stretch>
                      <a:fillRect/>
                    </a:stretch>
                  </a:blipFill>
                </p:spPr>
                <p:txBody>
                  <a:bodyPr wrap="square" lIns="0" tIns="0" rIns="0" bIns="0" rtlCol="0">
                    <a:noAutofit/>
                  </a:bodyPr>
                  <a:lstStyle/>
                  <a:p>
                    <a:pPr defTabSz="914159"/>
                    <a:endParaRPr>
                      <a:solidFill>
                        <a:prstClr val="black"/>
                      </a:solidFill>
                    </a:endParaRPr>
                  </a:p>
                </p:txBody>
              </p:sp>
              <p:sp>
                <p:nvSpPr>
                  <p:cNvPr id="302" name="object 292"/>
                  <p:cNvSpPr/>
                  <p:nvPr/>
                </p:nvSpPr>
                <p:spPr>
                  <a:xfrm>
                    <a:off x="5459714" y="3371614"/>
                    <a:ext cx="12877" cy="20929"/>
                  </a:xfrm>
                  <a:prstGeom prst="rect">
                    <a:avLst/>
                  </a:prstGeom>
                  <a:blipFill>
                    <a:blip r:embed="rId176" cstate="print"/>
                    <a:stretch>
                      <a:fillRect/>
                    </a:stretch>
                  </a:blipFill>
                </p:spPr>
                <p:txBody>
                  <a:bodyPr wrap="square" lIns="0" tIns="0" rIns="0" bIns="0" rtlCol="0">
                    <a:noAutofit/>
                  </a:bodyPr>
                  <a:lstStyle/>
                  <a:p>
                    <a:pPr defTabSz="914159"/>
                    <a:endParaRPr>
                      <a:solidFill>
                        <a:prstClr val="black"/>
                      </a:solidFill>
                    </a:endParaRPr>
                  </a:p>
                </p:txBody>
              </p:sp>
              <p:sp>
                <p:nvSpPr>
                  <p:cNvPr id="303" name="object 293"/>
                  <p:cNvSpPr/>
                  <p:nvPr/>
                </p:nvSpPr>
                <p:spPr>
                  <a:xfrm>
                    <a:off x="5472834" y="3365162"/>
                    <a:ext cx="25501" cy="27571"/>
                  </a:xfrm>
                  <a:prstGeom prst="rect">
                    <a:avLst/>
                  </a:prstGeom>
                  <a:blipFill>
                    <a:blip r:embed="rId177" cstate="print"/>
                    <a:stretch>
                      <a:fillRect/>
                    </a:stretch>
                  </a:blipFill>
                </p:spPr>
                <p:txBody>
                  <a:bodyPr wrap="square" lIns="0" tIns="0" rIns="0" bIns="0" rtlCol="0">
                    <a:noAutofit/>
                  </a:bodyPr>
                  <a:lstStyle/>
                  <a:p>
                    <a:pPr defTabSz="914159"/>
                    <a:endParaRPr>
                      <a:solidFill>
                        <a:prstClr val="black"/>
                      </a:solidFill>
                    </a:endParaRPr>
                  </a:p>
                </p:txBody>
              </p:sp>
              <p:sp>
                <p:nvSpPr>
                  <p:cNvPr id="304" name="object 294"/>
                  <p:cNvSpPr/>
                  <p:nvPr/>
                </p:nvSpPr>
                <p:spPr>
                  <a:xfrm>
                    <a:off x="5446881" y="3366441"/>
                    <a:ext cx="8280" cy="24587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8280" h="24587">
                        <a:moveTo>
                          <a:pt x="8280" y="3517"/>
                        </a:moveTo>
                        <a:lnTo>
                          <a:pt x="4190" y="3517"/>
                        </a:lnTo>
                        <a:lnTo>
                          <a:pt x="4190" y="24587"/>
                        </a:lnTo>
                        <a:lnTo>
                          <a:pt x="8280" y="24587"/>
                        </a:lnTo>
                        <a:lnTo>
                          <a:pt x="8280" y="3517"/>
                        </a:lnTo>
                        <a:close/>
                      </a:path>
                      <a:path w="8280" h="24587">
                        <a:moveTo>
                          <a:pt x="12522" y="0"/>
                        </a:moveTo>
                        <a:lnTo>
                          <a:pt x="0" y="0"/>
                        </a:lnTo>
                        <a:lnTo>
                          <a:pt x="0" y="3517"/>
                        </a:lnTo>
                        <a:lnTo>
                          <a:pt x="12522" y="3517"/>
                        </a:lnTo>
                        <a:lnTo>
                          <a:pt x="12522" y="0"/>
                        </a:lnTo>
                        <a:close/>
                      </a:path>
                    </a:pathLst>
                  </a:custGeom>
                  <a:solidFill>
                    <a:srgbClr val="FFFFFF"/>
                  </a:solidFill>
                </p:spPr>
                <p:txBody>
                  <a:bodyPr wrap="square" lIns="0" tIns="0" rIns="0" bIns="0" rtlCol="0">
                    <a:noAutofit/>
                  </a:bodyPr>
                  <a:lstStyle/>
                  <a:p>
                    <a:pPr defTabSz="914159"/>
                    <a:endParaRPr>
                      <a:solidFill>
                        <a:prstClr val="black"/>
                      </a:solidFill>
                    </a:endParaRPr>
                  </a:p>
                </p:txBody>
              </p:sp>
              <p:sp>
                <p:nvSpPr>
                  <p:cNvPr id="305" name="object 295"/>
                  <p:cNvSpPr/>
                  <p:nvPr/>
                </p:nvSpPr>
                <p:spPr>
                  <a:xfrm>
                    <a:off x="5461002" y="3372864"/>
                    <a:ext cx="10325" cy="18440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10325" h="18440">
                        <a:moveTo>
                          <a:pt x="3581" y="0"/>
                        </a:moveTo>
                        <a:lnTo>
                          <a:pt x="0" y="0"/>
                        </a:lnTo>
                        <a:lnTo>
                          <a:pt x="0" y="16306"/>
                        </a:lnTo>
                        <a:lnTo>
                          <a:pt x="203" y="17081"/>
                        </a:lnTo>
                        <a:lnTo>
                          <a:pt x="660" y="17614"/>
                        </a:lnTo>
                        <a:lnTo>
                          <a:pt x="1054" y="18161"/>
                        </a:lnTo>
                        <a:lnTo>
                          <a:pt x="1689" y="18440"/>
                        </a:lnTo>
                        <a:lnTo>
                          <a:pt x="3174" y="18440"/>
                        </a:lnTo>
                        <a:lnTo>
                          <a:pt x="3911" y="18211"/>
                        </a:lnTo>
                        <a:lnTo>
                          <a:pt x="5359" y="17437"/>
                        </a:lnTo>
                        <a:lnTo>
                          <a:pt x="6019" y="16929"/>
                        </a:lnTo>
                        <a:lnTo>
                          <a:pt x="6756" y="16167"/>
                        </a:lnTo>
                        <a:lnTo>
                          <a:pt x="10325" y="16167"/>
                        </a:lnTo>
                        <a:lnTo>
                          <a:pt x="10325" y="15163"/>
                        </a:lnTo>
                        <a:lnTo>
                          <a:pt x="4838" y="15163"/>
                        </a:lnTo>
                        <a:lnTo>
                          <a:pt x="3987" y="15049"/>
                        </a:lnTo>
                        <a:lnTo>
                          <a:pt x="3848" y="14833"/>
                        </a:lnTo>
                        <a:lnTo>
                          <a:pt x="3688" y="13779"/>
                        </a:lnTo>
                        <a:lnTo>
                          <a:pt x="3581" y="0"/>
                        </a:lnTo>
                        <a:close/>
                      </a:path>
                      <a:path w="10325" h="18440">
                        <a:moveTo>
                          <a:pt x="10325" y="16167"/>
                        </a:moveTo>
                        <a:lnTo>
                          <a:pt x="6756" y="16167"/>
                        </a:lnTo>
                        <a:lnTo>
                          <a:pt x="6756" y="18161"/>
                        </a:lnTo>
                        <a:lnTo>
                          <a:pt x="10325" y="18161"/>
                        </a:lnTo>
                        <a:lnTo>
                          <a:pt x="10325" y="16167"/>
                        </a:lnTo>
                        <a:close/>
                      </a:path>
                      <a:path w="10325" h="18440">
                        <a:moveTo>
                          <a:pt x="10325" y="0"/>
                        </a:moveTo>
                        <a:lnTo>
                          <a:pt x="6756" y="0"/>
                        </a:lnTo>
                        <a:lnTo>
                          <a:pt x="6756" y="13779"/>
                        </a:lnTo>
                        <a:lnTo>
                          <a:pt x="6362" y="14211"/>
                        </a:lnTo>
                        <a:lnTo>
                          <a:pt x="6019" y="14490"/>
                        </a:lnTo>
                        <a:lnTo>
                          <a:pt x="5466" y="14833"/>
                        </a:lnTo>
                        <a:lnTo>
                          <a:pt x="5206" y="15024"/>
                        </a:lnTo>
                        <a:lnTo>
                          <a:pt x="4838" y="15163"/>
                        </a:lnTo>
                        <a:lnTo>
                          <a:pt x="10325" y="15163"/>
                        </a:lnTo>
                        <a:lnTo>
                          <a:pt x="10325" y="0"/>
                        </a:lnTo>
                        <a:close/>
                      </a:path>
                    </a:pathLst>
                  </a:custGeom>
                  <a:solidFill>
                    <a:srgbClr val="FFFFFF"/>
                  </a:solidFill>
                </p:spPr>
                <p:txBody>
                  <a:bodyPr wrap="square" lIns="0" tIns="0" rIns="0" bIns="0" rtlCol="0">
                    <a:noAutofit/>
                  </a:bodyPr>
                  <a:lstStyle/>
                  <a:p>
                    <a:pPr defTabSz="914159"/>
                    <a:endParaRPr>
                      <a:solidFill>
                        <a:prstClr val="black"/>
                      </a:solidFill>
                    </a:endParaRPr>
                  </a:p>
                </p:txBody>
              </p:sp>
              <p:sp>
                <p:nvSpPr>
                  <p:cNvPr id="306" name="object 296"/>
                  <p:cNvSpPr/>
                  <p:nvPr/>
                </p:nvSpPr>
                <p:spPr>
                  <a:xfrm>
                    <a:off x="5474102" y="3366433"/>
                    <a:ext cx="10388" cy="24841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10388" h="24841">
                        <a:moveTo>
                          <a:pt x="10061" y="23190"/>
                        </a:moveTo>
                        <a:lnTo>
                          <a:pt x="3619" y="23190"/>
                        </a:lnTo>
                        <a:lnTo>
                          <a:pt x="4102" y="23761"/>
                        </a:lnTo>
                        <a:lnTo>
                          <a:pt x="4648" y="24130"/>
                        </a:lnTo>
                        <a:lnTo>
                          <a:pt x="5753" y="24701"/>
                        </a:lnTo>
                        <a:lnTo>
                          <a:pt x="6375" y="24841"/>
                        </a:lnTo>
                        <a:lnTo>
                          <a:pt x="8153" y="24841"/>
                        </a:lnTo>
                        <a:lnTo>
                          <a:pt x="8991" y="24485"/>
                        </a:lnTo>
                        <a:lnTo>
                          <a:pt x="10061" y="23190"/>
                        </a:lnTo>
                        <a:close/>
                      </a:path>
                      <a:path w="10388" h="24841">
                        <a:moveTo>
                          <a:pt x="3619" y="0"/>
                        </a:moveTo>
                        <a:lnTo>
                          <a:pt x="0" y="0"/>
                        </a:lnTo>
                        <a:lnTo>
                          <a:pt x="0" y="24599"/>
                        </a:lnTo>
                        <a:lnTo>
                          <a:pt x="3619" y="24599"/>
                        </a:lnTo>
                        <a:lnTo>
                          <a:pt x="3619" y="23190"/>
                        </a:lnTo>
                        <a:lnTo>
                          <a:pt x="10061" y="23190"/>
                        </a:lnTo>
                        <a:lnTo>
                          <a:pt x="10388" y="22110"/>
                        </a:lnTo>
                        <a:lnTo>
                          <a:pt x="5854" y="21996"/>
                        </a:lnTo>
                        <a:lnTo>
                          <a:pt x="4508" y="21793"/>
                        </a:lnTo>
                        <a:lnTo>
                          <a:pt x="4137" y="21590"/>
                        </a:lnTo>
                        <a:lnTo>
                          <a:pt x="3936" y="21450"/>
                        </a:lnTo>
                        <a:lnTo>
                          <a:pt x="3619" y="21158"/>
                        </a:lnTo>
                        <a:lnTo>
                          <a:pt x="3619" y="9829"/>
                        </a:lnTo>
                        <a:lnTo>
                          <a:pt x="4127" y="9410"/>
                        </a:lnTo>
                        <a:lnTo>
                          <a:pt x="4438" y="9245"/>
                        </a:lnTo>
                        <a:lnTo>
                          <a:pt x="4889" y="9080"/>
                        </a:lnTo>
                        <a:lnTo>
                          <a:pt x="10340" y="9080"/>
                        </a:lnTo>
                        <a:lnTo>
                          <a:pt x="10109" y="8153"/>
                        </a:lnTo>
                        <a:lnTo>
                          <a:pt x="9926" y="7924"/>
                        </a:lnTo>
                        <a:lnTo>
                          <a:pt x="3619" y="7924"/>
                        </a:lnTo>
                        <a:lnTo>
                          <a:pt x="3619" y="0"/>
                        </a:lnTo>
                        <a:close/>
                      </a:path>
                      <a:path w="10388" h="24841">
                        <a:moveTo>
                          <a:pt x="10340" y="9080"/>
                        </a:moveTo>
                        <a:lnTo>
                          <a:pt x="5626" y="9080"/>
                        </a:lnTo>
                        <a:lnTo>
                          <a:pt x="6007" y="9245"/>
                        </a:lnTo>
                        <a:lnTo>
                          <a:pt x="6286" y="9601"/>
                        </a:lnTo>
                        <a:lnTo>
                          <a:pt x="6504" y="9829"/>
                        </a:lnTo>
                        <a:lnTo>
                          <a:pt x="6589" y="21158"/>
                        </a:lnTo>
                        <a:lnTo>
                          <a:pt x="6540" y="21310"/>
                        </a:lnTo>
                        <a:lnTo>
                          <a:pt x="6375" y="21590"/>
                        </a:lnTo>
                        <a:lnTo>
                          <a:pt x="6159" y="21805"/>
                        </a:lnTo>
                        <a:lnTo>
                          <a:pt x="5854" y="21996"/>
                        </a:lnTo>
                        <a:lnTo>
                          <a:pt x="10388" y="21996"/>
                        </a:lnTo>
                        <a:lnTo>
                          <a:pt x="10340" y="9080"/>
                        </a:lnTo>
                        <a:close/>
                      </a:path>
                      <a:path w="10388" h="24841">
                        <a:moveTo>
                          <a:pt x="8026" y="6197"/>
                        </a:moveTo>
                        <a:lnTo>
                          <a:pt x="6311" y="6197"/>
                        </a:lnTo>
                        <a:lnTo>
                          <a:pt x="5753" y="6400"/>
                        </a:lnTo>
                        <a:lnTo>
                          <a:pt x="5206" y="6680"/>
                        </a:lnTo>
                        <a:lnTo>
                          <a:pt x="4648" y="6934"/>
                        </a:lnTo>
                        <a:lnTo>
                          <a:pt x="4127" y="7391"/>
                        </a:lnTo>
                        <a:lnTo>
                          <a:pt x="3619" y="7924"/>
                        </a:lnTo>
                        <a:lnTo>
                          <a:pt x="9926" y="7924"/>
                        </a:lnTo>
                        <a:lnTo>
                          <a:pt x="9499" y="7391"/>
                        </a:lnTo>
                        <a:lnTo>
                          <a:pt x="8902" y="6591"/>
                        </a:lnTo>
                        <a:lnTo>
                          <a:pt x="8026" y="6197"/>
                        </a:lnTo>
                        <a:close/>
                      </a:path>
                    </a:pathLst>
                  </a:custGeom>
                  <a:solidFill>
                    <a:srgbClr val="FFFFFF"/>
                  </a:solidFill>
                </p:spPr>
                <p:txBody>
                  <a:bodyPr wrap="square" lIns="0" tIns="0" rIns="0" bIns="0" rtlCol="0">
                    <a:noAutofit/>
                  </a:bodyPr>
                  <a:lstStyle/>
                  <a:p>
                    <a:pPr defTabSz="914159"/>
                    <a:endParaRPr>
                      <a:solidFill>
                        <a:prstClr val="black"/>
                      </a:solidFill>
                    </a:endParaRPr>
                  </a:p>
                </p:txBody>
              </p:sp>
              <p:sp>
                <p:nvSpPr>
                  <p:cNvPr id="307" name="object 297"/>
                  <p:cNvSpPr/>
                  <p:nvPr/>
                </p:nvSpPr>
                <p:spPr>
                  <a:xfrm>
                    <a:off x="5486459" y="3372449"/>
                    <a:ext cx="10628" cy="19011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10628" h="19011">
                        <a:moveTo>
                          <a:pt x="7110" y="0"/>
                        </a:moveTo>
                        <a:lnTo>
                          <a:pt x="3872" y="0"/>
                        </a:lnTo>
                        <a:lnTo>
                          <a:pt x="2551" y="457"/>
                        </a:lnTo>
                        <a:lnTo>
                          <a:pt x="1472" y="1447"/>
                        </a:lnTo>
                        <a:lnTo>
                          <a:pt x="468" y="2438"/>
                        </a:lnTo>
                        <a:lnTo>
                          <a:pt x="15" y="3606"/>
                        </a:lnTo>
                        <a:lnTo>
                          <a:pt x="0" y="15316"/>
                        </a:lnTo>
                        <a:lnTo>
                          <a:pt x="430" y="16573"/>
                        </a:lnTo>
                        <a:lnTo>
                          <a:pt x="2272" y="18580"/>
                        </a:lnTo>
                        <a:lnTo>
                          <a:pt x="3542" y="19011"/>
                        </a:lnTo>
                        <a:lnTo>
                          <a:pt x="7009" y="19011"/>
                        </a:lnTo>
                        <a:lnTo>
                          <a:pt x="8393" y="18580"/>
                        </a:lnTo>
                        <a:lnTo>
                          <a:pt x="9231" y="17665"/>
                        </a:lnTo>
                        <a:lnTo>
                          <a:pt x="10171" y="16713"/>
                        </a:lnTo>
                        <a:lnTo>
                          <a:pt x="10445" y="15875"/>
                        </a:lnTo>
                        <a:lnTo>
                          <a:pt x="4672" y="15875"/>
                        </a:lnTo>
                        <a:lnTo>
                          <a:pt x="4304" y="15684"/>
                        </a:lnTo>
                        <a:lnTo>
                          <a:pt x="3853" y="15087"/>
                        </a:lnTo>
                        <a:lnTo>
                          <a:pt x="3746" y="12509"/>
                        </a:lnTo>
                        <a:lnTo>
                          <a:pt x="3694" y="9944"/>
                        </a:lnTo>
                        <a:lnTo>
                          <a:pt x="10628" y="9944"/>
                        </a:lnTo>
                        <a:lnTo>
                          <a:pt x="10628" y="7124"/>
                        </a:lnTo>
                        <a:lnTo>
                          <a:pt x="3694" y="7124"/>
                        </a:lnTo>
                        <a:lnTo>
                          <a:pt x="3694" y="4495"/>
                        </a:lnTo>
                        <a:lnTo>
                          <a:pt x="3821" y="3987"/>
                        </a:lnTo>
                        <a:lnTo>
                          <a:pt x="4050" y="3606"/>
                        </a:lnTo>
                        <a:lnTo>
                          <a:pt x="4329" y="3302"/>
                        </a:lnTo>
                        <a:lnTo>
                          <a:pt x="4736" y="3175"/>
                        </a:lnTo>
                        <a:lnTo>
                          <a:pt x="10487" y="3175"/>
                        </a:lnTo>
                        <a:lnTo>
                          <a:pt x="10184" y="2247"/>
                        </a:lnTo>
                        <a:lnTo>
                          <a:pt x="9308" y="1384"/>
                        </a:lnTo>
                        <a:lnTo>
                          <a:pt x="8419" y="406"/>
                        </a:lnTo>
                        <a:lnTo>
                          <a:pt x="7110" y="0"/>
                        </a:lnTo>
                        <a:close/>
                      </a:path>
                      <a:path w="10628" h="19011">
                        <a:moveTo>
                          <a:pt x="10628" y="12509"/>
                        </a:moveTo>
                        <a:lnTo>
                          <a:pt x="6895" y="12509"/>
                        </a:lnTo>
                        <a:lnTo>
                          <a:pt x="6784" y="15011"/>
                        </a:lnTo>
                        <a:lnTo>
                          <a:pt x="6695" y="15201"/>
                        </a:lnTo>
                        <a:lnTo>
                          <a:pt x="6298" y="15735"/>
                        </a:lnTo>
                        <a:lnTo>
                          <a:pt x="5840" y="15875"/>
                        </a:lnTo>
                        <a:lnTo>
                          <a:pt x="10445" y="15875"/>
                        </a:lnTo>
                        <a:lnTo>
                          <a:pt x="10508" y="15684"/>
                        </a:lnTo>
                        <a:lnTo>
                          <a:pt x="10628" y="12509"/>
                        </a:lnTo>
                        <a:close/>
                      </a:path>
                      <a:path w="10628" h="19011">
                        <a:moveTo>
                          <a:pt x="10487" y="3175"/>
                        </a:moveTo>
                        <a:lnTo>
                          <a:pt x="5840" y="3175"/>
                        </a:lnTo>
                        <a:lnTo>
                          <a:pt x="6298" y="3302"/>
                        </a:lnTo>
                        <a:lnTo>
                          <a:pt x="6742" y="3987"/>
                        </a:lnTo>
                        <a:lnTo>
                          <a:pt x="6895" y="4495"/>
                        </a:lnTo>
                        <a:lnTo>
                          <a:pt x="6895" y="7124"/>
                        </a:lnTo>
                        <a:lnTo>
                          <a:pt x="10628" y="7124"/>
                        </a:lnTo>
                        <a:lnTo>
                          <a:pt x="10529" y="3302"/>
                        </a:lnTo>
                        <a:lnTo>
                          <a:pt x="10487" y="3175"/>
                        </a:lnTo>
                        <a:close/>
                      </a:path>
                    </a:pathLst>
                  </a:custGeom>
                  <a:solidFill>
                    <a:srgbClr val="FFFFFF"/>
                  </a:solidFill>
                </p:spPr>
                <p:txBody>
                  <a:bodyPr wrap="square" lIns="0" tIns="0" rIns="0" bIns="0" rtlCol="0">
                    <a:noAutofit/>
                  </a:bodyPr>
                  <a:lstStyle/>
                  <a:p>
                    <a:pPr defTabSz="914159"/>
                    <a:endParaRPr>
                      <a:solidFill>
                        <a:prstClr val="black"/>
                      </a:solidFill>
                    </a:endParaRPr>
                  </a:p>
                </p:txBody>
              </p:sp>
              <p:sp>
                <p:nvSpPr>
                  <p:cNvPr id="308" name="object 298"/>
                  <p:cNvSpPr/>
                  <p:nvPr/>
                </p:nvSpPr>
                <p:spPr>
                  <a:xfrm>
                    <a:off x="5041821" y="3582168"/>
                    <a:ext cx="79667" cy="79679"/>
                  </a:xfrm>
                  <a:prstGeom prst="rect">
                    <a:avLst/>
                  </a:prstGeom>
                  <a:blipFill>
                    <a:blip r:embed="rId178" cstate="print"/>
                    <a:stretch>
                      <a:fillRect/>
                    </a:stretch>
                  </a:blipFill>
                </p:spPr>
                <p:txBody>
                  <a:bodyPr wrap="square" lIns="0" tIns="0" rIns="0" bIns="0" rtlCol="0">
                    <a:noAutofit/>
                  </a:bodyPr>
                  <a:lstStyle/>
                  <a:p>
                    <a:pPr defTabSz="914159"/>
                    <a:endParaRPr>
                      <a:solidFill>
                        <a:prstClr val="black"/>
                      </a:solidFill>
                    </a:endParaRPr>
                  </a:p>
                </p:txBody>
              </p:sp>
              <p:sp>
                <p:nvSpPr>
                  <p:cNvPr id="309" name="object 299"/>
                  <p:cNvSpPr/>
                  <p:nvPr/>
                </p:nvSpPr>
                <p:spPr>
                  <a:xfrm>
                    <a:off x="5041494" y="3581868"/>
                    <a:ext cx="80289" cy="80263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80289" h="80263">
                        <a:moveTo>
                          <a:pt x="74295" y="0"/>
                        </a:moveTo>
                        <a:lnTo>
                          <a:pt x="6019" y="0"/>
                        </a:lnTo>
                        <a:lnTo>
                          <a:pt x="0" y="6019"/>
                        </a:lnTo>
                        <a:lnTo>
                          <a:pt x="0" y="74244"/>
                        </a:lnTo>
                        <a:lnTo>
                          <a:pt x="6019" y="80263"/>
                        </a:lnTo>
                        <a:lnTo>
                          <a:pt x="74295" y="80263"/>
                        </a:lnTo>
                        <a:lnTo>
                          <a:pt x="74889" y="79667"/>
                        </a:lnTo>
                        <a:lnTo>
                          <a:pt x="6337" y="79667"/>
                        </a:lnTo>
                        <a:lnTo>
                          <a:pt x="635" y="73939"/>
                        </a:lnTo>
                        <a:lnTo>
                          <a:pt x="635" y="6337"/>
                        </a:lnTo>
                        <a:lnTo>
                          <a:pt x="6337" y="622"/>
                        </a:lnTo>
                        <a:lnTo>
                          <a:pt x="74914" y="622"/>
                        </a:lnTo>
                        <a:lnTo>
                          <a:pt x="74295" y="0"/>
                        </a:lnTo>
                        <a:close/>
                      </a:path>
                      <a:path w="80289" h="80263">
                        <a:moveTo>
                          <a:pt x="74914" y="622"/>
                        </a:moveTo>
                        <a:lnTo>
                          <a:pt x="73939" y="622"/>
                        </a:lnTo>
                        <a:lnTo>
                          <a:pt x="79679" y="6337"/>
                        </a:lnTo>
                        <a:lnTo>
                          <a:pt x="79679" y="73939"/>
                        </a:lnTo>
                        <a:lnTo>
                          <a:pt x="73939" y="79667"/>
                        </a:lnTo>
                        <a:lnTo>
                          <a:pt x="74889" y="79667"/>
                        </a:lnTo>
                        <a:lnTo>
                          <a:pt x="80289" y="74244"/>
                        </a:lnTo>
                        <a:lnTo>
                          <a:pt x="80289" y="6019"/>
                        </a:lnTo>
                        <a:lnTo>
                          <a:pt x="74914" y="622"/>
                        </a:lnTo>
                        <a:close/>
                      </a:path>
                    </a:pathLst>
                  </a:custGeom>
                  <a:solidFill>
                    <a:srgbClr val="CE8C22"/>
                  </a:solidFill>
                </p:spPr>
                <p:txBody>
                  <a:bodyPr wrap="square" lIns="0" tIns="0" rIns="0" bIns="0" rtlCol="0">
                    <a:noAutofit/>
                  </a:bodyPr>
                  <a:lstStyle/>
                  <a:p>
                    <a:pPr defTabSz="914159"/>
                    <a:endParaRPr>
                      <a:solidFill>
                        <a:prstClr val="black"/>
                      </a:solidFill>
                    </a:endParaRPr>
                  </a:p>
                </p:txBody>
              </p:sp>
              <p:sp>
                <p:nvSpPr>
                  <p:cNvPr id="310" name="object 300"/>
                  <p:cNvSpPr/>
                  <p:nvPr/>
                </p:nvSpPr>
                <p:spPr>
                  <a:xfrm>
                    <a:off x="5041478" y="3581863"/>
                    <a:ext cx="80302" cy="80263"/>
                  </a:xfrm>
                  <a:prstGeom prst="rect">
                    <a:avLst/>
                  </a:prstGeom>
                  <a:blipFill>
                    <a:blip r:embed="rId179" cstate="print"/>
                    <a:stretch>
                      <a:fillRect/>
                    </a:stretch>
                  </a:blipFill>
                </p:spPr>
                <p:txBody>
                  <a:bodyPr wrap="square" lIns="0" tIns="0" rIns="0" bIns="0" rtlCol="0">
                    <a:noAutofit/>
                  </a:bodyPr>
                  <a:lstStyle/>
                  <a:p>
                    <a:pPr defTabSz="914159"/>
                    <a:endParaRPr>
                      <a:solidFill>
                        <a:prstClr val="black"/>
                      </a:solidFill>
                    </a:endParaRPr>
                  </a:p>
                </p:txBody>
              </p:sp>
              <p:sp>
                <p:nvSpPr>
                  <p:cNvPr id="311" name="object 301"/>
                  <p:cNvSpPr/>
                  <p:nvPr/>
                </p:nvSpPr>
                <p:spPr>
                  <a:xfrm>
                    <a:off x="5043993" y="3584378"/>
                    <a:ext cx="75298" cy="75285"/>
                  </a:xfrm>
                  <a:prstGeom prst="rect">
                    <a:avLst/>
                  </a:prstGeom>
                  <a:blipFill>
                    <a:blip r:embed="rId180" cstate="print"/>
                    <a:stretch>
                      <a:fillRect/>
                    </a:stretch>
                  </a:blipFill>
                </p:spPr>
                <p:txBody>
                  <a:bodyPr wrap="square" lIns="0" tIns="0" rIns="0" bIns="0" rtlCol="0">
                    <a:noAutofit/>
                  </a:bodyPr>
                  <a:lstStyle/>
                  <a:p>
                    <a:pPr defTabSz="914159"/>
                    <a:endParaRPr>
                      <a:solidFill>
                        <a:prstClr val="black"/>
                      </a:solidFill>
                    </a:endParaRPr>
                  </a:p>
                </p:txBody>
              </p:sp>
              <p:sp>
                <p:nvSpPr>
                  <p:cNvPr id="312" name="object 302"/>
                  <p:cNvSpPr/>
                  <p:nvPr/>
                </p:nvSpPr>
                <p:spPr>
                  <a:xfrm>
                    <a:off x="5043993" y="3584378"/>
                    <a:ext cx="75298" cy="7404"/>
                  </a:xfrm>
                  <a:prstGeom prst="rect">
                    <a:avLst/>
                  </a:prstGeom>
                  <a:blipFill>
                    <a:blip r:embed="rId76" cstate="print"/>
                    <a:stretch>
                      <a:fillRect/>
                    </a:stretch>
                  </a:blipFill>
                </p:spPr>
                <p:txBody>
                  <a:bodyPr wrap="square" lIns="0" tIns="0" rIns="0" bIns="0" rtlCol="0">
                    <a:noAutofit/>
                  </a:bodyPr>
                  <a:lstStyle/>
                  <a:p>
                    <a:pPr defTabSz="914159"/>
                    <a:endParaRPr>
                      <a:solidFill>
                        <a:prstClr val="black"/>
                      </a:solidFill>
                    </a:endParaRPr>
                  </a:p>
                </p:txBody>
              </p:sp>
              <p:sp>
                <p:nvSpPr>
                  <p:cNvPr id="313" name="object 303"/>
                  <p:cNvSpPr/>
                  <p:nvPr/>
                </p:nvSpPr>
                <p:spPr>
                  <a:xfrm>
                    <a:off x="5066599" y="3596899"/>
                    <a:ext cx="35140" cy="52692"/>
                  </a:xfrm>
                  <a:prstGeom prst="rect">
                    <a:avLst/>
                  </a:prstGeom>
                  <a:blipFill>
                    <a:blip r:embed="rId181" cstate="print"/>
                    <a:stretch>
                      <a:fillRect/>
                    </a:stretch>
                  </a:blipFill>
                </p:spPr>
                <p:txBody>
                  <a:bodyPr wrap="square" lIns="0" tIns="0" rIns="0" bIns="0" rtlCol="0">
                    <a:noAutofit/>
                  </a:bodyPr>
                  <a:lstStyle/>
                  <a:p>
                    <a:pPr defTabSz="914159"/>
                    <a:endParaRPr>
                      <a:solidFill>
                        <a:prstClr val="black"/>
                      </a:solidFill>
                    </a:endParaRPr>
                  </a:p>
                </p:txBody>
              </p:sp>
              <p:sp>
                <p:nvSpPr>
                  <p:cNvPr id="314" name="object 304"/>
                  <p:cNvSpPr/>
                  <p:nvPr/>
                </p:nvSpPr>
                <p:spPr>
                  <a:xfrm>
                    <a:off x="5079134" y="3614501"/>
                    <a:ext cx="18630" cy="10020"/>
                  </a:xfrm>
                  <a:prstGeom prst="rect">
                    <a:avLst/>
                  </a:prstGeom>
                  <a:blipFill>
                    <a:blip r:embed="rId182" cstate="print"/>
                    <a:stretch>
                      <a:fillRect/>
                    </a:stretch>
                  </a:blipFill>
                </p:spPr>
                <p:txBody>
                  <a:bodyPr wrap="square" lIns="0" tIns="0" rIns="0" bIns="0" rtlCol="0">
                    <a:noAutofit/>
                  </a:bodyPr>
                  <a:lstStyle/>
                  <a:p>
                    <a:pPr defTabSz="914159"/>
                    <a:endParaRPr>
                      <a:solidFill>
                        <a:prstClr val="black"/>
                      </a:solidFill>
                    </a:endParaRPr>
                  </a:p>
                </p:txBody>
              </p:sp>
              <p:sp>
                <p:nvSpPr>
                  <p:cNvPr id="315" name="object 305"/>
                  <p:cNvSpPr/>
                  <p:nvPr/>
                </p:nvSpPr>
                <p:spPr>
                  <a:xfrm>
                    <a:off x="5565442" y="3348907"/>
                    <a:ext cx="68808" cy="53771"/>
                  </a:xfrm>
                  <a:prstGeom prst="rect">
                    <a:avLst/>
                  </a:prstGeom>
                  <a:blipFill>
                    <a:blip r:embed="rId183" cstate="print"/>
                    <a:stretch>
                      <a:fillRect/>
                    </a:stretch>
                  </a:blipFill>
                </p:spPr>
                <p:txBody>
                  <a:bodyPr wrap="square" lIns="0" tIns="0" rIns="0" bIns="0" rtlCol="0">
                    <a:noAutofit/>
                  </a:bodyPr>
                  <a:lstStyle/>
                  <a:p>
                    <a:pPr defTabSz="914159"/>
                    <a:endParaRPr>
                      <a:solidFill>
                        <a:prstClr val="black"/>
                      </a:solidFill>
                    </a:endParaRPr>
                  </a:p>
                </p:txBody>
              </p:sp>
              <p:sp>
                <p:nvSpPr>
                  <p:cNvPr id="316" name="object 306"/>
                  <p:cNvSpPr/>
                  <p:nvPr/>
                </p:nvSpPr>
                <p:spPr>
                  <a:xfrm>
                    <a:off x="5565140" y="3348296"/>
                    <a:ext cx="69162" cy="54698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69162" h="54698">
                        <a:moveTo>
                          <a:pt x="0" y="0"/>
                        </a:moveTo>
                        <a:lnTo>
                          <a:pt x="0" y="48615"/>
                        </a:lnTo>
                        <a:lnTo>
                          <a:pt x="6083" y="54698"/>
                        </a:lnTo>
                        <a:lnTo>
                          <a:pt x="69162" y="54698"/>
                        </a:lnTo>
                        <a:lnTo>
                          <a:pt x="68975" y="54051"/>
                        </a:lnTo>
                        <a:lnTo>
                          <a:pt x="6388" y="54051"/>
                        </a:lnTo>
                        <a:lnTo>
                          <a:pt x="609" y="48247"/>
                        </a:lnTo>
                        <a:lnTo>
                          <a:pt x="609" y="1143"/>
                        </a:lnTo>
                        <a:lnTo>
                          <a:pt x="1904" y="1143"/>
                        </a:lnTo>
                        <a:lnTo>
                          <a:pt x="0" y="0"/>
                        </a:lnTo>
                        <a:close/>
                      </a:path>
                      <a:path w="69162" h="54698">
                        <a:moveTo>
                          <a:pt x="1904" y="1143"/>
                        </a:moveTo>
                        <a:lnTo>
                          <a:pt x="609" y="1143"/>
                        </a:lnTo>
                        <a:lnTo>
                          <a:pt x="40487" y="25057"/>
                        </a:lnTo>
                        <a:lnTo>
                          <a:pt x="40855" y="24892"/>
                        </a:lnTo>
                        <a:lnTo>
                          <a:pt x="41848" y="24295"/>
                        </a:lnTo>
                        <a:lnTo>
                          <a:pt x="40487" y="24295"/>
                        </a:lnTo>
                        <a:lnTo>
                          <a:pt x="1904" y="1143"/>
                        </a:lnTo>
                        <a:close/>
                      </a:path>
                      <a:path w="69162" h="54698">
                        <a:moveTo>
                          <a:pt x="56377" y="14769"/>
                        </a:moveTo>
                        <a:lnTo>
                          <a:pt x="40487" y="24295"/>
                        </a:lnTo>
                        <a:lnTo>
                          <a:pt x="41848" y="24295"/>
                        </a:lnTo>
                        <a:lnTo>
                          <a:pt x="56619" y="15413"/>
                        </a:lnTo>
                        <a:lnTo>
                          <a:pt x="56377" y="14769"/>
                        </a:lnTo>
                        <a:close/>
                      </a:path>
                    </a:pathLst>
                  </a:custGeom>
                  <a:solidFill>
                    <a:srgbClr val="A9B3B9"/>
                  </a:solidFill>
                </p:spPr>
                <p:txBody>
                  <a:bodyPr wrap="square" lIns="0" tIns="0" rIns="0" bIns="0" rtlCol="0">
                    <a:noAutofit/>
                  </a:bodyPr>
                  <a:lstStyle/>
                  <a:p>
                    <a:pPr defTabSz="914159"/>
                    <a:endParaRPr>
                      <a:solidFill>
                        <a:prstClr val="black"/>
                      </a:solidFill>
                    </a:endParaRPr>
                  </a:p>
                </p:txBody>
              </p:sp>
              <p:sp>
                <p:nvSpPr>
                  <p:cNvPr id="317" name="object 307"/>
                  <p:cNvSpPr/>
                  <p:nvPr/>
                </p:nvSpPr>
                <p:spPr>
                  <a:xfrm>
                    <a:off x="5565137" y="3321995"/>
                    <a:ext cx="69165" cy="81000"/>
                  </a:xfrm>
                  <a:prstGeom prst="rect">
                    <a:avLst/>
                  </a:prstGeom>
                  <a:blipFill>
                    <a:blip r:embed="rId184" cstate="print"/>
                    <a:stretch>
                      <a:fillRect/>
                    </a:stretch>
                  </a:blipFill>
                </p:spPr>
                <p:txBody>
                  <a:bodyPr wrap="square" lIns="0" tIns="0" rIns="0" bIns="0" rtlCol="0">
                    <a:noAutofit/>
                  </a:bodyPr>
                  <a:lstStyle/>
                  <a:p>
                    <a:pPr defTabSz="914159"/>
                    <a:endParaRPr>
                      <a:solidFill>
                        <a:prstClr val="black"/>
                      </a:solidFill>
                    </a:endParaRPr>
                  </a:p>
                </p:txBody>
              </p:sp>
              <p:sp>
                <p:nvSpPr>
                  <p:cNvPr id="318" name="object 308"/>
                  <p:cNvSpPr/>
                  <p:nvPr/>
                </p:nvSpPr>
                <p:spPr>
                  <a:xfrm>
                    <a:off x="5565137" y="3343217"/>
                    <a:ext cx="57952" cy="34493"/>
                  </a:xfrm>
                  <a:prstGeom prst="rect">
                    <a:avLst/>
                  </a:prstGeom>
                  <a:blipFill>
                    <a:blip r:embed="rId185" cstate="print"/>
                    <a:stretch>
                      <a:fillRect/>
                    </a:stretch>
                  </a:blipFill>
                </p:spPr>
                <p:txBody>
                  <a:bodyPr wrap="square" lIns="0" tIns="0" rIns="0" bIns="0" rtlCol="0">
                    <a:noAutofit/>
                  </a:bodyPr>
                  <a:lstStyle/>
                  <a:p>
                    <a:pPr defTabSz="914159"/>
                    <a:endParaRPr>
                      <a:solidFill>
                        <a:prstClr val="black"/>
                      </a:solidFill>
                    </a:endParaRPr>
                  </a:p>
                </p:txBody>
              </p:sp>
              <p:sp>
                <p:nvSpPr>
                  <p:cNvPr id="319" name="object 309"/>
                  <p:cNvSpPr/>
                  <p:nvPr/>
                </p:nvSpPr>
                <p:spPr>
                  <a:xfrm>
                    <a:off x="5565138" y="3322001"/>
                    <a:ext cx="57162" cy="53136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57162" h="53136">
                        <a:moveTo>
                          <a:pt x="38011" y="0"/>
                        </a:moveTo>
                        <a:lnTo>
                          <a:pt x="6070" y="0"/>
                        </a:lnTo>
                        <a:lnTo>
                          <a:pt x="0" y="6057"/>
                        </a:lnTo>
                        <a:lnTo>
                          <a:pt x="0" y="28841"/>
                        </a:lnTo>
                        <a:lnTo>
                          <a:pt x="40487" y="53136"/>
                        </a:lnTo>
                        <a:lnTo>
                          <a:pt x="41716" y="52400"/>
                        </a:lnTo>
                        <a:lnTo>
                          <a:pt x="40487" y="52400"/>
                        </a:lnTo>
                        <a:lnTo>
                          <a:pt x="609" y="28460"/>
                        </a:lnTo>
                        <a:lnTo>
                          <a:pt x="609" y="6388"/>
                        </a:lnTo>
                        <a:lnTo>
                          <a:pt x="6388" y="571"/>
                        </a:lnTo>
                        <a:lnTo>
                          <a:pt x="38336" y="571"/>
                        </a:lnTo>
                        <a:lnTo>
                          <a:pt x="38011" y="0"/>
                        </a:lnTo>
                        <a:close/>
                      </a:path>
                      <a:path w="57162" h="53136">
                        <a:moveTo>
                          <a:pt x="56930" y="42526"/>
                        </a:moveTo>
                        <a:lnTo>
                          <a:pt x="40487" y="52400"/>
                        </a:lnTo>
                        <a:lnTo>
                          <a:pt x="41716" y="52400"/>
                        </a:lnTo>
                        <a:lnTo>
                          <a:pt x="57162" y="43140"/>
                        </a:lnTo>
                        <a:lnTo>
                          <a:pt x="56930" y="42526"/>
                        </a:lnTo>
                        <a:close/>
                      </a:path>
                    </a:pathLst>
                  </a:custGeom>
                  <a:solidFill>
                    <a:srgbClr val="A9B3B9"/>
                  </a:solidFill>
                </p:spPr>
                <p:txBody>
                  <a:bodyPr wrap="square" lIns="0" tIns="0" rIns="0" bIns="0" rtlCol="0">
                    <a:noAutofit/>
                  </a:bodyPr>
                  <a:lstStyle/>
                  <a:p>
                    <a:pPr defTabSz="914159"/>
                    <a:endParaRPr>
                      <a:solidFill>
                        <a:prstClr val="black"/>
                      </a:solidFill>
                    </a:endParaRPr>
                  </a:p>
                </p:txBody>
              </p:sp>
              <p:sp>
                <p:nvSpPr>
                  <p:cNvPr id="320" name="object 310"/>
                  <p:cNvSpPr/>
                  <p:nvPr/>
                </p:nvSpPr>
                <p:spPr>
                  <a:xfrm>
                    <a:off x="5565137" y="3321995"/>
                    <a:ext cx="57162" cy="53136"/>
                  </a:xfrm>
                  <a:prstGeom prst="rect">
                    <a:avLst/>
                  </a:prstGeom>
                  <a:blipFill>
                    <a:blip r:embed="rId186" cstate="print"/>
                    <a:stretch>
                      <a:fillRect/>
                    </a:stretch>
                  </a:blipFill>
                </p:spPr>
                <p:txBody>
                  <a:bodyPr wrap="square" lIns="0" tIns="0" rIns="0" bIns="0" rtlCol="0">
                    <a:noAutofit/>
                  </a:bodyPr>
                  <a:lstStyle/>
                  <a:p>
                    <a:pPr defTabSz="914159"/>
                    <a:endParaRPr>
                      <a:solidFill>
                        <a:prstClr val="black"/>
                      </a:solidFill>
                    </a:endParaRPr>
                  </a:p>
                </p:txBody>
              </p:sp>
              <p:sp>
                <p:nvSpPr>
                  <p:cNvPr id="321" name="object 311"/>
                  <p:cNvSpPr/>
                  <p:nvPr/>
                </p:nvSpPr>
                <p:spPr>
                  <a:xfrm>
                    <a:off x="5567703" y="3324523"/>
                    <a:ext cx="38067" cy="7480"/>
                  </a:xfrm>
                  <a:prstGeom prst="rect">
                    <a:avLst/>
                  </a:prstGeom>
                  <a:blipFill>
                    <a:blip r:embed="rId187" cstate="print"/>
                    <a:stretch>
                      <a:fillRect/>
                    </a:stretch>
                  </a:blipFill>
                </p:spPr>
                <p:txBody>
                  <a:bodyPr wrap="square" lIns="0" tIns="0" rIns="0" bIns="0" rtlCol="0">
                    <a:noAutofit/>
                  </a:bodyPr>
                  <a:lstStyle/>
                  <a:p>
                    <a:pPr defTabSz="914159"/>
                    <a:endParaRPr>
                      <a:solidFill>
                        <a:prstClr val="black"/>
                      </a:solidFill>
                    </a:endParaRPr>
                  </a:p>
                </p:txBody>
              </p:sp>
              <p:sp>
                <p:nvSpPr>
                  <p:cNvPr id="322" name="object 312"/>
                  <p:cNvSpPr/>
                  <p:nvPr/>
                </p:nvSpPr>
                <p:spPr>
                  <a:xfrm>
                    <a:off x="5565137" y="3340689"/>
                    <a:ext cx="57162" cy="34442"/>
                  </a:xfrm>
                  <a:prstGeom prst="rect">
                    <a:avLst/>
                  </a:prstGeom>
                  <a:blipFill>
                    <a:blip r:embed="rId188" cstate="print"/>
                    <a:stretch>
                      <a:fillRect/>
                    </a:stretch>
                  </a:blipFill>
                </p:spPr>
                <p:txBody>
                  <a:bodyPr wrap="square" lIns="0" tIns="0" rIns="0" bIns="0" rtlCol="0">
                    <a:noAutofit/>
                  </a:bodyPr>
                  <a:lstStyle/>
                  <a:p>
                    <a:pPr defTabSz="914159"/>
                    <a:endParaRPr>
                      <a:solidFill>
                        <a:prstClr val="black"/>
                      </a:solidFill>
                    </a:endParaRPr>
                  </a:p>
                </p:txBody>
              </p:sp>
              <p:sp>
                <p:nvSpPr>
                  <p:cNvPr id="323" name="object 313"/>
                  <p:cNvSpPr/>
                  <p:nvPr/>
                </p:nvSpPr>
                <p:spPr>
                  <a:xfrm>
                    <a:off x="5567703" y="3324523"/>
                    <a:ext cx="65865" cy="75933"/>
                  </a:xfrm>
                  <a:prstGeom prst="rect">
                    <a:avLst/>
                  </a:prstGeom>
                  <a:blipFill>
                    <a:blip r:embed="rId189" cstate="print"/>
                    <a:stretch>
                      <a:fillRect/>
                    </a:stretch>
                  </a:blipFill>
                </p:spPr>
                <p:txBody>
                  <a:bodyPr wrap="square" lIns="0" tIns="0" rIns="0" bIns="0" rtlCol="0">
                    <a:noAutofit/>
                  </a:bodyPr>
                  <a:lstStyle/>
                  <a:p>
                    <a:pPr defTabSz="914159"/>
                    <a:endParaRPr>
                      <a:solidFill>
                        <a:prstClr val="black"/>
                      </a:solidFill>
                    </a:endParaRPr>
                  </a:p>
                </p:txBody>
              </p:sp>
              <p:sp>
                <p:nvSpPr>
                  <p:cNvPr id="324" name="object 314"/>
                  <p:cNvSpPr/>
                  <p:nvPr/>
                </p:nvSpPr>
                <p:spPr>
                  <a:xfrm>
                    <a:off x="5565138" y="3264389"/>
                    <a:ext cx="3527" cy="4445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3527" h="4445">
                        <a:moveTo>
                          <a:pt x="0" y="0"/>
                        </a:moveTo>
                        <a:lnTo>
                          <a:pt x="0" y="902"/>
                        </a:lnTo>
                        <a:lnTo>
                          <a:pt x="3527" y="4445"/>
                        </a:lnTo>
                        <a:lnTo>
                          <a:pt x="0" y="0"/>
                        </a:lnTo>
                        <a:close/>
                      </a:path>
                    </a:pathLst>
                  </a:custGeom>
                  <a:solidFill>
                    <a:srgbClr val="077D3F"/>
                  </a:solidFill>
                </p:spPr>
                <p:txBody>
                  <a:bodyPr wrap="square" lIns="0" tIns="0" rIns="0" bIns="0" rtlCol="0">
                    <a:noAutofit/>
                  </a:bodyPr>
                  <a:lstStyle/>
                  <a:p>
                    <a:pPr defTabSz="914159"/>
                    <a:endParaRPr>
                      <a:solidFill>
                        <a:prstClr val="black"/>
                      </a:solidFill>
                    </a:endParaRPr>
                  </a:p>
                </p:txBody>
              </p:sp>
              <p:sp>
                <p:nvSpPr>
                  <p:cNvPr id="325" name="object 315"/>
                  <p:cNvSpPr/>
                  <p:nvPr/>
                </p:nvSpPr>
                <p:spPr>
                  <a:xfrm>
                    <a:off x="5565137" y="3264387"/>
                    <a:ext cx="3527" cy="4445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3527" h="4445">
                        <a:moveTo>
                          <a:pt x="3527" y="4445"/>
                        </a:moveTo>
                        <a:lnTo>
                          <a:pt x="3" y="4"/>
                        </a:lnTo>
                        <a:lnTo>
                          <a:pt x="3" y="905"/>
                        </a:lnTo>
                        <a:lnTo>
                          <a:pt x="3527" y="4445"/>
                        </a:lnTo>
                      </a:path>
                    </a:pathLst>
                  </a:custGeom>
                </p:spPr>
                <p:txBody>
                  <a:bodyPr wrap="square" lIns="0" tIns="0" rIns="0" bIns="0" rtlCol="0">
                    <a:noAutofit/>
                  </a:bodyPr>
                  <a:lstStyle/>
                  <a:p>
                    <a:pPr defTabSz="914159"/>
                    <a:endParaRPr>
                      <a:solidFill>
                        <a:prstClr val="black"/>
                      </a:solidFill>
                    </a:endParaRPr>
                  </a:p>
                </p:txBody>
              </p:sp>
              <p:sp>
                <p:nvSpPr>
                  <p:cNvPr id="326" name="object 316"/>
                  <p:cNvSpPr/>
                  <p:nvPr/>
                </p:nvSpPr>
                <p:spPr>
                  <a:xfrm>
                    <a:off x="5565442" y="3585546"/>
                    <a:ext cx="68148" cy="80340"/>
                  </a:xfrm>
                  <a:prstGeom prst="rect">
                    <a:avLst/>
                  </a:prstGeom>
                  <a:blipFill>
                    <a:blip r:embed="rId190" cstate="print"/>
                    <a:stretch>
                      <a:fillRect/>
                    </a:stretch>
                  </a:blipFill>
                </p:spPr>
                <p:txBody>
                  <a:bodyPr wrap="square" lIns="0" tIns="0" rIns="0" bIns="0" rtlCol="0">
                    <a:noAutofit/>
                  </a:bodyPr>
                  <a:lstStyle/>
                  <a:p>
                    <a:pPr defTabSz="914159"/>
                    <a:endParaRPr>
                      <a:solidFill>
                        <a:prstClr val="black"/>
                      </a:solidFill>
                    </a:endParaRPr>
                  </a:p>
                </p:txBody>
              </p:sp>
              <p:sp>
                <p:nvSpPr>
                  <p:cNvPr id="327" name="object 317"/>
                  <p:cNvSpPr/>
                  <p:nvPr/>
                </p:nvSpPr>
                <p:spPr>
                  <a:xfrm>
                    <a:off x="5565138" y="3585226"/>
                    <a:ext cx="68381" cy="81013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68381" h="81013">
                        <a:moveTo>
                          <a:pt x="68381" y="0"/>
                        </a:moveTo>
                        <a:lnTo>
                          <a:pt x="6070" y="0"/>
                        </a:lnTo>
                        <a:lnTo>
                          <a:pt x="0" y="6057"/>
                        </a:lnTo>
                        <a:lnTo>
                          <a:pt x="0" y="74929"/>
                        </a:lnTo>
                        <a:lnTo>
                          <a:pt x="6070" y="81013"/>
                        </a:lnTo>
                        <a:lnTo>
                          <a:pt x="36464" y="81013"/>
                        </a:lnTo>
                        <a:lnTo>
                          <a:pt x="36817" y="80390"/>
                        </a:lnTo>
                        <a:lnTo>
                          <a:pt x="6388" y="80390"/>
                        </a:lnTo>
                        <a:lnTo>
                          <a:pt x="609" y="74599"/>
                        </a:lnTo>
                        <a:lnTo>
                          <a:pt x="609" y="6413"/>
                        </a:lnTo>
                        <a:lnTo>
                          <a:pt x="6388" y="622"/>
                        </a:lnTo>
                        <a:lnTo>
                          <a:pt x="68201" y="622"/>
                        </a:lnTo>
                        <a:lnTo>
                          <a:pt x="68381" y="0"/>
                        </a:lnTo>
                        <a:close/>
                      </a:path>
                    </a:pathLst>
                  </a:custGeom>
                  <a:solidFill>
                    <a:srgbClr val="91C382"/>
                  </a:solidFill>
                </p:spPr>
                <p:txBody>
                  <a:bodyPr wrap="square" lIns="0" tIns="0" rIns="0" bIns="0" rtlCol="0">
                    <a:noAutofit/>
                  </a:bodyPr>
                  <a:lstStyle/>
                  <a:p>
                    <a:pPr defTabSz="914159"/>
                    <a:endParaRPr>
                      <a:solidFill>
                        <a:prstClr val="black"/>
                      </a:solidFill>
                    </a:endParaRPr>
                  </a:p>
                </p:txBody>
              </p:sp>
              <p:sp>
                <p:nvSpPr>
                  <p:cNvPr id="328" name="object 318"/>
                  <p:cNvSpPr/>
                  <p:nvPr/>
                </p:nvSpPr>
                <p:spPr>
                  <a:xfrm>
                    <a:off x="5565137" y="3585228"/>
                    <a:ext cx="68381" cy="81013"/>
                  </a:xfrm>
                  <a:prstGeom prst="rect">
                    <a:avLst/>
                  </a:prstGeom>
                  <a:blipFill>
                    <a:blip r:embed="rId191" cstate="print"/>
                    <a:stretch>
                      <a:fillRect/>
                    </a:stretch>
                  </a:blipFill>
                </p:spPr>
                <p:txBody>
                  <a:bodyPr wrap="square" lIns="0" tIns="0" rIns="0" bIns="0" rtlCol="0">
                    <a:noAutofit/>
                  </a:bodyPr>
                  <a:lstStyle/>
                  <a:p>
                    <a:pPr defTabSz="914159"/>
                    <a:endParaRPr>
                      <a:solidFill>
                        <a:prstClr val="black"/>
                      </a:solidFill>
                    </a:endParaRPr>
                  </a:p>
                </p:txBody>
              </p:sp>
              <p:sp>
                <p:nvSpPr>
                  <p:cNvPr id="329" name="object 319"/>
                  <p:cNvSpPr/>
                  <p:nvPr/>
                </p:nvSpPr>
                <p:spPr>
                  <a:xfrm>
                    <a:off x="5567703" y="3587743"/>
                    <a:ext cx="65089" cy="75958"/>
                  </a:xfrm>
                  <a:prstGeom prst="rect">
                    <a:avLst/>
                  </a:prstGeom>
                  <a:blipFill>
                    <a:blip r:embed="rId192" cstate="print"/>
                    <a:stretch>
                      <a:fillRect/>
                    </a:stretch>
                  </a:blipFill>
                </p:spPr>
                <p:txBody>
                  <a:bodyPr wrap="square" lIns="0" tIns="0" rIns="0" bIns="0" rtlCol="0">
                    <a:noAutofit/>
                  </a:bodyPr>
                  <a:lstStyle/>
                  <a:p>
                    <a:pPr defTabSz="914159"/>
                    <a:endParaRPr>
                      <a:solidFill>
                        <a:prstClr val="black"/>
                      </a:solidFill>
                    </a:endParaRPr>
                  </a:p>
                </p:txBody>
              </p:sp>
              <p:sp>
                <p:nvSpPr>
                  <p:cNvPr id="330" name="object 320"/>
                  <p:cNvSpPr/>
                  <p:nvPr/>
                </p:nvSpPr>
                <p:spPr>
                  <a:xfrm>
                    <a:off x="5567703" y="3587743"/>
                    <a:ext cx="65089" cy="7480"/>
                  </a:xfrm>
                  <a:prstGeom prst="rect">
                    <a:avLst/>
                  </a:prstGeom>
                  <a:blipFill>
                    <a:blip r:embed="rId193" cstate="print"/>
                    <a:stretch>
                      <a:fillRect/>
                    </a:stretch>
                  </a:blipFill>
                </p:spPr>
                <p:txBody>
                  <a:bodyPr wrap="square" lIns="0" tIns="0" rIns="0" bIns="0" rtlCol="0">
                    <a:noAutofit/>
                  </a:bodyPr>
                  <a:lstStyle/>
                  <a:p>
                    <a:pPr defTabSz="914159"/>
                    <a:endParaRPr>
                      <a:solidFill>
                        <a:prstClr val="black"/>
                      </a:solidFill>
                    </a:endParaRPr>
                  </a:p>
                </p:txBody>
              </p:sp>
              <p:sp>
                <p:nvSpPr>
                  <p:cNvPr id="331" name="object 321"/>
                  <p:cNvSpPr/>
                  <p:nvPr/>
                </p:nvSpPr>
                <p:spPr>
                  <a:xfrm>
                    <a:off x="5574675" y="3597369"/>
                    <a:ext cx="50834" cy="61544"/>
                  </a:xfrm>
                  <a:prstGeom prst="rect">
                    <a:avLst/>
                  </a:prstGeom>
                  <a:blipFill>
                    <a:blip r:embed="rId194" cstate="print"/>
                    <a:stretch>
                      <a:fillRect/>
                    </a:stretch>
                  </a:blipFill>
                </p:spPr>
                <p:txBody>
                  <a:bodyPr wrap="square" lIns="0" tIns="0" rIns="0" bIns="0" rtlCol="0">
                    <a:noAutofit/>
                  </a:bodyPr>
                  <a:lstStyle/>
                  <a:p>
                    <a:pPr defTabSz="914159"/>
                    <a:endParaRPr>
                      <a:solidFill>
                        <a:prstClr val="black"/>
                      </a:solidFill>
                    </a:endParaRPr>
                  </a:p>
                </p:txBody>
              </p:sp>
              <p:sp>
                <p:nvSpPr>
                  <p:cNvPr id="332" name="object 322"/>
                  <p:cNvSpPr/>
                  <p:nvPr/>
                </p:nvSpPr>
                <p:spPr>
                  <a:xfrm>
                    <a:off x="5568147" y="3587163"/>
                    <a:ext cx="65056" cy="74841"/>
                  </a:xfrm>
                  <a:prstGeom prst="rect">
                    <a:avLst/>
                  </a:prstGeom>
                  <a:blipFill>
                    <a:blip r:embed="rId195" cstate="print"/>
                    <a:stretch>
                      <a:fillRect/>
                    </a:stretch>
                  </a:blipFill>
                </p:spPr>
                <p:txBody>
                  <a:bodyPr wrap="square" lIns="0" tIns="0" rIns="0" bIns="0" rtlCol="0">
                    <a:noAutofit/>
                  </a:bodyPr>
                  <a:lstStyle/>
                  <a:p>
                    <a:pPr defTabSz="914159"/>
                    <a:endParaRPr>
                      <a:solidFill>
                        <a:prstClr val="black"/>
                      </a:solidFill>
                    </a:endParaRPr>
                  </a:p>
                </p:txBody>
              </p:sp>
              <p:sp>
                <p:nvSpPr>
                  <p:cNvPr id="333" name="object 323"/>
                  <p:cNvSpPr/>
                  <p:nvPr/>
                </p:nvSpPr>
                <p:spPr>
                  <a:xfrm>
                    <a:off x="5578409" y="3597496"/>
                    <a:ext cx="47218" cy="54419"/>
                  </a:xfrm>
                  <a:prstGeom prst="rect">
                    <a:avLst/>
                  </a:prstGeom>
                  <a:blipFill>
                    <a:blip r:embed="rId196" cstate="print"/>
                    <a:stretch>
                      <a:fillRect/>
                    </a:stretch>
                  </a:blipFill>
                </p:spPr>
                <p:txBody>
                  <a:bodyPr wrap="square" lIns="0" tIns="0" rIns="0" bIns="0" rtlCol="0">
                    <a:noAutofit/>
                  </a:bodyPr>
                  <a:lstStyle/>
                  <a:p>
                    <a:pPr defTabSz="914159"/>
                    <a:endParaRPr>
                      <a:solidFill>
                        <a:prstClr val="black"/>
                      </a:solidFill>
                    </a:endParaRPr>
                  </a:p>
                </p:txBody>
              </p:sp>
              <p:sp>
                <p:nvSpPr>
                  <p:cNvPr id="334" name="object 324"/>
                  <p:cNvSpPr/>
                  <p:nvPr/>
                </p:nvSpPr>
                <p:spPr>
                  <a:xfrm>
                    <a:off x="5582120" y="3626769"/>
                    <a:ext cx="14160" cy="9093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14160" h="9093">
                        <a:moveTo>
                          <a:pt x="13296" y="0"/>
                        </a:moveTo>
                        <a:lnTo>
                          <a:pt x="6350" y="1270"/>
                        </a:lnTo>
                        <a:lnTo>
                          <a:pt x="5651" y="1460"/>
                        </a:lnTo>
                        <a:lnTo>
                          <a:pt x="4787" y="1930"/>
                        </a:lnTo>
                        <a:lnTo>
                          <a:pt x="3746" y="2324"/>
                        </a:lnTo>
                        <a:lnTo>
                          <a:pt x="1752" y="3302"/>
                        </a:lnTo>
                        <a:lnTo>
                          <a:pt x="609" y="4572"/>
                        </a:lnTo>
                        <a:lnTo>
                          <a:pt x="190" y="5905"/>
                        </a:lnTo>
                        <a:lnTo>
                          <a:pt x="0" y="6654"/>
                        </a:lnTo>
                        <a:lnTo>
                          <a:pt x="292" y="7645"/>
                        </a:lnTo>
                        <a:lnTo>
                          <a:pt x="736" y="8420"/>
                        </a:lnTo>
                        <a:lnTo>
                          <a:pt x="1752" y="8851"/>
                        </a:lnTo>
                        <a:lnTo>
                          <a:pt x="3048" y="8928"/>
                        </a:lnTo>
                        <a:lnTo>
                          <a:pt x="4521" y="9093"/>
                        </a:lnTo>
                        <a:lnTo>
                          <a:pt x="12827" y="3467"/>
                        </a:lnTo>
                        <a:lnTo>
                          <a:pt x="14160" y="2324"/>
                        </a:lnTo>
                        <a:lnTo>
                          <a:pt x="13893" y="1727"/>
                        </a:lnTo>
                        <a:lnTo>
                          <a:pt x="13296" y="0"/>
                        </a:lnTo>
                        <a:close/>
                      </a:path>
                    </a:pathLst>
                  </a:custGeom>
                  <a:solidFill>
                    <a:srgbClr val="EB1C2A"/>
                  </a:solidFill>
                </p:spPr>
                <p:txBody>
                  <a:bodyPr wrap="square" lIns="0" tIns="0" rIns="0" bIns="0" rtlCol="0">
                    <a:noAutofit/>
                  </a:bodyPr>
                  <a:lstStyle/>
                  <a:p>
                    <a:pPr defTabSz="914159"/>
                    <a:endParaRPr>
                      <a:solidFill>
                        <a:prstClr val="black"/>
                      </a:solidFill>
                    </a:endParaRPr>
                  </a:p>
                </p:txBody>
              </p:sp>
              <p:sp>
                <p:nvSpPr>
                  <p:cNvPr id="335" name="object 325"/>
                  <p:cNvSpPr/>
                  <p:nvPr/>
                </p:nvSpPr>
                <p:spPr>
                  <a:xfrm>
                    <a:off x="5598619" y="3619409"/>
                    <a:ext cx="11582" cy="11417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11582" h="11417">
                        <a:moveTo>
                          <a:pt x="7365" y="0"/>
                        </a:moveTo>
                        <a:lnTo>
                          <a:pt x="4190" y="0"/>
                        </a:lnTo>
                        <a:lnTo>
                          <a:pt x="2806" y="571"/>
                        </a:lnTo>
                        <a:lnTo>
                          <a:pt x="1752" y="1536"/>
                        </a:lnTo>
                        <a:lnTo>
                          <a:pt x="596" y="2730"/>
                        </a:lnTo>
                        <a:lnTo>
                          <a:pt x="0" y="4089"/>
                        </a:lnTo>
                        <a:lnTo>
                          <a:pt x="0" y="7188"/>
                        </a:lnTo>
                        <a:lnTo>
                          <a:pt x="596" y="8636"/>
                        </a:lnTo>
                        <a:lnTo>
                          <a:pt x="1752" y="9690"/>
                        </a:lnTo>
                        <a:lnTo>
                          <a:pt x="2806" y="10820"/>
                        </a:lnTo>
                        <a:lnTo>
                          <a:pt x="4190" y="11417"/>
                        </a:lnTo>
                        <a:lnTo>
                          <a:pt x="7365" y="11417"/>
                        </a:lnTo>
                        <a:lnTo>
                          <a:pt x="8686" y="10820"/>
                        </a:lnTo>
                        <a:lnTo>
                          <a:pt x="9791" y="9690"/>
                        </a:lnTo>
                        <a:lnTo>
                          <a:pt x="11023" y="8636"/>
                        </a:lnTo>
                        <a:lnTo>
                          <a:pt x="11582" y="7188"/>
                        </a:lnTo>
                        <a:lnTo>
                          <a:pt x="11582" y="4089"/>
                        </a:lnTo>
                        <a:lnTo>
                          <a:pt x="11023" y="2730"/>
                        </a:lnTo>
                        <a:lnTo>
                          <a:pt x="9791" y="1536"/>
                        </a:lnTo>
                        <a:lnTo>
                          <a:pt x="8839" y="571"/>
                        </a:lnTo>
                        <a:lnTo>
                          <a:pt x="7365" y="0"/>
                        </a:lnTo>
                        <a:close/>
                      </a:path>
                    </a:pathLst>
                  </a:custGeom>
                  <a:solidFill>
                    <a:srgbClr val="EFE933"/>
                  </a:solidFill>
                </p:spPr>
                <p:txBody>
                  <a:bodyPr wrap="square" lIns="0" tIns="0" rIns="0" bIns="0" rtlCol="0">
                    <a:noAutofit/>
                  </a:bodyPr>
                  <a:lstStyle/>
                  <a:p>
                    <a:pPr defTabSz="914159"/>
                    <a:endParaRPr>
                      <a:solidFill>
                        <a:prstClr val="black"/>
                      </a:solidFill>
                    </a:endParaRPr>
                  </a:p>
                </p:txBody>
              </p:sp>
              <p:sp>
                <p:nvSpPr>
                  <p:cNvPr id="336" name="object 326"/>
                  <p:cNvSpPr/>
                  <p:nvPr/>
                </p:nvSpPr>
                <p:spPr>
                  <a:xfrm>
                    <a:off x="5606378" y="3478040"/>
                    <a:ext cx="20370" cy="27152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20370" h="27152">
                        <a:moveTo>
                          <a:pt x="14704" y="4025"/>
                        </a:moveTo>
                        <a:lnTo>
                          <a:pt x="12585" y="4025"/>
                        </a:lnTo>
                        <a:lnTo>
                          <a:pt x="12966" y="5676"/>
                        </a:lnTo>
                        <a:lnTo>
                          <a:pt x="12966" y="9994"/>
                        </a:lnTo>
                        <a:lnTo>
                          <a:pt x="4724" y="9994"/>
                        </a:lnTo>
                        <a:lnTo>
                          <a:pt x="2209" y="11950"/>
                        </a:lnTo>
                        <a:lnTo>
                          <a:pt x="4724" y="14681"/>
                        </a:lnTo>
                        <a:lnTo>
                          <a:pt x="4622" y="27051"/>
                        </a:lnTo>
                        <a:lnTo>
                          <a:pt x="9524" y="27152"/>
                        </a:lnTo>
                        <a:lnTo>
                          <a:pt x="11595" y="25806"/>
                        </a:lnTo>
                        <a:lnTo>
                          <a:pt x="13144" y="23202"/>
                        </a:lnTo>
                        <a:lnTo>
                          <a:pt x="20027" y="23202"/>
                        </a:lnTo>
                        <a:lnTo>
                          <a:pt x="20027" y="22720"/>
                        </a:lnTo>
                        <a:lnTo>
                          <a:pt x="6908" y="22720"/>
                        </a:lnTo>
                        <a:lnTo>
                          <a:pt x="6591" y="20358"/>
                        </a:lnTo>
                        <a:lnTo>
                          <a:pt x="6591" y="13919"/>
                        </a:lnTo>
                        <a:lnTo>
                          <a:pt x="19549" y="13919"/>
                        </a:lnTo>
                        <a:lnTo>
                          <a:pt x="17627" y="9994"/>
                        </a:lnTo>
                        <a:lnTo>
                          <a:pt x="12966" y="9994"/>
                        </a:lnTo>
                        <a:lnTo>
                          <a:pt x="8762" y="9855"/>
                        </a:lnTo>
                        <a:lnTo>
                          <a:pt x="17559" y="9855"/>
                        </a:lnTo>
                        <a:lnTo>
                          <a:pt x="14704" y="4025"/>
                        </a:lnTo>
                        <a:close/>
                      </a:path>
                      <a:path w="20370" h="27152">
                        <a:moveTo>
                          <a:pt x="20027" y="23202"/>
                        </a:moveTo>
                        <a:lnTo>
                          <a:pt x="13246" y="23202"/>
                        </a:lnTo>
                        <a:lnTo>
                          <a:pt x="13601" y="26695"/>
                        </a:lnTo>
                        <a:lnTo>
                          <a:pt x="20370" y="26695"/>
                        </a:lnTo>
                        <a:lnTo>
                          <a:pt x="20243" y="25082"/>
                        </a:lnTo>
                        <a:lnTo>
                          <a:pt x="20027" y="23406"/>
                        </a:lnTo>
                        <a:lnTo>
                          <a:pt x="20027" y="23202"/>
                        </a:lnTo>
                        <a:close/>
                      </a:path>
                      <a:path w="20370" h="27152">
                        <a:moveTo>
                          <a:pt x="19586" y="13995"/>
                        </a:moveTo>
                        <a:lnTo>
                          <a:pt x="12966" y="13995"/>
                        </a:lnTo>
                        <a:lnTo>
                          <a:pt x="12966" y="16840"/>
                        </a:lnTo>
                        <a:lnTo>
                          <a:pt x="13601" y="22720"/>
                        </a:lnTo>
                        <a:lnTo>
                          <a:pt x="20027" y="22720"/>
                        </a:lnTo>
                        <a:lnTo>
                          <a:pt x="19922" y="14681"/>
                        </a:lnTo>
                        <a:lnTo>
                          <a:pt x="19586" y="13995"/>
                        </a:lnTo>
                        <a:close/>
                      </a:path>
                      <a:path w="20370" h="27152">
                        <a:moveTo>
                          <a:pt x="19549" y="13919"/>
                        </a:moveTo>
                        <a:lnTo>
                          <a:pt x="6591" y="13919"/>
                        </a:lnTo>
                        <a:lnTo>
                          <a:pt x="9321" y="14249"/>
                        </a:lnTo>
                        <a:lnTo>
                          <a:pt x="12966" y="13995"/>
                        </a:lnTo>
                        <a:lnTo>
                          <a:pt x="19586" y="13995"/>
                        </a:lnTo>
                        <a:close/>
                      </a:path>
                      <a:path w="20370" h="27152">
                        <a:moveTo>
                          <a:pt x="10706" y="0"/>
                        </a:moveTo>
                        <a:lnTo>
                          <a:pt x="6807" y="0"/>
                        </a:lnTo>
                        <a:lnTo>
                          <a:pt x="4381" y="469"/>
                        </a:lnTo>
                        <a:lnTo>
                          <a:pt x="2743" y="1752"/>
                        </a:lnTo>
                        <a:lnTo>
                          <a:pt x="1003" y="2832"/>
                        </a:lnTo>
                        <a:lnTo>
                          <a:pt x="0" y="4927"/>
                        </a:lnTo>
                        <a:lnTo>
                          <a:pt x="0" y="8089"/>
                        </a:lnTo>
                        <a:lnTo>
                          <a:pt x="7238" y="8089"/>
                        </a:lnTo>
                        <a:lnTo>
                          <a:pt x="7316" y="4927"/>
                        </a:lnTo>
                        <a:lnTo>
                          <a:pt x="7378" y="4025"/>
                        </a:lnTo>
                        <a:lnTo>
                          <a:pt x="14704" y="4025"/>
                        </a:lnTo>
                        <a:lnTo>
                          <a:pt x="12826" y="190"/>
                        </a:lnTo>
                        <a:lnTo>
                          <a:pt x="10706" y="0"/>
                        </a:lnTo>
                        <a:close/>
                      </a:path>
                    </a:pathLst>
                  </a:custGeom>
                  <a:solidFill>
                    <a:srgbClr val="FBAA19"/>
                  </a:solidFill>
                </p:spPr>
                <p:txBody>
                  <a:bodyPr wrap="square" lIns="0" tIns="0" rIns="0" bIns="0" rtlCol="0">
                    <a:noAutofit/>
                  </a:bodyPr>
                  <a:lstStyle/>
                  <a:p>
                    <a:pPr defTabSz="914159"/>
                    <a:endParaRPr>
                      <a:solidFill>
                        <a:prstClr val="black"/>
                      </a:solidFill>
                    </a:endParaRPr>
                  </a:p>
                </p:txBody>
              </p:sp>
              <p:sp>
                <p:nvSpPr>
                  <p:cNvPr id="337" name="object 327"/>
                  <p:cNvSpPr/>
                  <p:nvPr/>
                </p:nvSpPr>
                <p:spPr>
                  <a:xfrm>
                    <a:off x="5619207" y="3478229"/>
                    <a:ext cx="7213" cy="14706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7213" h="14706">
                        <a:moveTo>
                          <a:pt x="0" y="0"/>
                        </a:moveTo>
                        <a:lnTo>
                          <a:pt x="7213" y="14706"/>
                        </a:lnTo>
                        <a:lnTo>
                          <a:pt x="7213" y="4381"/>
                        </a:lnTo>
                        <a:lnTo>
                          <a:pt x="6299" y="889"/>
                        </a:lnTo>
                        <a:lnTo>
                          <a:pt x="0" y="0"/>
                        </a:lnTo>
                        <a:close/>
                      </a:path>
                    </a:pathLst>
                  </a:custGeom>
                  <a:solidFill>
                    <a:srgbClr val="49742A"/>
                  </a:solidFill>
                </p:spPr>
                <p:txBody>
                  <a:bodyPr wrap="square" lIns="0" tIns="0" rIns="0" bIns="0" rtlCol="0">
                    <a:noAutofit/>
                  </a:bodyPr>
                  <a:lstStyle/>
                  <a:p>
                    <a:pPr defTabSz="914159"/>
                    <a:endParaRPr>
                      <a:solidFill>
                        <a:prstClr val="black"/>
                      </a:solidFill>
                    </a:endParaRPr>
                  </a:p>
                </p:txBody>
              </p:sp>
              <p:sp>
                <p:nvSpPr>
                  <p:cNvPr id="338" name="object 328"/>
                  <p:cNvSpPr/>
                  <p:nvPr/>
                </p:nvSpPr>
                <p:spPr>
                  <a:xfrm>
                    <a:off x="5590621" y="3477461"/>
                    <a:ext cx="20383" cy="37820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20383" h="37820">
                        <a:moveTo>
                          <a:pt x="19781" y="34404"/>
                        </a:moveTo>
                        <a:lnTo>
                          <a:pt x="7035" y="34404"/>
                        </a:lnTo>
                        <a:lnTo>
                          <a:pt x="8356" y="36956"/>
                        </a:lnTo>
                        <a:lnTo>
                          <a:pt x="10274" y="37820"/>
                        </a:lnTo>
                        <a:lnTo>
                          <a:pt x="19164" y="37820"/>
                        </a:lnTo>
                        <a:lnTo>
                          <a:pt x="19781" y="34404"/>
                        </a:lnTo>
                        <a:close/>
                      </a:path>
                      <a:path w="20383" h="37820">
                        <a:moveTo>
                          <a:pt x="7200" y="0"/>
                        </a:moveTo>
                        <a:lnTo>
                          <a:pt x="0" y="0"/>
                        </a:lnTo>
                        <a:lnTo>
                          <a:pt x="0" y="12445"/>
                        </a:lnTo>
                        <a:lnTo>
                          <a:pt x="5105" y="14579"/>
                        </a:lnTo>
                        <a:lnTo>
                          <a:pt x="5816" y="18503"/>
                        </a:lnTo>
                        <a:lnTo>
                          <a:pt x="5486" y="23304"/>
                        </a:lnTo>
                        <a:lnTo>
                          <a:pt x="0" y="23304"/>
                        </a:lnTo>
                        <a:lnTo>
                          <a:pt x="0" y="25882"/>
                        </a:lnTo>
                        <a:lnTo>
                          <a:pt x="5270" y="25882"/>
                        </a:lnTo>
                        <a:lnTo>
                          <a:pt x="5105" y="28384"/>
                        </a:lnTo>
                        <a:lnTo>
                          <a:pt x="3403" y="30340"/>
                        </a:lnTo>
                        <a:lnTo>
                          <a:pt x="0" y="31902"/>
                        </a:lnTo>
                        <a:lnTo>
                          <a:pt x="0" y="37249"/>
                        </a:lnTo>
                        <a:lnTo>
                          <a:pt x="6883" y="37249"/>
                        </a:lnTo>
                        <a:lnTo>
                          <a:pt x="6883" y="34404"/>
                        </a:lnTo>
                        <a:lnTo>
                          <a:pt x="19781" y="34404"/>
                        </a:lnTo>
                        <a:lnTo>
                          <a:pt x="19971" y="33350"/>
                        </a:lnTo>
                        <a:lnTo>
                          <a:pt x="7670" y="33350"/>
                        </a:lnTo>
                        <a:lnTo>
                          <a:pt x="7200" y="30594"/>
                        </a:lnTo>
                        <a:lnTo>
                          <a:pt x="7200" y="15252"/>
                        </a:lnTo>
                        <a:lnTo>
                          <a:pt x="15572" y="15252"/>
                        </a:lnTo>
                        <a:lnTo>
                          <a:pt x="16217" y="13830"/>
                        </a:lnTo>
                        <a:lnTo>
                          <a:pt x="16405" y="13690"/>
                        </a:lnTo>
                        <a:lnTo>
                          <a:pt x="7315" y="13690"/>
                        </a:lnTo>
                        <a:lnTo>
                          <a:pt x="7200" y="0"/>
                        </a:lnTo>
                        <a:close/>
                      </a:path>
                      <a:path w="20383" h="37820">
                        <a:moveTo>
                          <a:pt x="15572" y="15252"/>
                        </a:moveTo>
                        <a:lnTo>
                          <a:pt x="13360" y="15252"/>
                        </a:lnTo>
                        <a:lnTo>
                          <a:pt x="13258" y="30594"/>
                        </a:lnTo>
                        <a:lnTo>
                          <a:pt x="12826" y="33350"/>
                        </a:lnTo>
                        <a:lnTo>
                          <a:pt x="19971" y="33350"/>
                        </a:lnTo>
                        <a:lnTo>
                          <a:pt x="20129" y="32473"/>
                        </a:lnTo>
                        <a:lnTo>
                          <a:pt x="20383" y="27635"/>
                        </a:lnTo>
                        <a:lnTo>
                          <a:pt x="16649" y="26733"/>
                        </a:lnTo>
                        <a:lnTo>
                          <a:pt x="15227" y="23355"/>
                        </a:lnTo>
                        <a:lnTo>
                          <a:pt x="15227" y="16014"/>
                        </a:lnTo>
                        <a:lnTo>
                          <a:pt x="15572" y="15252"/>
                        </a:lnTo>
                        <a:close/>
                      </a:path>
                      <a:path w="20383" h="37820">
                        <a:moveTo>
                          <a:pt x="15481" y="10769"/>
                        </a:moveTo>
                        <a:lnTo>
                          <a:pt x="10642" y="10769"/>
                        </a:lnTo>
                        <a:lnTo>
                          <a:pt x="8851" y="11556"/>
                        </a:lnTo>
                        <a:lnTo>
                          <a:pt x="7315" y="13690"/>
                        </a:lnTo>
                        <a:lnTo>
                          <a:pt x="16405" y="13690"/>
                        </a:lnTo>
                        <a:lnTo>
                          <a:pt x="17970" y="12522"/>
                        </a:lnTo>
                        <a:lnTo>
                          <a:pt x="16840" y="11442"/>
                        </a:lnTo>
                        <a:lnTo>
                          <a:pt x="15481" y="10769"/>
                        </a:lnTo>
                        <a:close/>
                      </a:path>
                    </a:pathLst>
                  </a:custGeom>
                  <a:solidFill>
                    <a:srgbClr val="0058A3"/>
                  </a:solidFill>
                </p:spPr>
                <p:txBody>
                  <a:bodyPr wrap="square" lIns="0" tIns="0" rIns="0" bIns="0" rtlCol="0">
                    <a:noAutofit/>
                  </a:bodyPr>
                  <a:lstStyle/>
                  <a:p>
                    <a:pPr defTabSz="914159"/>
                    <a:endParaRPr>
                      <a:solidFill>
                        <a:prstClr val="black"/>
                      </a:solidFill>
                    </a:endParaRPr>
                  </a:p>
                </p:txBody>
              </p:sp>
              <p:sp>
                <p:nvSpPr>
                  <p:cNvPr id="339" name="object 329"/>
                  <p:cNvSpPr/>
                  <p:nvPr/>
                </p:nvSpPr>
                <p:spPr>
                  <a:xfrm>
                    <a:off x="5605844" y="3489978"/>
                    <a:ext cx="5257" cy="15112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5257" h="15113">
                        <a:moveTo>
                          <a:pt x="2743" y="0"/>
                        </a:moveTo>
                        <a:lnTo>
                          <a:pt x="977" y="1308"/>
                        </a:lnTo>
                        <a:lnTo>
                          <a:pt x="0" y="3492"/>
                        </a:lnTo>
                        <a:lnTo>
                          <a:pt x="0" y="10833"/>
                        </a:lnTo>
                        <a:lnTo>
                          <a:pt x="1422" y="14211"/>
                        </a:lnTo>
                        <a:lnTo>
                          <a:pt x="5156" y="15112"/>
                        </a:lnTo>
                        <a:lnTo>
                          <a:pt x="5257" y="2730"/>
                        </a:lnTo>
                        <a:lnTo>
                          <a:pt x="2743" y="0"/>
                        </a:lnTo>
                        <a:close/>
                      </a:path>
                    </a:pathLst>
                  </a:custGeom>
                  <a:solidFill>
                    <a:srgbClr val="C98214"/>
                  </a:solidFill>
                </p:spPr>
                <p:txBody>
                  <a:bodyPr wrap="square" lIns="0" tIns="0" rIns="0" bIns="0" rtlCol="0">
                    <a:noAutofit/>
                  </a:bodyPr>
                  <a:lstStyle/>
                  <a:p>
                    <a:pPr defTabSz="914159"/>
                    <a:endParaRPr>
                      <a:solidFill>
                        <a:prstClr val="black"/>
                      </a:solidFill>
                    </a:endParaRPr>
                  </a:p>
                </p:txBody>
              </p:sp>
              <p:sp>
                <p:nvSpPr>
                  <p:cNvPr id="340" name="object 330"/>
                  <p:cNvSpPr/>
                  <p:nvPr/>
                </p:nvSpPr>
                <p:spPr>
                  <a:xfrm>
                    <a:off x="5590621" y="3503334"/>
                    <a:ext cx="5270" cy="5930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5270" h="5930">
                        <a:moveTo>
                          <a:pt x="5270" y="0"/>
                        </a:moveTo>
                        <a:lnTo>
                          <a:pt x="0" y="0"/>
                        </a:lnTo>
                        <a:lnTo>
                          <a:pt x="203" y="5930"/>
                        </a:lnTo>
                        <a:lnTo>
                          <a:pt x="3403" y="4470"/>
                        </a:lnTo>
                        <a:lnTo>
                          <a:pt x="5105" y="2527"/>
                        </a:lnTo>
                        <a:lnTo>
                          <a:pt x="5270" y="0"/>
                        </a:lnTo>
                        <a:close/>
                      </a:path>
                    </a:pathLst>
                  </a:custGeom>
                  <a:solidFill>
                    <a:srgbClr val="7A003C"/>
                  </a:solidFill>
                </p:spPr>
                <p:txBody>
                  <a:bodyPr wrap="square" lIns="0" tIns="0" rIns="0" bIns="0" rtlCol="0">
                    <a:noAutofit/>
                  </a:bodyPr>
                  <a:lstStyle/>
                  <a:p>
                    <a:pPr defTabSz="914159"/>
                    <a:endParaRPr>
                      <a:solidFill>
                        <a:prstClr val="black"/>
                      </a:solidFill>
                    </a:endParaRPr>
                  </a:p>
                </p:txBody>
              </p:sp>
              <p:sp>
                <p:nvSpPr>
                  <p:cNvPr id="341" name="object 331"/>
                  <p:cNvSpPr/>
                  <p:nvPr/>
                </p:nvSpPr>
                <p:spPr>
                  <a:xfrm>
                    <a:off x="5590621" y="3489902"/>
                    <a:ext cx="5803" cy="10858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5803" h="10858">
                        <a:moveTo>
                          <a:pt x="0" y="0"/>
                        </a:moveTo>
                        <a:lnTo>
                          <a:pt x="0" y="10858"/>
                        </a:lnTo>
                        <a:lnTo>
                          <a:pt x="5486" y="10858"/>
                        </a:lnTo>
                        <a:lnTo>
                          <a:pt x="5803" y="6057"/>
                        </a:lnTo>
                        <a:lnTo>
                          <a:pt x="5105" y="2133"/>
                        </a:lnTo>
                        <a:lnTo>
                          <a:pt x="0" y="0"/>
                        </a:lnTo>
                        <a:close/>
                      </a:path>
                    </a:pathLst>
                  </a:custGeom>
                  <a:solidFill>
                    <a:srgbClr val="7A003C"/>
                  </a:solidFill>
                </p:spPr>
                <p:txBody>
                  <a:bodyPr wrap="square" lIns="0" tIns="0" rIns="0" bIns="0" rtlCol="0">
                    <a:noAutofit/>
                  </a:bodyPr>
                  <a:lstStyle/>
                  <a:p>
                    <a:pPr defTabSz="914159"/>
                    <a:endParaRPr>
                      <a:solidFill>
                        <a:prstClr val="black"/>
                      </a:solidFill>
                    </a:endParaRPr>
                  </a:p>
                </p:txBody>
              </p:sp>
              <p:sp>
                <p:nvSpPr>
                  <p:cNvPr id="342" name="object 332"/>
                  <p:cNvSpPr/>
                  <p:nvPr/>
                </p:nvSpPr>
                <p:spPr>
                  <a:xfrm>
                    <a:off x="5617463" y="3474737"/>
                    <a:ext cx="27766" cy="37020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27766" h="37020">
                        <a:moveTo>
                          <a:pt x="10401" y="0"/>
                        </a:moveTo>
                        <a:lnTo>
                          <a:pt x="0" y="0"/>
                        </a:lnTo>
                        <a:lnTo>
                          <a:pt x="1752" y="3492"/>
                        </a:lnTo>
                        <a:lnTo>
                          <a:pt x="8039" y="4381"/>
                        </a:lnTo>
                        <a:lnTo>
                          <a:pt x="8940" y="7874"/>
                        </a:lnTo>
                        <a:lnTo>
                          <a:pt x="8940" y="18186"/>
                        </a:lnTo>
                        <a:lnTo>
                          <a:pt x="11899" y="24231"/>
                        </a:lnTo>
                        <a:lnTo>
                          <a:pt x="11899" y="37020"/>
                        </a:lnTo>
                        <a:lnTo>
                          <a:pt x="21412" y="37020"/>
                        </a:lnTo>
                        <a:lnTo>
                          <a:pt x="21412" y="24231"/>
                        </a:lnTo>
                        <a:lnTo>
                          <a:pt x="25920" y="15709"/>
                        </a:lnTo>
                        <a:lnTo>
                          <a:pt x="17183" y="15709"/>
                        </a:lnTo>
                        <a:lnTo>
                          <a:pt x="10401" y="0"/>
                        </a:lnTo>
                        <a:close/>
                      </a:path>
                      <a:path w="27766" h="37020">
                        <a:moveTo>
                          <a:pt x="27272" y="0"/>
                        </a:moveTo>
                        <a:lnTo>
                          <a:pt x="24511" y="0"/>
                        </a:lnTo>
                        <a:lnTo>
                          <a:pt x="17183" y="15709"/>
                        </a:lnTo>
                        <a:lnTo>
                          <a:pt x="25920" y="15709"/>
                        </a:lnTo>
                        <a:lnTo>
                          <a:pt x="27766" y="12221"/>
                        </a:lnTo>
                        <a:lnTo>
                          <a:pt x="27272" y="0"/>
                        </a:lnTo>
                        <a:close/>
                      </a:path>
                    </a:pathLst>
                  </a:custGeom>
                  <a:solidFill>
                    <a:srgbClr val="58B947"/>
                  </a:solidFill>
                </p:spPr>
                <p:txBody>
                  <a:bodyPr wrap="square" lIns="0" tIns="0" rIns="0" bIns="0" rtlCol="0">
                    <a:noAutofit/>
                  </a:bodyPr>
                  <a:lstStyle/>
                  <a:p>
                    <a:pPr defTabSz="914159"/>
                    <a:endParaRPr>
                      <a:solidFill>
                        <a:prstClr val="black"/>
                      </a:solidFill>
                    </a:endParaRPr>
                  </a:p>
                </p:txBody>
              </p:sp>
              <p:sp>
                <p:nvSpPr>
                  <p:cNvPr id="343" name="object 333"/>
                  <p:cNvSpPr/>
                  <p:nvPr/>
                </p:nvSpPr>
                <p:spPr>
                  <a:xfrm>
                    <a:off x="5565148" y="3487785"/>
                    <a:ext cx="25476" cy="23926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25476" h="23926">
                        <a:moveTo>
                          <a:pt x="15697" y="0"/>
                        </a:moveTo>
                        <a:lnTo>
                          <a:pt x="6502" y="0"/>
                        </a:lnTo>
                        <a:lnTo>
                          <a:pt x="2743" y="495"/>
                        </a:lnTo>
                        <a:lnTo>
                          <a:pt x="0" y="1282"/>
                        </a:lnTo>
                        <a:lnTo>
                          <a:pt x="0" y="22593"/>
                        </a:lnTo>
                        <a:lnTo>
                          <a:pt x="2781" y="23469"/>
                        </a:lnTo>
                        <a:lnTo>
                          <a:pt x="6502" y="23926"/>
                        </a:lnTo>
                        <a:lnTo>
                          <a:pt x="15506" y="23926"/>
                        </a:lnTo>
                        <a:lnTo>
                          <a:pt x="25476" y="21590"/>
                        </a:lnTo>
                        <a:lnTo>
                          <a:pt x="25476" y="19748"/>
                        </a:lnTo>
                        <a:lnTo>
                          <a:pt x="5765" y="19748"/>
                        </a:lnTo>
                        <a:lnTo>
                          <a:pt x="5689" y="17526"/>
                        </a:lnTo>
                        <a:lnTo>
                          <a:pt x="5626" y="12979"/>
                        </a:lnTo>
                        <a:lnTo>
                          <a:pt x="25476" y="12979"/>
                        </a:lnTo>
                        <a:lnTo>
                          <a:pt x="25476" y="9321"/>
                        </a:lnTo>
                        <a:lnTo>
                          <a:pt x="5626" y="9321"/>
                        </a:lnTo>
                        <a:lnTo>
                          <a:pt x="5511" y="3924"/>
                        </a:lnTo>
                        <a:lnTo>
                          <a:pt x="25476" y="3924"/>
                        </a:lnTo>
                        <a:lnTo>
                          <a:pt x="25476" y="2108"/>
                        </a:lnTo>
                        <a:lnTo>
                          <a:pt x="24345" y="1524"/>
                        </a:lnTo>
                        <a:lnTo>
                          <a:pt x="23075" y="1219"/>
                        </a:lnTo>
                        <a:lnTo>
                          <a:pt x="21526" y="901"/>
                        </a:lnTo>
                        <a:lnTo>
                          <a:pt x="19024" y="342"/>
                        </a:lnTo>
                        <a:lnTo>
                          <a:pt x="15697" y="0"/>
                        </a:lnTo>
                        <a:close/>
                      </a:path>
                      <a:path w="25476" h="23926">
                        <a:moveTo>
                          <a:pt x="25476" y="15544"/>
                        </a:moveTo>
                        <a:lnTo>
                          <a:pt x="17259" y="15544"/>
                        </a:lnTo>
                        <a:lnTo>
                          <a:pt x="17259" y="17526"/>
                        </a:lnTo>
                        <a:lnTo>
                          <a:pt x="16256" y="19748"/>
                        </a:lnTo>
                        <a:lnTo>
                          <a:pt x="25476" y="19748"/>
                        </a:lnTo>
                        <a:lnTo>
                          <a:pt x="25476" y="15544"/>
                        </a:lnTo>
                        <a:close/>
                      </a:path>
                      <a:path w="25476" h="23926">
                        <a:moveTo>
                          <a:pt x="25476" y="3924"/>
                        </a:moveTo>
                        <a:lnTo>
                          <a:pt x="17957" y="3924"/>
                        </a:lnTo>
                        <a:lnTo>
                          <a:pt x="17703" y="7099"/>
                        </a:lnTo>
                        <a:lnTo>
                          <a:pt x="17703" y="9321"/>
                        </a:lnTo>
                        <a:lnTo>
                          <a:pt x="25476" y="9321"/>
                        </a:lnTo>
                        <a:lnTo>
                          <a:pt x="25476" y="3924"/>
                        </a:lnTo>
                        <a:close/>
                      </a:path>
                    </a:pathLst>
                  </a:custGeom>
                  <a:solidFill>
                    <a:srgbClr val="ED1A36"/>
                  </a:solidFill>
                </p:spPr>
                <p:txBody>
                  <a:bodyPr wrap="square" lIns="0" tIns="0" rIns="0" bIns="0" rtlCol="0">
                    <a:noAutofit/>
                  </a:bodyPr>
                  <a:lstStyle/>
                  <a:p>
                    <a:pPr defTabSz="914159"/>
                    <a:endParaRPr>
                      <a:solidFill>
                        <a:prstClr val="black"/>
                      </a:solidFill>
                    </a:endParaRPr>
                  </a:p>
                </p:txBody>
              </p:sp>
              <p:sp>
                <p:nvSpPr>
                  <p:cNvPr id="344" name="object 334"/>
                  <p:cNvSpPr/>
                  <p:nvPr/>
                </p:nvSpPr>
                <p:spPr>
                  <a:xfrm>
                    <a:off x="5565138" y="3453586"/>
                    <a:ext cx="78558" cy="81051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78558" h="81051">
                        <a:moveTo>
                          <a:pt x="74891" y="0"/>
                        </a:moveTo>
                        <a:lnTo>
                          <a:pt x="6070" y="0"/>
                        </a:lnTo>
                        <a:lnTo>
                          <a:pt x="0" y="6083"/>
                        </a:lnTo>
                        <a:lnTo>
                          <a:pt x="0" y="74929"/>
                        </a:lnTo>
                        <a:lnTo>
                          <a:pt x="6070" y="81051"/>
                        </a:lnTo>
                        <a:lnTo>
                          <a:pt x="74891" y="81051"/>
                        </a:lnTo>
                        <a:lnTo>
                          <a:pt x="75564" y="80378"/>
                        </a:lnTo>
                        <a:lnTo>
                          <a:pt x="6388" y="80378"/>
                        </a:lnTo>
                        <a:lnTo>
                          <a:pt x="609" y="74587"/>
                        </a:lnTo>
                        <a:lnTo>
                          <a:pt x="609" y="6413"/>
                        </a:lnTo>
                        <a:lnTo>
                          <a:pt x="6388" y="622"/>
                        </a:lnTo>
                        <a:lnTo>
                          <a:pt x="75518" y="622"/>
                        </a:lnTo>
                        <a:lnTo>
                          <a:pt x="74891" y="0"/>
                        </a:lnTo>
                        <a:close/>
                      </a:path>
                      <a:path w="78558" h="81051">
                        <a:moveTo>
                          <a:pt x="78189" y="76764"/>
                        </a:moveTo>
                        <a:lnTo>
                          <a:pt x="74599" y="80378"/>
                        </a:lnTo>
                        <a:lnTo>
                          <a:pt x="75564" y="80378"/>
                        </a:lnTo>
                        <a:lnTo>
                          <a:pt x="78052" y="77891"/>
                        </a:lnTo>
                        <a:lnTo>
                          <a:pt x="78189" y="76764"/>
                        </a:lnTo>
                        <a:close/>
                      </a:path>
                      <a:path w="78558" h="81051">
                        <a:moveTo>
                          <a:pt x="75518" y="622"/>
                        </a:moveTo>
                        <a:lnTo>
                          <a:pt x="74599" y="622"/>
                        </a:lnTo>
                        <a:lnTo>
                          <a:pt x="78558" y="4607"/>
                        </a:lnTo>
                        <a:lnTo>
                          <a:pt x="78424" y="3511"/>
                        </a:lnTo>
                        <a:lnTo>
                          <a:pt x="75518" y="622"/>
                        </a:lnTo>
                        <a:close/>
                      </a:path>
                    </a:pathLst>
                  </a:custGeom>
                  <a:solidFill>
                    <a:srgbClr val="F1D281"/>
                  </a:solidFill>
                </p:spPr>
                <p:txBody>
                  <a:bodyPr wrap="square" lIns="0" tIns="0" rIns="0" bIns="0" rtlCol="0">
                    <a:noAutofit/>
                  </a:bodyPr>
                  <a:lstStyle/>
                  <a:p>
                    <a:pPr defTabSz="914159"/>
                    <a:endParaRPr>
                      <a:solidFill>
                        <a:prstClr val="black"/>
                      </a:solidFill>
                    </a:endParaRPr>
                  </a:p>
                </p:txBody>
              </p:sp>
              <p:sp>
                <p:nvSpPr>
                  <p:cNvPr id="345" name="object 335"/>
                  <p:cNvSpPr/>
                  <p:nvPr/>
                </p:nvSpPr>
                <p:spPr>
                  <a:xfrm>
                    <a:off x="5565137" y="3453580"/>
                    <a:ext cx="80327" cy="81064"/>
                  </a:xfrm>
                  <a:prstGeom prst="rect">
                    <a:avLst/>
                  </a:prstGeom>
                  <a:blipFill>
                    <a:blip r:embed="rId197" cstate="print"/>
                    <a:stretch>
                      <a:fillRect/>
                    </a:stretch>
                  </a:blipFill>
                </p:spPr>
                <p:txBody>
                  <a:bodyPr wrap="square" lIns="0" tIns="0" rIns="0" bIns="0" rtlCol="0">
                    <a:noAutofit/>
                  </a:bodyPr>
                  <a:lstStyle/>
                  <a:p>
                    <a:pPr defTabSz="914159"/>
                    <a:endParaRPr>
                      <a:solidFill>
                        <a:prstClr val="black"/>
                      </a:solidFill>
                    </a:endParaRPr>
                  </a:p>
                </p:txBody>
              </p:sp>
              <p:sp>
                <p:nvSpPr>
                  <p:cNvPr id="346" name="object 336"/>
                  <p:cNvSpPr/>
                  <p:nvPr/>
                </p:nvSpPr>
                <p:spPr>
                  <a:xfrm>
                    <a:off x="5567703" y="3456133"/>
                    <a:ext cx="75895" cy="75971"/>
                  </a:xfrm>
                  <a:prstGeom prst="rect">
                    <a:avLst/>
                  </a:prstGeom>
                  <a:blipFill>
                    <a:blip r:embed="rId198" cstate="print"/>
                    <a:stretch>
                      <a:fillRect/>
                    </a:stretch>
                  </a:blipFill>
                </p:spPr>
                <p:txBody>
                  <a:bodyPr wrap="square" lIns="0" tIns="0" rIns="0" bIns="0" rtlCol="0">
                    <a:noAutofit/>
                  </a:bodyPr>
                  <a:lstStyle/>
                  <a:p>
                    <a:pPr defTabSz="914159"/>
                    <a:endParaRPr>
                      <a:solidFill>
                        <a:prstClr val="black"/>
                      </a:solidFill>
                    </a:endParaRPr>
                  </a:p>
                </p:txBody>
              </p:sp>
              <p:sp>
                <p:nvSpPr>
                  <p:cNvPr id="347" name="object 337"/>
                  <p:cNvSpPr/>
                  <p:nvPr/>
                </p:nvSpPr>
                <p:spPr>
                  <a:xfrm>
                    <a:off x="5567703" y="3456133"/>
                    <a:ext cx="75895" cy="7467"/>
                  </a:xfrm>
                  <a:prstGeom prst="rect">
                    <a:avLst/>
                  </a:prstGeom>
                  <a:blipFill>
                    <a:blip r:embed="rId199" cstate="print"/>
                    <a:stretch>
                      <a:fillRect/>
                    </a:stretch>
                  </a:blipFill>
                </p:spPr>
                <p:txBody>
                  <a:bodyPr wrap="square" lIns="0" tIns="0" rIns="0" bIns="0" rtlCol="0">
                    <a:noAutofit/>
                  </a:bodyPr>
                  <a:lstStyle/>
                  <a:p>
                    <a:pPr defTabSz="914159"/>
                    <a:endParaRPr>
                      <a:solidFill>
                        <a:prstClr val="black"/>
                      </a:solidFill>
                    </a:endParaRPr>
                  </a:p>
                </p:txBody>
              </p:sp>
              <p:sp>
                <p:nvSpPr>
                  <p:cNvPr id="348" name="object 338"/>
                  <p:cNvSpPr/>
                  <p:nvPr/>
                </p:nvSpPr>
                <p:spPr>
                  <a:xfrm>
                    <a:off x="5565162" y="3713909"/>
                    <a:ext cx="5710" cy="7195"/>
                  </a:xfrm>
                  <a:prstGeom prst="rect">
                    <a:avLst/>
                  </a:prstGeom>
                  <a:blipFill>
                    <a:blip r:embed="rId200" cstate="print"/>
                    <a:stretch>
                      <a:fillRect/>
                    </a:stretch>
                  </a:blipFill>
                </p:spPr>
                <p:txBody>
                  <a:bodyPr wrap="square" lIns="0" tIns="0" rIns="0" bIns="0" rtlCol="0">
                    <a:noAutofit/>
                  </a:bodyPr>
                  <a:lstStyle/>
                  <a:p>
                    <a:pPr defTabSz="914159"/>
                    <a:endParaRPr>
                      <a:solidFill>
                        <a:prstClr val="black"/>
                      </a:solidFill>
                    </a:endParaRPr>
                  </a:p>
                </p:txBody>
              </p:sp>
              <p:sp>
                <p:nvSpPr>
                  <p:cNvPr id="349" name="object 339"/>
                  <p:cNvSpPr/>
                  <p:nvPr/>
                </p:nvSpPr>
                <p:spPr>
                  <a:xfrm>
                    <a:off x="5564887" y="3713447"/>
                    <a:ext cx="6351" cy="8004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6351" h="8004">
                        <a:moveTo>
                          <a:pt x="6351" y="0"/>
                        </a:moveTo>
                        <a:lnTo>
                          <a:pt x="6007" y="0"/>
                        </a:lnTo>
                        <a:lnTo>
                          <a:pt x="0" y="5994"/>
                        </a:lnTo>
                        <a:lnTo>
                          <a:pt x="0" y="8004"/>
                        </a:lnTo>
                        <a:lnTo>
                          <a:pt x="609" y="7236"/>
                        </a:lnTo>
                        <a:lnTo>
                          <a:pt x="609" y="6311"/>
                        </a:lnTo>
                        <a:lnTo>
                          <a:pt x="4224" y="2680"/>
                        </a:lnTo>
                        <a:lnTo>
                          <a:pt x="6351" y="0"/>
                        </a:lnTo>
                        <a:close/>
                      </a:path>
                    </a:pathLst>
                  </a:custGeom>
                  <a:solidFill>
                    <a:srgbClr val="9DACB4"/>
                  </a:solidFill>
                </p:spPr>
                <p:txBody>
                  <a:bodyPr wrap="square" lIns="0" tIns="0" rIns="0" bIns="0" rtlCol="0">
                    <a:noAutofit/>
                  </a:bodyPr>
                  <a:lstStyle/>
                  <a:p>
                    <a:pPr defTabSz="914159"/>
                    <a:endParaRPr>
                      <a:solidFill>
                        <a:prstClr val="black"/>
                      </a:solidFill>
                    </a:endParaRPr>
                  </a:p>
                </p:txBody>
              </p:sp>
              <p:sp>
                <p:nvSpPr>
                  <p:cNvPr id="350" name="object 340"/>
                  <p:cNvSpPr/>
                  <p:nvPr/>
                </p:nvSpPr>
                <p:spPr>
                  <a:xfrm>
                    <a:off x="5564870" y="3713447"/>
                    <a:ext cx="6368" cy="8025"/>
                  </a:xfrm>
                  <a:prstGeom prst="rect">
                    <a:avLst/>
                  </a:prstGeom>
                  <a:blipFill>
                    <a:blip r:embed="rId201" cstate="print"/>
                    <a:stretch>
                      <a:fillRect/>
                    </a:stretch>
                  </a:blipFill>
                </p:spPr>
                <p:txBody>
                  <a:bodyPr wrap="square" lIns="0" tIns="0" rIns="0" bIns="0" rtlCol="0">
                    <a:noAutofit/>
                  </a:bodyPr>
                  <a:lstStyle/>
                  <a:p>
                    <a:pPr defTabSz="914159"/>
                    <a:endParaRPr>
                      <a:solidFill>
                        <a:prstClr val="black"/>
                      </a:solidFill>
                    </a:endParaRPr>
                  </a:p>
                </p:txBody>
              </p:sp>
              <p:sp>
                <p:nvSpPr>
                  <p:cNvPr id="351" name="object 341"/>
                  <p:cNvSpPr/>
                  <p:nvPr/>
                </p:nvSpPr>
                <p:spPr>
                  <a:xfrm>
                    <a:off x="4913510" y="3126798"/>
                    <a:ext cx="731951" cy="731939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731951" h="731939">
                        <a:moveTo>
                          <a:pt x="731951" y="365975"/>
                        </a:moveTo>
                        <a:lnTo>
                          <a:pt x="727162" y="425335"/>
                        </a:lnTo>
                        <a:lnTo>
                          <a:pt x="713295" y="481645"/>
                        </a:lnTo>
                        <a:lnTo>
                          <a:pt x="691104" y="534153"/>
                        </a:lnTo>
                        <a:lnTo>
                          <a:pt x="661342" y="582105"/>
                        </a:lnTo>
                        <a:lnTo>
                          <a:pt x="624763" y="624747"/>
                        </a:lnTo>
                        <a:lnTo>
                          <a:pt x="582120" y="661327"/>
                        </a:lnTo>
                        <a:lnTo>
                          <a:pt x="534167" y="691089"/>
                        </a:lnTo>
                        <a:lnTo>
                          <a:pt x="481656" y="713281"/>
                        </a:lnTo>
                        <a:lnTo>
                          <a:pt x="425341" y="727149"/>
                        </a:lnTo>
                        <a:lnTo>
                          <a:pt x="365975" y="731939"/>
                        </a:lnTo>
                        <a:lnTo>
                          <a:pt x="335960" y="730725"/>
                        </a:lnTo>
                        <a:lnTo>
                          <a:pt x="278028" y="721302"/>
                        </a:lnTo>
                        <a:lnTo>
                          <a:pt x="223522" y="703178"/>
                        </a:lnTo>
                        <a:lnTo>
                          <a:pt x="173196" y="677107"/>
                        </a:lnTo>
                        <a:lnTo>
                          <a:pt x="127803" y="643842"/>
                        </a:lnTo>
                        <a:lnTo>
                          <a:pt x="88097" y="604137"/>
                        </a:lnTo>
                        <a:lnTo>
                          <a:pt x="54832" y="558746"/>
                        </a:lnTo>
                        <a:lnTo>
                          <a:pt x="28760" y="508421"/>
                        </a:lnTo>
                        <a:lnTo>
                          <a:pt x="10636" y="453918"/>
                        </a:lnTo>
                        <a:lnTo>
                          <a:pt x="1213" y="395989"/>
                        </a:lnTo>
                        <a:lnTo>
                          <a:pt x="0" y="365975"/>
                        </a:lnTo>
                        <a:lnTo>
                          <a:pt x="1213" y="335958"/>
                        </a:lnTo>
                        <a:lnTo>
                          <a:pt x="10636" y="278024"/>
                        </a:lnTo>
                        <a:lnTo>
                          <a:pt x="28760" y="223517"/>
                        </a:lnTo>
                        <a:lnTo>
                          <a:pt x="54832" y="173190"/>
                        </a:lnTo>
                        <a:lnTo>
                          <a:pt x="88097" y="127798"/>
                        </a:lnTo>
                        <a:lnTo>
                          <a:pt x="127803" y="88093"/>
                        </a:lnTo>
                        <a:lnTo>
                          <a:pt x="173196" y="54829"/>
                        </a:lnTo>
                        <a:lnTo>
                          <a:pt x="223522" y="28758"/>
                        </a:lnTo>
                        <a:lnTo>
                          <a:pt x="278028" y="10635"/>
                        </a:lnTo>
                        <a:lnTo>
                          <a:pt x="335960" y="1213"/>
                        </a:lnTo>
                        <a:lnTo>
                          <a:pt x="365975" y="0"/>
                        </a:lnTo>
                        <a:lnTo>
                          <a:pt x="395993" y="1213"/>
                        </a:lnTo>
                        <a:lnTo>
                          <a:pt x="453927" y="10635"/>
                        </a:lnTo>
                        <a:lnTo>
                          <a:pt x="508434" y="28758"/>
                        </a:lnTo>
                        <a:lnTo>
                          <a:pt x="558760" y="54829"/>
                        </a:lnTo>
                        <a:lnTo>
                          <a:pt x="604153" y="88093"/>
                        </a:lnTo>
                        <a:lnTo>
                          <a:pt x="643858" y="127798"/>
                        </a:lnTo>
                        <a:lnTo>
                          <a:pt x="677122" y="173190"/>
                        </a:lnTo>
                        <a:lnTo>
                          <a:pt x="703193" y="223517"/>
                        </a:lnTo>
                        <a:lnTo>
                          <a:pt x="721316" y="278024"/>
                        </a:lnTo>
                        <a:lnTo>
                          <a:pt x="730738" y="335958"/>
                        </a:lnTo>
                        <a:lnTo>
                          <a:pt x="731951" y="365975"/>
                        </a:lnTo>
                        <a:close/>
                      </a:path>
                    </a:pathLst>
                  </a:custGeom>
                  <a:ln w="6934">
                    <a:solidFill>
                      <a:srgbClr val="FFC425"/>
                    </a:solidFill>
                  </a:ln>
                </p:spPr>
                <p:txBody>
                  <a:bodyPr wrap="square" lIns="0" tIns="0" rIns="0" bIns="0" rtlCol="0">
                    <a:noAutofit/>
                  </a:bodyPr>
                  <a:lstStyle/>
                  <a:p>
                    <a:pPr defTabSz="914159"/>
                    <a:endParaRPr>
                      <a:solidFill>
                        <a:prstClr val="black"/>
                      </a:solidFill>
                    </a:endParaRPr>
                  </a:p>
                </p:txBody>
              </p:sp>
              <p:sp>
                <p:nvSpPr>
                  <p:cNvPr id="352" name="object 342"/>
                  <p:cNvSpPr/>
                  <p:nvPr/>
                </p:nvSpPr>
                <p:spPr>
                  <a:xfrm>
                    <a:off x="612061" y="3362140"/>
                    <a:ext cx="380250" cy="380276"/>
                  </a:xfrm>
                  <a:prstGeom prst="rect">
                    <a:avLst/>
                  </a:prstGeom>
                  <a:blipFill>
                    <a:blip r:embed="rId202" cstate="print"/>
                    <a:stretch>
                      <a:fillRect/>
                    </a:stretch>
                  </a:blipFill>
                </p:spPr>
                <p:txBody>
                  <a:bodyPr wrap="square" lIns="0" tIns="0" rIns="0" bIns="0" rtlCol="0">
                    <a:noAutofit/>
                  </a:bodyPr>
                  <a:lstStyle/>
                  <a:p>
                    <a:pPr defTabSz="914159"/>
                    <a:endParaRPr>
                      <a:solidFill>
                        <a:prstClr val="black"/>
                      </a:solidFill>
                    </a:endParaRPr>
                  </a:p>
                </p:txBody>
              </p:sp>
              <p:sp>
                <p:nvSpPr>
                  <p:cNvPr id="353" name="object 343"/>
                  <p:cNvSpPr/>
                  <p:nvPr/>
                </p:nvSpPr>
                <p:spPr>
                  <a:xfrm>
                    <a:off x="669953" y="3419698"/>
                    <a:ext cx="264923" cy="265300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264923" h="265300">
                        <a:moveTo>
                          <a:pt x="125780" y="0"/>
                        </a:moveTo>
                        <a:lnTo>
                          <a:pt x="85698" y="8393"/>
                        </a:lnTo>
                        <a:lnTo>
                          <a:pt x="51044" y="28505"/>
                        </a:lnTo>
                        <a:lnTo>
                          <a:pt x="23853" y="58822"/>
                        </a:lnTo>
                        <a:lnTo>
                          <a:pt x="6160" y="97834"/>
                        </a:lnTo>
                        <a:lnTo>
                          <a:pt x="0" y="144028"/>
                        </a:lnTo>
                        <a:lnTo>
                          <a:pt x="2017" y="158329"/>
                        </a:lnTo>
                        <a:lnTo>
                          <a:pt x="16633" y="197734"/>
                        </a:lnTo>
                        <a:lnTo>
                          <a:pt x="42300" y="230101"/>
                        </a:lnTo>
                        <a:lnTo>
                          <a:pt x="76714" y="253123"/>
                        </a:lnTo>
                        <a:lnTo>
                          <a:pt x="117572" y="264496"/>
                        </a:lnTo>
                        <a:lnTo>
                          <a:pt x="132226" y="265300"/>
                        </a:lnTo>
                        <a:lnTo>
                          <a:pt x="145353" y="264655"/>
                        </a:lnTo>
                        <a:lnTo>
                          <a:pt x="186079" y="253837"/>
                        </a:lnTo>
                        <a:lnTo>
                          <a:pt x="220564" y="231323"/>
                        </a:lnTo>
                        <a:lnTo>
                          <a:pt x="246561" y="199255"/>
                        </a:lnTo>
                        <a:lnTo>
                          <a:pt x="261823" y="159775"/>
                        </a:lnTo>
                        <a:lnTo>
                          <a:pt x="264923" y="130395"/>
                        </a:lnTo>
                        <a:lnTo>
                          <a:pt x="263926" y="116155"/>
                        </a:lnTo>
                        <a:lnTo>
                          <a:pt x="252343" y="76443"/>
                        </a:lnTo>
                        <a:lnTo>
                          <a:pt x="229297" y="42908"/>
                        </a:lnTo>
                        <a:lnTo>
                          <a:pt x="196627" y="17697"/>
                        </a:lnTo>
                        <a:lnTo>
                          <a:pt x="156170" y="2953"/>
                        </a:lnTo>
                        <a:lnTo>
                          <a:pt x="125780" y="0"/>
                        </a:lnTo>
                        <a:close/>
                      </a:path>
                    </a:pathLst>
                  </a:custGeom>
                  <a:solidFill>
                    <a:srgbClr val="2D2D2D"/>
                  </a:solidFill>
                </p:spPr>
                <p:txBody>
                  <a:bodyPr wrap="square" lIns="0" tIns="0" rIns="0" bIns="0" rtlCol="0">
                    <a:noAutofit/>
                  </a:bodyPr>
                  <a:lstStyle/>
                  <a:p>
                    <a:pPr defTabSz="914159"/>
                    <a:endParaRPr>
                      <a:solidFill>
                        <a:prstClr val="black"/>
                      </a:solidFill>
                    </a:endParaRPr>
                  </a:p>
                </p:txBody>
              </p:sp>
              <p:sp>
                <p:nvSpPr>
                  <p:cNvPr id="354" name="object 344"/>
                  <p:cNvSpPr/>
                  <p:nvPr/>
                </p:nvSpPr>
                <p:spPr>
                  <a:xfrm>
                    <a:off x="682203" y="3432308"/>
                    <a:ext cx="239941" cy="239928"/>
                  </a:xfrm>
                  <a:prstGeom prst="rect">
                    <a:avLst/>
                  </a:prstGeom>
                  <a:blipFill>
                    <a:blip r:embed="rId203" cstate="print"/>
                    <a:stretch>
                      <a:fillRect/>
                    </a:stretch>
                  </a:blipFill>
                </p:spPr>
                <p:txBody>
                  <a:bodyPr wrap="square" lIns="0" tIns="0" rIns="0" bIns="0" rtlCol="0">
                    <a:noAutofit/>
                  </a:bodyPr>
                  <a:lstStyle/>
                  <a:p>
                    <a:pPr defTabSz="914159"/>
                    <a:endParaRPr>
                      <a:solidFill>
                        <a:prstClr val="black"/>
                      </a:solidFill>
                    </a:endParaRPr>
                  </a:p>
                </p:txBody>
              </p:sp>
              <p:sp>
                <p:nvSpPr>
                  <p:cNvPr id="355" name="object 345"/>
                  <p:cNvSpPr/>
                  <p:nvPr/>
                </p:nvSpPr>
                <p:spPr>
                  <a:xfrm>
                    <a:off x="453556" y="3203651"/>
                    <a:ext cx="697243" cy="697252"/>
                  </a:xfrm>
                  <a:prstGeom prst="rect">
                    <a:avLst/>
                  </a:prstGeom>
                  <a:blipFill>
                    <a:blip r:embed="rId204" cstate="print"/>
                    <a:stretch>
                      <a:fillRect/>
                    </a:stretch>
                  </a:blipFill>
                </p:spPr>
                <p:txBody>
                  <a:bodyPr wrap="square" lIns="0" tIns="0" rIns="0" bIns="0" rtlCol="0">
                    <a:noAutofit/>
                  </a:bodyPr>
                  <a:lstStyle/>
                  <a:p>
                    <a:pPr defTabSz="914159"/>
                    <a:endParaRPr>
                      <a:solidFill>
                        <a:prstClr val="black"/>
                      </a:solidFill>
                    </a:endParaRPr>
                  </a:p>
                </p:txBody>
              </p:sp>
              <p:sp>
                <p:nvSpPr>
                  <p:cNvPr id="356" name="object 346"/>
                  <p:cNvSpPr/>
                  <p:nvPr/>
                </p:nvSpPr>
                <p:spPr>
                  <a:xfrm>
                    <a:off x="2968076" y="2234113"/>
                    <a:ext cx="283589" cy="482485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283589" h="482485">
                        <a:moveTo>
                          <a:pt x="36169" y="0"/>
                        </a:moveTo>
                        <a:lnTo>
                          <a:pt x="22394" y="3028"/>
                        </a:lnTo>
                        <a:lnTo>
                          <a:pt x="11665" y="11448"/>
                        </a:lnTo>
                        <a:lnTo>
                          <a:pt x="5520" y="23775"/>
                        </a:lnTo>
                        <a:lnTo>
                          <a:pt x="0" y="448500"/>
                        </a:lnTo>
                        <a:lnTo>
                          <a:pt x="3017" y="462258"/>
                        </a:lnTo>
                        <a:lnTo>
                          <a:pt x="11419" y="472993"/>
                        </a:lnTo>
                        <a:lnTo>
                          <a:pt x="23738" y="479165"/>
                        </a:lnTo>
                        <a:lnTo>
                          <a:pt x="247446" y="482485"/>
                        </a:lnTo>
                        <a:lnTo>
                          <a:pt x="261235" y="479425"/>
                        </a:lnTo>
                        <a:lnTo>
                          <a:pt x="271966" y="470994"/>
                        </a:lnTo>
                        <a:lnTo>
                          <a:pt x="276416" y="462102"/>
                        </a:lnTo>
                        <a:lnTo>
                          <a:pt x="139357" y="462102"/>
                        </a:lnTo>
                        <a:lnTo>
                          <a:pt x="126202" y="457671"/>
                        </a:lnTo>
                        <a:lnTo>
                          <a:pt x="118263" y="446678"/>
                        </a:lnTo>
                        <a:lnTo>
                          <a:pt x="120699" y="430207"/>
                        </a:lnTo>
                        <a:lnTo>
                          <a:pt x="128627" y="420356"/>
                        </a:lnTo>
                        <a:lnTo>
                          <a:pt x="278629" y="420356"/>
                        </a:lnTo>
                        <a:lnTo>
                          <a:pt x="278956" y="395147"/>
                        </a:lnTo>
                        <a:lnTo>
                          <a:pt x="246291" y="395147"/>
                        </a:lnTo>
                        <a:lnTo>
                          <a:pt x="33947" y="392772"/>
                        </a:lnTo>
                        <a:lnTo>
                          <a:pt x="37515" y="67754"/>
                        </a:lnTo>
                        <a:lnTo>
                          <a:pt x="283203" y="67754"/>
                        </a:lnTo>
                        <a:lnTo>
                          <a:pt x="283501" y="44767"/>
                        </a:lnTo>
                        <a:lnTo>
                          <a:pt x="191020" y="44767"/>
                        </a:lnTo>
                        <a:lnTo>
                          <a:pt x="96989" y="43726"/>
                        </a:lnTo>
                        <a:lnTo>
                          <a:pt x="93802" y="40513"/>
                        </a:lnTo>
                        <a:lnTo>
                          <a:pt x="93916" y="32588"/>
                        </a:lnTo>
                        <a:lnTo>
                          <a:pt x="97129" y="29413"/>
                        </a:lnTo>
                        <a:lnTo>
                          <a:pt x="282655" y="29413"/>
                        </a:lnTo>
                        <a:lnTo>
                          <a:pt x="280635" y="20181"/>
                        </a:lnTo>
                        <a:lnTo>
                          <a:pt x="272225" y="9468"/>
                        </a:lnTo>
                        <a:lnTo>
                          <a:pt x="259914" y="3302"/>
                        </a:lnTo>
                        <a:lnTo>
                          <a:pt x="252793" y="2400"/>
                        </a:lnTo>
                        <a:lnTo>
                          <a:pt x="36169" y="0"/>
                        </a:lnTo>
                        <a:close/>
                      </a:path>
                      <a:path w="283589" h="482485">
                        <a:moveTo>
                          <a:pt x="278629" y="420356"/>
                        </a:moveTo>
                        <a:lnTo>
                          <a:pt x="128627" y="420356"/>
                        </a:lnTo>
                        <a:lnTo>
                          <a:pt x="146278" y="420890"/>
                        </a:lnTo>
                        <a:lnTo>
                          <a:pt x="157147" y="426769"/>
                        </a:lnTo>
                        <a:lnTo>
                          <a:pt x="161799" y="436223"/>
                        </a:lnTo>
                        <a:lnTo>
                          <a:pt x="158157" y="451252"/>
                        </a:lnTo>
                        <a:lnTo>
                          <a:pt x="148591" y="460146"/>
                        </a:lnTo>
                        <a:lnTo>
                          <a:pt x="139357" y="462102"/>
                        </a:lnTo>
                        <a:lnTo>
                          <a:pt x="276416" y="462102"/>
                        </a:lnTo>
                        <a:lnTo>
                          <a:pt x="278133" y="458671"/>
                        </a:lnTo>
                        <a:lnTo>
                          <a:pt x="278629" y="420356"/>
                        </a:lnTo>
                        <a:close/>
                      </a:path>
                      <a:path w="283589" h="482485">
                        <a:moveTo>
                          <a:pt x="283203" y="67754"/>
                        </a:moveTo>
                        <a:lnTo>
                          <a:pt x="37515" y="67754"/>
                        </a:lnTo>
                        <a:lnTo>
                          <a:pt x="249910" y="70129"/>
                        </a:lnTo>
                        <a:lnTo>
                          <a:pt x="246291" y="395147"/>
                        </a:lnTo>
                        <a:lnTo>
                          <a:pt x="278956" y="395147"/>
                        </a:lnTo>
                        <a:lnTo>
                          <a:pt x="283203" y="67754"/>
                        </a:lnTo>
                        <a:close/>
                      </a:path>
                      <a:path w="283589" h="482485">
                        <a:moveTo>
                          <a:pt x="282655" y="29413"/>
                        </a:moveTo>
                        <a:lnTo>
                          <a:pt x="97129" y="29413"/>
                        </a:lnTo>
                        <a:lnTo>
                          <a:pt x="191185" y="30441"/>
                        </a:lnTo>
                        <a:lnTo>
                          <a:pt x="194348" y="33680"/>
                        </a:lnTo>
                        <a:lnTo>
                          <a:pt x="194284" y="41617"/>
                        </a:lnTo>
                        <a:lnTo>
                          <a:pt x="191020" y="44767"/>
                        </a:lnTo>
                        <a:lnTo>
                          <a:pt x="283501" y="44767"/>
                        </a:lnTo>
                        <a:lnTo>
                          <a:pt x="283556" y="40513"/>
                        </a:lnTo>
                        <a:lnTo>
                          <a:pt x="283589" y="33680"/>
                        </a:lnTo>
                        <a:lnTo>
                          <a:pt x="282655" y="29413"/>
                        </a:lnTo>
                        <a:close/>
                      </a:path>
                    </a:pathLst>
                  </a:custGeom>
                  <a:solidFill>
                    <a:srgbClr val="424143"/>
                  </a:solidFill>
                </p:spPr>
                <p:txBody>
                  <a:bodyPr wrap="square" lIns="0" tIns="0" rIns="0" bIns="0" rtlCol="0">
                    <a:noAutofit/>
                  </a:bodyPr>
                  <a:lstStyle/>
                  <a:p>
                    <a:pPr defTabSz="914159"/>
                    <a:endParaRPr>
                      <a:solidFill>
                        <a:prstClr val="black"/>
                      </a:solidFill>
                    </a:endParaRPr>
                  </a:p>
                </p:txBody>
              </p:sp>
              <p:sp>
                <p:nvSpPr>
                  <p:cNvPr id="357" name="object 347"/>
                  <p:cNvSpPr/>
                  <p:nvPr/>
                </p:nvSpPr>
                <p:spPr>
                  <a:xfrm>
                    <a:off x="1669951" y="3004913"/>
                    <a:ext cx="1399222" cy="432701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1399222" h="432701">
                        <a:moveTo>
                          <a:pt x="1399222" y="0"/>
                        </a:moveTo>
                        <a:lnTo>
                          <a:pt x="0" y="0"/>
                        </a:lnTo>
                        <a:lnTo>
                          <a:pt x="0" y="432701"/>
                        </a:lnTo>
                        <a:lnTo>
                          <a:pt x="1396695" y="432701"/>
                        </a:lnTo>
                        <a:lnTo>
                          <a:pt x="1399222" y="0"/>
                        </a:lnTo>
                        <a:close/>
                      </a:path>
                    </a:pathLst>
                  </a:custGeom>
                  <a:solidFill>
                    <a:srgbClr val="FFC425"/>
                  </a:solidFill>
                </p:spPr>
                <p:txBody>
                  <a:bodyPr wrap="square" lIns="0" tIns="0" rIns="0" bIns="0" rtlCol="0">
                    <a:noAutofit/>
                  </a:bodyPr>
                  <a:lstStyle/>
                  <a:p>
                    <a:pPr defTabSz="914159"/>
                    <a:endParaRPr>
                      <a:solidFill>
                        <a:prstClr val="black"/>
                      </a:solidFill>
                    </a:endParaRPr>
                  </a:p>
                </p:txBody>
              </p:sp>
              <p:sp>
                <p:nvSpPr>
                  <p:cNvPr id="358" name="object 348"/>
                  <p:cNvSpPr/>
                  <p:nvPr/>
                </p:nvSpPr>
                <p:spPr>
                  <a:xfrm>
                    <a:off x="1237256" y="3004915"/>
                    <a:ext cx="432676" cy="432701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432676" h="432701">
                        <a:moveTo>
                          <a:pt x="0" y="432701"/>
                        </a:moveTo>
                        <a:lnTo>
                          <a:pt x="432676" y="432701"/>
                        </a:lnTo>
                        <a:lnTo>
                          <a:pt x="432676" y="0"/>
                        </a:lnTo>
                        <a:lnTo>
                          <a:pt x="0" y="0"/>
                        </a:lnTo>
                        <a:lnTo>
                          <a:pt x="0" y="432701"/>
                        </a:lnTo>
                        <a:close/>
                      </a:path>
                    </a:pathLst>
                  </a:custGeom>
                  <a:solidFill>
                    <a:srgbClr val="FFC425"/>
                  </a:solidFill>
                </p:spPr>
                <p:txBody>
                  <a:bodyPr wrap="square" lIns="0" tIns="0" rIns="0" bIns="0" rtlCol="0">
                    <a:noAutofit/>
                  </a:bodyPr>
                  <a:lstStyle/>
                  <a:p>
                    <a:pPr defTabSz="914159"/>
                    <a:endParaRPr>
                      <a:solidFill>
                        <a:prstClr val="black"/>
                      </a:solidFill>
                    </a:endParaRPr>
                  </a:p>
                </p:txBody>
              </p:sp>
              <p:sp>
                <p:nvSpPr>
                  <p:cNvPr id="359" name="object 349"/>
                  <p:cNvSpPr/>
                  <p:nvPr/>
                </p:nvSpPr>
                <p:spPr>
                  <a:xfrm>
                    <a:off x="1669945" y="3004927"/>
                    <a:ext cx="23101" cy="432688"/>
                  </a:xfrm>
                  <a:prstGeom prst="rect">
                    <a:avLst/>
                  </a:prstGeom>
                  <a:blipFill>
                    <a:blip r:embed="rId205" cstate="print"/>
                    <a:stretch>
                      <a:fillRect/>
                    </a:stretch>
                  </a:blipFill>
                </p:spPr>
                <p:txBody>
                  <a:bodyPr wrap="square" lIns="0" tIns="0" rIns="0" bIns="0" rtlCol="0">
                    <a:noAutofit/>
                  </a:bodyPr>
                  <a:lstStyle/>
                  <a:p>
                    <a:pPr defTabSz="914159"/>
                    <a:endParaRPr>
                      <a:solidFill>
                        <a:prstClr val="black"/>
                      </a:solidFill>
                    </a:endParaRPr>
                  </a:p>
                </p:txBody>
              </p:sp>
              <p:sp>
                <p:nvSpPr>
                  <p:cNvPr id="360" name="object 350"/>
                  <p:cNvSpPr/>
                  <p:nvPr/>
                </p:nvSpPr>
                <p:spPr>
                  <a:xfrm>
                    <a:off x="1667918" y="3612904"/>
                    <a:ext cx="1400328" cy="400298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1400327" h="615950">
                        <a:moveTo>
                          <a:pt x="1400327" y="0"/>
                        </a:moveTo>
                        <a:lnTo>
                          <a:pt x="0" y="0"/>
                        </a:lnTo>
                        <a:lnTo>
                          <a:pt x="0" y="615950"/>
                        </a:lnTo>
                        <a:lnTo>
                          <a:pt x="1397800" y="615950"/>
                        </a:lnTo>
                        <a:lnTo>
                          <a:pt x="1400327" y="0"/>
                        </a:lnTo>
                        <a:close/>
                      </a:path>
                    </a:pathLst>
                  </a:custGeom>
                  <a:solidFill>
                    <a:srgbClr val="C1D82F"/>
                  </a:solidFill>
                </p:spPr>
                <p:txBody>
                  <a:bodyPr wrap="square" lIns="0" tIns="0" rIns="0" bIns="0" rtlCol="0">
                    <a:noAutofit/>
                  </a:bodyPr>
                  <a:lstStyle/>
                  <a:p>
                    <a:pPr defTabSz="914159"/>
                    <a:endParaRPr>
                      <a:solidFill>
                        <a:prstClr val="black"/>
                      </a:solidFill>
                    </a:endParaRPr>
                  </a:p>
                </p:txBody>
              </p:sp>
              <p:sp>
                <p:nvSpPr>
                  <p:cNvPr id="361" name="object 351"/>
                  <p:cNvSpPr/>
                  <p:nvPr/>
                </p:nvSpPr>
                <p:spPr>
                  <a:xfrm>
                    <a:off x="1237256" y="3612904"/>
                    <a:ext cx="430657" cy="400298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430657" h="615950">
                        <a:moveTo>
                          <a:pt x="0" y="615949"/>
                        </a:moveTo>
                        <a:lnTo>
                          <a:pt x="430657" y="615949"/>
                        </a:lnTo>
                        <a:lnTo>
                          <a:pt x="430657" y="0"/>
                        </a:lnTo>
                        <a:lnTo>
                          <a:pt x="0" y="0"/>
                        </a:lnTo>
                        <a:lnTo>
                          <a:pt x="0" y="615949"/>
                        </a:lnTo>
                        <a:close/>
                      </a:path>
                    </a:pathLst>
                  </a:custGeom>
                  <a:solidFill>
                    <a:srgbClr val="C1D82F"/>
                  </a:solidFill>
                </p:spPr>
                <p:txBody>
                  <a:bodyPr wrap="square" lIns="0" tIns="0" rIns="0" bIns="0" rtlCol="0">
                    <a:noAutofit/>
                  </a:bodyPr>
                  <a:lstStyle/>
                  <a:p>
                    <a:pPr defTabSz="914159"/>
                    <a:endParaRPr>
                      <a:solidFill>
                        <a:prstClr val="black"/>
                      </a:solidFill>
                    </a:endParaRPr>
                  </a:p>
                </p:txBody>
              </p:sp>
              <p:sp>
                <p:nvSpPr>
                  <p:cNvPr id="362" name="object 353"/>
                  <p:cNvSpPr/>
                  <p:nvPr/>
                </p:nvSpPr>
                <p:spPr>
                  <a:xfrm>
                    <a:off x="1323022" y="3070730"/>
                    <a:ext cx="307368" cy="308990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307368" h="308990">
                        <a:moveTo>
                          <a:pt x="241134" y="176822"/>
                        </a:moveTo>
                        <a:lnTo>
                          <a:pt x="196838" y="193786"/>
                        </a:lnTo>
                        <a:lnTo>
                          <a:pt x="176181" y="229478"/>
                        </a:lnTo>
                        <a:lnTo>
                          <a:pt x="174629" y="244121"/>
                        </a:lnTo>
                        <a:lnTo>
                          <a:pt x="176136" y="257376"/>
                        </a:lnTo>
                        <a:lnTo>
                          <a:pt x="195709" y="290495"/>
                        </a:lnTo>
                        <a:lnTo>
                          <a:pt x="234911" y="307932"/>
                        </a:lnTo>
                        <a:lnTo>
                          <a:pt x="251685" y="308990"/>
                        </a:lnTo>
                        <a:lnTo>
                          <a:pt x="264767" y="305434"/>
                        </a:lnTo>
                        <a:lnTo>
                          <a:pt x="276634" y="299290"/>
                        </a:lnTo>
                        <a:lnTo>
                          <a:pt x="286989" y="290775"/>
                        </a:lnTo>
                        <a:lnTo>
                          <a:pt x="288892" y="288401"/>
                        </a:lnTo>
                        <a:lnTo>
                          <a:pt x="240608" y="288401"/>
                        </a:lnTo>
                        <a:lnTo>
                          <a:pt x="226501" y="285976"/>
                        </a:lnTo>
                        <a:lnTo>
                          <a:pt x="214269" y="279514"/>
                        </a:lnTo>
                        <a:lnTo>
                          <a:pt x="204625" y="269705"/>
                        </a:lnTo>
                        <a:lnTo>
                          <a:pt x="198327" y="257332"/>
                        </a:lnTo>
                        <a:lnTo>
                          <a:pt x="196063" y="243038"/>
                        </a:lnTo>
                        <a:lnTo>
                          <a:pt x="198428" y="228868"/>
                        </a:lnTo>
                        <a:lnTo>
                          <a:pt x="204848" y="216571"/>
                        </a:lnTo>
                        <a:lnTo>
                          <a:pt x="214593" y="206879"/>
                        </a:lnTo>
                        <a:lnTo>
                          <a:pt x="226931" y="200527"/>
                        </a:lnTo>
                        <a:lnTo>
                          <a:pt x="241134" y="198247"/>
                        </a:lnTo>
                        <a:lnTo>
                          <a:pt x="289841" y="198247"/>
                        </a:lnTo>
                        <a:lnTo>
                          <a:pt x="280828" y="189958"/>
                        </a:lnTo>
                        <a:lnTo>
                          <a:pt x="268920" y="182884"/>
                        </a:lnTo>
                        <a:lnTo>
                          <a:pt x="255576" y="178393"/>
                        </a:lnTo>
                        <a:lnTo>
                          <a:pt x="241134" y="176822"/>
                        </a:lnTo>
                        <a:close/>
                      </a:path>
                      <a:path w="307368" h="308990">
                        <a:moveTo>
                          <a:pt x="138328" y="0"/>
                        </a:moveTo>
                        <a:lnTo>
                          <a:pt x="101550" y="13767"/>
                        </a:lnTo>
                        <a:lnTo>
                          <a:pt x="84950" y="49445"/>
                        </a:lnTo>
                        <a:lnTo>
                          <a:pt x="84499" y="61828"/>
                        </a:lnTo>
                        <a:lnTo>
                          <a:pt x="81813" y="70129"/>
                        </a:lnTo>
                        <a:lnTo>
                          <a:pt x="81909" y="81759"/>
                        </a:lnTo>
                        <a:lnTo>
                          <a:pt x="83644" y="94103"/>
                        </a:lnTo>
                        <a:lnTo>
                          <a:pt x="87256" y="107273"/>
                        </a:lnTo>
                        <a:lnTo>
                          <a:pt x="92252" y="112382"/>
                        </a:lnTo>
                        <a:lnTo>
                          <a:pt x="96446" y="123765"/>
                        </a:lnTo>
                        <a:lnTo>
                          <a:pt x="102972" y="135100"/>
                        </a:lnTo>
                        <a:lnTo>
                          <a:pt x="104403" y="149287"/>
                        </a:lnTo>
                        <a:lnTo>
                          <a:pt x="98905" y="158143"/>
                        </a:lnTo>
                        <a:lnTo>
                          <a:pt x="92290" y="162280"/>
                        </a:lnTo>
                        <a:lnTo>
                          <a:pt x="27444" y="189814"/>
                        </a:lnTo>
                        <a:lnTo>
                          <a:pt x="19202" y="195608"/>
                        </a:lnTo>
                        <a:lnTo>
                          <a:pt x="4511" y="233028"/>
                        </a:lnTo>
                        <a:lnTo>
                          <a:pt x="125" y="277635"/>
                        </a:lnTo>
                        <a:lnTo>
                          <a:pt x="0" y="298729"/>
                        </a:lnTo>
                        <a:lnTo>
                          <a:pt x="181724" y="298729"/>
                        </a:lnTo>
                        <a:lnTo>
                          <a:pt x="173802" y="288794"/>
                        </a:lnTo>
                        <a:lnTo>
                          <a:pt x="167475" y="277635"/>
                        </a:lnTo>
                        <a:lnTo>
                          <a:pt x="162974" y="265569"/>
                        </a:lnTo>
                        <a:lnTo>
                          <a:pt x="160419" y="252629"/>
                        </a:lnTo>
                        <a:lnTo>
                          <a:pt x="161233" y="236649"/>
                        </a:lnTo>
                        <a:lnTo>
                          <a:pt x="174675" y="197635"/>
                        </a:lnTo>
                        <a:lnTo>
                          <a:pt x="201285" y="172503"/>
                        </a:lnTo>
                        <a:lnTo>
                          <a:pt x="191147" y="162280"/>
                        </a:lnTo>
                        <a:lnTo>
                          <a:pt x="181940" y="157899"/>
                        </a:lnTo>
                        <a:lnTo>
                          <a:pt x="175145" y="150952"/>
                        </a:lnTo>
                        <a:lnTo>
                          <a:pt x="172669" y="144868"/>
                        </a:lnTo>
                        <a:lnTo>
                          <a:pt x="180871" y="134477"/>
                        </a:lnTo>
                        <a:lnTo>
                          <a:pt x="187271" y="123112"/>
                        </a:lnTo>
                        <a:lnTo>
                          <a:pt x="195211" y="110020"/>
                        </a:lnTo>
                        <a:lnTo>
                          <a:pt x="199218" y="96668"/>
                        </a:lnTo>
                        <a:lnTo>
                          <a:pt x="201303" y="84166"/>
                        </a:lnTo>
                        <a:lnTo>
                          <a:pt x="201710" y="72400"/>
                        </a:lnTo>
                        <a:lnTo>
                          <a:pt x="198640" y="67843"/>
                        </a:lnTo>
                        <a:lnTo>
                          <a:pt x="198936" y="55632"/>
                        </a:lnTo>
                        <a:lnTo>
                          <a:pt x="186801" y="18676"/>
                        </a:lnTo>
                        <a:lnTo>
                          <a:pt x="151777" y="552"/>
                        </a:lnTo>
                        <a:lnTo>
                          <a:pt x="138328" y="0"/>
                        </a:lnTo>
                        <a:close/>
                      </a:path>
                      <a:path w="307368" h="308990">
                        <a:moveTo>
                          <a:pt x="289841" y="198247"/>
                        </a:moveTo>
                        <a:lnTo>
                          <a:pt x="241134" y="198247"/>
                        </a:lnTo>
                        <a:lnTo>
                          <a:pt x="241983" y="198254"/>
                        </a:lnTo>
                        <a:lnTo>
                          <a:pt x="255987" y="200760"/>
                        </a:lnTo>
                        <a:lnTo>
                          <a:pt x="268124" y="207277"/>
                        </a:lnTo>
                        <a:lnTo>
                          <a:pt x="277678" y="217118"/>
                        </a:lnTo>
                        <a:lnTo>
                          <a:pt x="283934" y="229597"/>
                        </a:lnTo>
                        <a:lnTo>
                          <a:pt x="286176" y="244028"/>
                        </a:lnTo>
                        <a:lnTo>
                          <a:pt x="283712" y="258078"/>
                        </a:lnTo>
                        <a:lnTo>
                          <a:pt x="277228" y="270263"/>
                        </a:lnTo>
                        <a:lnTo>
                          <a:pt x="267419" y="279859"/>
                        </a:lnTo>
                        <a:lnTo>
                          <a:pt x="254981" y="286146"/>
                        </a:lnTo>
                        <a:lnTo>
                          <a:pt x="240608" y="288401"/>
                        </a:lnTo>
                        <a:lnTo>
                          <a:pt x="288892" y="288401"/>
                        </a:lnTo>
                        <a:lnTo>
                          <a:pt x="295537" y="280108"/>
                        </a:lnTo>
                        <a:lnTo>
                          <a:pt x="301980" y="267505"/>
                        </a:lnTo>
                        <a:lnTo>
                          <a:pt x="306022" y="253183"/>
                        </a:lnTo>
                        <a:lnTo>
                          <a:pt x="307368" y="237360"/>
                        </a:lnTo>
                        <a:lnTo>
                          <a:pt x="304571" y="223316"/>
                        </a:lnTo>
                        <a:lnTo>
                          <a:pt x="298990" y="210510"/>
                        </a:lnTo>
                        <a:lnTo>
                          <a:pt x="290964" y="199279"/>
                        </a:lnTo>
                        <a:lnTo>
                          <a:pt x="289841" y="198247"/>
                        </a:lnTo>
                        <a:close/>
                      </a:path>
                    </a:pathLst>
                  </a:custGeom>
                  <a:solidFill>
                    <a:srgbClr val="231F20"/>
                  </a:solidFill>
                </p:spPr>
                <p:txBody>
                  <a:bodyPr wrap="square" lIns="0" tIns="0" rIns="0" bIns="0" rtlCol="0">
                    <a:noAutofit/>
                  </a:bodyPr>
                  <a:lstStyle/>
                  <a:p>
                    <a:pPr defTabSz="914159"/>
                    <a:endParaRPr>
                      <a:solidFill>
                        <a:prstClr val="black"/>
                      </a:solidFill>
                    </a:endParaRPr>
                  </a:p>
                </p:txBody>
              </p:sp>
              <p:sp>
                <p:nvSpPr>
                  <p:cNvPr id="363" name="object 354"/>
                  <p:cNvSpPr/>
                  <p:nvPr/>
                </p:nvSpPr>
                <p:spPr>
                  <a:xfrm>
                    <a:off x="1534128" y="3305803"/>
                    <a:ext cx="42100" cy="42113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42100" h="42113">
                        <a:moveTo>
                          <a:pt x="25559" y="35521"/>
                        </a:moveTo>
                        <a:lnTo>
                          <a:pt x="12865" y="35521"/>
                        </a:lnTo>
                        <a:lnTo>
                          <a:pt x="18008" y="37083"/>
                        </a:lnTo>
                        <a:lnTo>
                          <a:pt x="18846" y="39255"/>
                        </a:lnTo>
                        <a:lnTo>
                          <a:pt x="18808" y="42113"/>
                        </a:lnTo>
                        <a:lnTo>
                          <a:pt x="21081" y="41935"/>
                        </a:lnTo>
                        <a:lnTo>
                          <a:pt x="23139" y="41821"/>
                        </a:lnTo>
                        <a:lnTo>
                          <a:pt x="25120" y="41655"/>
                        </a:lnTo>
                        <a:lnTo>
                          <a:pt x="25559" y="35521"/>
                        </a:lnTo>
                        <a:close/>
                      </a:path>
                      <a:path w="42100" h="42113">
                        <a:moveTo>
                          <a:pt x="7683" y="4546"/>
                        </a:moveTo>
                        <a:lnTo>
                          <a:pt x="3416" y="9385"/>
                        </a:lnTo>
                        <a:lnTo>
                          <a:pt x="7899" y="13703"/>
                        </a:lnTo>
                        <a:lnTo>
                          <a:pt x="6629" y="17081"/>
                        </a:lnTo>
                        <a:lnTo>
                          <a:pt x="0" y="19126"/>
                        </a:lnTo>
                        <a:lnTo>
                          <a:pt x="317" y="25158"/>
                        </a:lnTo>
                        <a:lnTo>
                          <a:pt x="2349" y="25209"/>
                        </a:lnTo>
                        <a:lnTo>
                          <a:pt x="6070" y="25628"/>
                        </a:lnTo>
                        <a:lnTo>
                          <a:pt x="8140" y="29463"/>
                        </a:lnTo>
                        <a:lnTo>
                          <a:pt x="5943" y="32486"/>
                        </a:lnTo>
                        <a:lnTo>
                          <a:pt x="4610" y="34277"/>
                        </a:lnTo>
                        <a:lnTo>
                          <a:pt x="5257" y="35102"/>
                        </a:lnTo>
                        <a:lnTo>
                          <a:pt x="7655" y="37134"/>
                        </a:lnTo>
                        <a:lnTo>
                          <a:pt x="8458" y="37744"/>
                        </a:lnTo>
                        <a:lnTo>
                          <a:pt x="9524" y="38620"/>
                        </a:lnTo>
                        <a:lnTo>
                          <a:pt x="11010" y="36537"/>
                        </a:lnTo>
                        <a:lnTo>
                          <a:pt x="12865" y="35521"/>
                        </a:lnTo>
                        <a:lnTo>
                          <a:pt x="25559" y="35521"/>
                        </a:lnTo>
                        <a:lnTo>
                          <a:pt x="25577" y="35267"/>
                        </a:lnTo>
                        <a:lnTo>
                          <a:pt x="28232" y="34061"/>
                        </a:lnTo>
                        <a:lnTo>
                          <a:pt x="37473" y="34061"/>
                        </a:lnTo>
                        <a:lnTo>
                          <a:pt x="38493" y="32715"/>
                        </a:lnTo>
                        <a:lnTo>
                          <a:pt x="36307" y="30124"/>
                        </a:lnTo>
                        <a:lnTo>
                          <a:pt x="20650" y="30124"/>
                        </a:lnTo>
                        <a:lnTo>
                          <a:pt x="15671" y="28320"/>
                        </a:lnTo>
                        <a:lnTo>
                          <a:pt x="11976" y="20345"/>
                        </a:lnTo>
                        <a:lnTo>
                          <a:pt x="13677" y="15760"/>
                        </a:lnTo>
                        <a:lnTo>
                          <a:pt x="21767" y="11976"/>
                        </a:lnTo>
                        <a:lnTo>
                          <a:pt x="34742" y="11976"/>
                        </a:lnTo>
                        <a:lnTo>
                          <a:pt x="34607" y="11709"/>
                        </a:lnTo>
                        <a:lnTo>
                          <a:pt x="35610" y="9651"/>
                        </a:lnTo>
                        <a:lnTo>
                          <a:pt x="37452" y="7785"/>
                        </a:lnTo>
                        <a:lnTo>
                          <a:pt x="27863" y="7746"/>
                        </a:lnTo>
                        <a:lnTo>
                          <a:pt x="27036" y="7442"/>
                        </a:lnTo>
                        <a:lnTo>
                          <a:pt x="11595" y="7442"/>
                        </a:lnTo>
                        <a:lnTo>
                          <a:pt x="9715" y="6311"/>
                        </a:lnTo>
                        <a:lnTo>
                          <a:pt x="7683" y="4546"/>
                        </a:lnTo>
                        <a:close/>
                      </a:path>
                      <a:path w="42100" h="42113">
                        <a:moveTo>
                          <a:pt x="37473" y="34061"/>
                        </a:moveTo>
                        <a:lnTo>
                          <a:pt x="28232" y="34061"/>
                        </a:lnTo>
                        <a:lnTo>
                          <a:pt x="34531" y="37134"/>
                        </a:lnTo>
                        <a:lnTo>
                          <a:pt x="35966" y="35775"/>
                        </a:lnTo>
                        <a:lnTo>
                          <a:pt x="37309" y="34277"/>
                        </a:lnTo>
                        <a:lnTo>
                          <a:pt x="37473" y="34061"/>
                        </a:lnTo>
                        <a:close/>
                      </a:path>
                      <a:path w="42100" h="42113">
                        <a:moveTo>
                          <a:pt x="34742" y="11976"/>
                        </a:moveTo>
                        <a:lnTo>
                          <a:pt x="21767" y="11976"/>
                        </a:lnTo>
                        <a:lnTo>
                          <a:pt x="26263" y="13576"/>
                        </a:lnTo>
                        <a:lnTo>
                          <a:pt x="30022" y="21564"/>
                        </a:lnTo>
                        <a:lnTo>
                          <a:pt x="28422" y="26288"/>
                        </a:lnTo>
                        <a:lnTo>
                          <a:pt x="20650" y="30124"/>
                        </a:lnTo>
                        <a:lnTo>
                          <a:pt x="36307" y="30124"/>
                        </a:lnTo>
                        <a:lnTo>
                          <a:pt x="34302" y="27749"/>
                        </a:lnTo>
                        <a:lnTo>
                          <a:pt x="35559" y="24295"/>
                        </a:lnTo>
                        <a:lnTo>
                          <a:pt x="42100" y="23050"/>
                        </a:lnTo>
                        <a:lnTo>
                          <a:pt x="41759" y="17043"/>
                        </a:lnTo>
                        <a:lnTo>
                          <a:pt x="39065" y="17043"/>
                        </a:lnTo>
                        <a:lnTo>
                          <a:pt x="37033" y="16484"/>
                        </a:lnTo>
                        <a:lnTo>
                          <a:pt x="34742" y="11976"/>
                        </a:lnTo>
                        <a:close/>
                      </a:path>
                      <a:path w="42100" h="42113">
                        <a:moveTo>
                          <a:pt x="41744" y="16751"/>
                        </a:moveTo>
                        <a:lnTo>
                          <a:pt x="39065" y="17043"/>
                        </a:lnTo>
                        <a:lnTo>
                          <a:pt x="41759" y="17043"/>
                        </a:lnTo>
                        <a:lnTo>
                          <a:pt x="41744" y="16751"/>
                        </a:lnTo>
                        <a:close/>
                      </a:path>
                      <a:path w="42100" h="42113">
                        <a:moveTo>
                          <a:pt x="32689" y="3657"/>
                        </a:moveTo>
                        <a:lnTo>
                          <a:pt x="27863" y="7746"/>
                        </a:lnTo>
                        <a:lnTo>
                          <a:pt x="37412" y="7746"/>
                        </a:lnTo>
                        <a:lnTo>
                          <a:pt x="36347" y="6718"/>
                        </a:lnTo>
                        <a:lnTo>
                          <a:pt x="35369" y="5689"/>
                        </a:lnTo>
                        <a:lnTo>
                          <a:pt x="33807" y="4305"/>
                        </a:lnTo>
                        <a:lnTo>
                          <a:pt x="33210" y="4000"/>
                        </a:lnTo>
                        <a:lnTo>
                          <a:pt x="32689" y="3657"/>
                        </a:lnTo>
                        <a:close/>
                      </a:path>
                      <a:path w="42100" h="42113">
                        <a:moveTo>
                          <a:pt x="23050" y="0"/>
                        </a:moveTo>
                        <a:lnTo>
                          <a:pt x="16827" y="253"/>
                        </a:lnTo>
                        <a:lnTo>
                          <a:pt x="16979" y="2946"/>
                        </a:lnTo>
                        <a:lnTo>
                          <a:pt x="16560" y="5092"/>
                        </a:lnTo>
                        <a:lnTo>
                          <a:pt x="11595" y="7442"/>
                        </a:lnTo>
                        <a:lnTo>
                          <a:pt x="27036" y="7442"/>
                        </a:lnTo>
                        <a:lnTo>
                          <a:pt x="24383" y="6464"/>
                        </a:lnTo>
                        <a:lnTo>
                          <a:pt x="23050" y="0"/>
                        </a:lnTo>
                        <a:close/>
                      </a:path>
                    </a:pathLst>
                  </a:custGeom>
                  <a:solidFill>
                    <a:srgbClr val="231F20"/>
                  </a:solidFill>
                </p:spPr>
                <p:txBody>
                  <a:bodyPr wrap="square" lIns="0" tIns="0" rIns="0" bIns="0" rtlCol="0">
                    <a:noAutofit/>
                  </a:bodyPr>
                  <a:lstStyle/>
                  <a:p>
                    <a:pPr defTabSz="914159"/>
                    <a:endParaRPr>
                      <a:solidFill>
                        <a:prstClr val="black"/>
                      </a:solidFill>
                    </a:endParaRPr>
                  </a:p>
                </p:txBody>
              </p:sp>
              <p:sp>
                <p:nvSpPr>
                  <p:cNvPr id="364" name="object 355"/>
                  <p:cNvSpPr/>
                  <p:nvPr/>
                </p:nvSpPr>
                <p:spPr>
                  <a:xfrm>
                    <a:off x="1561005" y="3282872"/>
                    <a:ext cx="32702" cy="33642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32702" h="33642">
                        <a:moveTo>
                          <a:pt x="30953" y="24879"/>
                        </a:moveTo>
                        <a:lnTo>
                          <a:pt x="9359" y="24879"/>
                        </a:lnTo>
                        <a:lnTo>
                          <a:pt x="12039" y="26809"/>
                        </a:lnTo>
                        <a:lnTo>
                          <a:pt x="11252" y="33070"/>
                        </a:lnTo>
                        <a:lnTo>
                          <a:pt x="18681" y="33642"/>
                        </a:lnTo>
                        <a:lnTo>
                          <a:pt x="18872" y="27317"/>
                        </a:lnTo>
                        <a:lnTo>
                          <a:pt x="22237" y="25755"/>
                        </a:lnTo>
                        <a:lnTo>
                          <a:pt x="30350" y="25755"/>
                        </a:lnTo>
                        <a:lnTo>
                          <a:pt x="30953" y="24879"/>
                        </a:lnTo>
                        <a:close/>
                      </a:path>
                      <a:path w="32702" h="33642">
                        <a:moveTo>
                          <a:pt x="30350" y="25755"/>
                        </a:moveTo>
                        <a:lnTo>
                          <a:pt x="22237" y="25755"/>
                        </a:lnTo>
                        <a:lnTo>
                          <a:pt x="27990" y="29184"/>
                        </a:lnTo>
                        <a:lnTo>
                          <a:pt x="30350" y="25755"/>
                        </a:lnTo>
                        <a:close/>
                      </a:path>
                      <a:path w="32702" h="33642">
                        <a:moveTo>
                          <a:pt x="4838" y="4229"/>
                        </a:moveTo>
                        <a:lnTo>
                          <a:pt x="3378" y="6413"/>
                        </a:lnTo>
                        <a:lnTo>
                          <a:pt x="1993" y="8407"/>
                        </a:lnTo>
                        <a:lnTo>
                          <a:pt x="609" y="10452"/>
                        </a:lnTo>
                        <a:lnTo>
                          <a:pt x="5842" y="13703"/>
                        </a:lnTo>
                        <a:lnTo>
                          <a:pt x="5575" y="16941"/>
                        </a:lnTo>
                        <a:lnTo>
                          <a:pt x="0" y="20751"/>
                        </a:lnTo>
                        <a:lnTo>
                          <a:pt x="2971" y="26987"/>
                        </a:lnTo>
                        <a:lnTo>
                          <a:pt x="9359" y="24879"/>
                        </a:lnTo>
                        <a:lnTo>
                          <a:pt x="30953" y="24879"/>
                        </a:lnTo>
                        <a:lnTo>
                          <a:pt x="32054" y="23279"/>
                        </a:lnTo>
                        <a:lnTo>
                          <a:pt x="30644" y="22313"/>
                        </a:lnTo>
                        <a:lnTo>
                          <a:pt x="15938" y="22313"/>
                        </a:lnTo>
                        <a:lnTo>
                          <a:pt x="13017" y="21272"/>
                        </a:lnTo>
                        <a:lnTo>
                          <a:pt x="10769" y="16573"/>
                        </a:lnTo>
                        <a:lnTo>
                          <a:pt x="11988" y="13360"/>
                        </a:lnTo>
                        <a:lnTo>
                          <a:pt x="16840" y="11290"/>
                        </a:lnTo>
                        <a:lnTo>
                          <a:pt x="31948" y="11290"/>
                        </a:lnTo>
                        <a:lnTo>
                          <a:pt x="31039" y="9347"/>
                        </a:lnTo>
                        <a:lnTo>
                          <a:pt x="24257" y="9347"/>
                        </a:lnTo>
                        <a:lnTo>
                          <a:pt x="21297" y="7315"/>
                        </a:lnTo>
                        <a:lnTo>
                          <a:pt x="21293" y="7099"/>
                        </a:lnTo>
                        <a:lnTo>
                          <a:pt x="8877" y="7099"/>
                        </a:lnTo>
                        <a:lnTo>
                          <a:pt x="6921" y="6083"/>
                        </a:lnTo>
                        <a:lnTo>
                          <a:pt x="4838" y="4229"/>
                        </a:lnTo>
                        <a:close/>
                      </a:path>
                      <a:path w="32702" h="33642">
                        <a:moveTo>
                          <a:pt x="31948" y="11290"/>
                        </a:moveTo>
                        <a:lnTo>
                          <a:pt x="16840" y="11290"/>
                        </a:lnTo>
                        <a:lnTo>
                          <a:pt x="19621" y="12407"/>
                        </a:lnTo>
                        <a:lnTo>
                          <a:pt x="21818" y="17373"/>
                        </a:lnTo>
                        <a:lnTo>
                          <a:pt x="20815" y="20053"/>
                        </a:lnTo>
                        <a:lnTo>
                          <a:pt x="18364" y="21208"/>
                        </a:lnTo>
                        <a:lnTo>
                          <a:pt x="15938" y="22313"/>
                        </a:lnTo>
                        <a:lnTo>
                          <a:pt x="30644" y="22313"/>
                        </a:lnTo>
                        <a:lnTo>
                          <a:pt x="26784" y="19672"/>
                        </a:lnTo>
                        <a:lnTo>
                          <a:pt x="26992" y="17373"/>
                        </a:lnTo>
                        <a:lnTo>
                          <a:pt x="27083" y="16573"/>
                        </a:lnTo>
                        <a:lnTo>
                          <a:pt x="32702" y="12903"/>
                        </a:lnTo>
                        <a:lnTo>
                          <a:pt x="31948" y="11290"/>
                        </a:lnTo>
                        <a:close/>
                      </a:path>
                      <a:path w="32702" h="33642">
                        <a:moveTo>
                          <a:pt x="29667" y="6413"/>
                        </a:moveTo>
                        <a:lnTo>
                          <a:pt x="24257" y="9347"/>
                        </a:lnTo>
                        <a:lnTo>
                          <a:pt x="31039" y="9347"/>
                        </a:lnTo>
                        <a:lnTo>
                          <a:pt x="29667" y="6413"/>
                        </a:lnTo>
                        <a:close/>
                      </a:path>
                      <a:path w="32702" h="33642">
                        <a:moveTo>
                          <a:pt x="13982" y="0"/>
                        </a:moveTo>
                        <a:lnTo>
                          <a:pt x="14071" y="2717"/>
                        </a:lnTo>
                        <a:lnTo>
                          <a:pt x="13614" y="4800"/>
                        </a:lnTo>
                        <a:lnTo>
                          <a:pt x="8877" y="7099"/>
                        </a:lnTo>
                        <a:lnTo>
                          <a:pt x="21293" y="7099"/>
                        </a:lnTo>
                        <a:lnTo>
                          <a:pt x="21170" y="546"/>
                        </a:lnTo>
                        <a:lnTo>
                          <a:pt x="18846" y="380"/>
                        </a:lnTo>
                        <a:lnTo>
                          <a:pt x="16484" y="177"/>
                        </a:lnTo>
                        <a:lnTo>
                          <a:pt x="13982" y="0"/>
                        </a:lnTo>
                        <a:close/>
                      </a:path>
                    </a:pathLst>
                  </a:custGeom>
                  <a:solidFill>
                    <a:srgbClr val="231F20"/>
                  </a:solidFill>
                </p:spPr>
                <p:txBody>
                  <a:bodyPr wrap="square" lIns="0" tIns="0" rIns="0" bIns="0" rtlCol="0">
                    <a:noAutofit/>
                  </a:bodyPr>
                  <a:lstStyle/>
                  <a:p>
                    <a:pPr defTabSz="914159"/>
                    <a:endParaRPr>
                      <a:solidFill>
                        <a:prstClr val="black"/>
                      </a:solidFill>
                    </a:endParaRPr>
                  </a:p>
                </p:txBody>
              </p:sp>
              <p:sp>
                <p:nvSpPr>
                  <p:cNvPr id="365" name="object 357"/>
                  <p:cNvSpPr/>
                  <p:nvPr/>
                </p:nvSpPr>
                <p:spPr>
                  <a:xfrm>
                    <a:off x="1315558" y="3663008"/>
                    <a:ext cx="274126" cy="296100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274126" h="296100">
                        <a:moveTo>
                          <a:pt x="139649" y="0"/>
                        </a:moveTo>
                        <a:lnTo>
                          <a:pt x="97900" y="12903"/>
                        </a:lnTo>
                        <a:lnTo>
                          <a:pt x="79146" y="56591"/>
                        </a:lnTo>
                        <a:lnTo>
                          <a:pt x="79146" y="61175"/>
                        </a:lnTo>
                        <a:lnTo>
                          <a:pt x="79374" y="65773"/>
                        </a:lnTo>
                        <a:lnTo>
                          <a:pt x="76632" y="73116"/>
                        </a:lnTo>
                        <a:lnTo>
                          <a:pt x="77304" y="85654"/>
                        </a:lnTo>
                        <a:lnTo>
                          <a:pt x="79585" y="97648"/>
                        </a:lnTo>
                        <a:lnTo>
                          <a:pt x="83489" y="110083"/>
                        </a:lnTo>
                        <a:lnTo>
                          <a:pt x="89443" y="118824"/>
                        </a:lnTo>
                        <a:lnTo>
                          <a:pt x="95456" y="130466"/>
                        </a:lnTo>
                        <a:lnTo>
                          <a:pt x="103009" y="140690"/>
                        </a:lnTo>
                        <a:lnTo>
                          <a:pt x="99288" y="147078"/>
                        </a:lnTo>
                        <a:lnTo>
                          <a:pt x="91857" y="151295"/>
                        </a:lnTo>
                        <a:lnTo>
                          <a:pt x="88491" y="152704"/>
                        </a:lnTo>
                        <a:lnTo>
                          <a:pt x="26634" y="178949"/>
                        </a:lnTo>
                        <a:lnTo>
                          <a:pt x="3828" y="224140"/>
                        </a:lnTo>
                        <a:lnTo>
                          <a:pt x="123" y="265348"/>
                        </a:lnTo>
                        <a:lnTo>
                          <a:pt x="0" y="296100"/>
                        </a:lnTo>
                        <a:lnTo>
                          <a:pt x="274066" y="296100"/>
                        </a:lnTo>
                        <a:lnTo>
                          <a:pt x="274126" y="276477"/>
                        </a:lnTo>
                        <a:lnTo>
                          <a:pt x="273959" y="265348"/>
                        </a:lnTo>
                        <a:lnTo>
                          <a:pt x="269723" y="221443"/>
                        </a:lnTo>
                        <a:lnTo>
                          <a:pt x="123342" y="219189"/>
                        </a:lnTo>
                        <a:lnTo>
                          <a:pt x="96354" y="159727"/>
                        </a:lnTo>
                        <a:lnTo>
                          <a:pt x="101841" y="156629"/>
                        </a:lnTo>
                        <a:lnTo>
                          <a:pt x="106895" y="152679"/>
                        </a:lnTo>
                        <a:lnTo>
                          <a:pt x="110439" y="147510"/>
                        </a:lnTo>
                        <a:lnTo>
                          <a:pt x="175536" y="147510"/>
                        </a:lnTo>
                        <a:lnTo>
                          <a:pt x="174777" y="147078"/>
                        </a:lnTo>
                        <a:lnTo>
                          <a:pt x="171043" y="140690"/>
                        </a:lnTo>
                        <a:lnTo>
                          <a:pt x="175484" y="135124"/>
                        </a:lnTo>
                        <a:lnTo>
                          <a:pt x="182277" y="123882"/>
                        </a:lnTo>
                        <a:lnTo>
                          <a:pt x="186982" y="112191"/>
                        </a:lnTo>
                        <a:lnTo>
                          <a:pt x="192330" y="105028"/>
                        </a:lnTo>
                        <a:lnTo>
                          <a:pt x="195575" y="92882"/>
                        </a:lnTo>
                        <a:lnTo>
                          <a:pt x="197210" y="80786"/>
                        </a:lnTo>
                        <a:lnTo>
                          <a:pt x="197256" y="67754"/>
                        </a:lnTo>
                        <a:lnTo>
                          <a:pt x="194690" y="65773"/>
                        </a:lnTo>
                        <a:lnTo>
                          <a:pt x="194906" y="61175"/>
                        </a:lnTo>
                        <a:lnTo>
                          <a:pt x="194906" y="56591"/>
                        </a:lnTo>
                        <a:lnTo>
                          <a:pt x="194424" y="45796"/>
                        </a:lnTo>
                        <a:lnTo>
                          <a:pt x="164557" y="5918"/>
                        </a:lnTo>
                        <a:lnTo>
                          <a:pt x="152330" y="1574"/>
                        </a:lnTo>
                        <a:lnTo>
                          <a:pt x="139649" y="0"/>
                        </a:lnTo>
                        <a:close/>
                      </a:path>
                      <a:path w="274126" h="296100">
                        <a:moveTo>
                          <a:pt x="121284" y="162318"/>
                        </a:moveTo>
                        <a:lnTo>
                          <a:pt x="122313" y="174294"/>
                        </a:lnTo>
                        <a:lnTo>
                          <a:pt x="122770" y="178981"/>
                        </a:lnTo>
                        <a:lnTo>
                          <a:pt x="123024" y="181178"/>
                        </a:lnTo>
                        <a:lnTo>
                          <a:pt x="125552" y="183426"/>
                        </a:lnTo>
                        <a:lnTo>
                          <a:pt x="127101" y="185242"/>
                        </a:lnTo>
                        <a:lnTo>
                          <a:pt x="127990" y="186207"/>
                        </a:lnTo>
                        <a:lnTo>
                          <a:pt x="127495" y="187566"/>
                        </a:lnTo>
                        <a:lnTo>
                          <a:pt x="126460" y="192859"/>
                        </a:lnTo>
                        <a:lnTo>
                          <a:pt x="124776" y="204836"/>
                        </a:lnTo>
                        <a:lnTo>
                          <a:pt x="123342" y="219189"/>
                        </a:lnTo>
                        <a:lnTo>
                          <a:pt x="269179" y="219189"/>
                        </a:lnTo>
                        <a:lnTo>
                          <a:pt x="267683" y="212997"/>
                        </a:lnTo>
                        <a:lnTo>
                          <a:pt x="149990" y="212997"/>
                        </a:lnTo>
                        <a:lnTo>
                          <a:pt x="148455" y="199585"/>
                        </a:lnTo>
                        <a:lnTo>
                          <a:pt x="146646" y="188785"/>
                        </a:lnTo>
                        <a:lnTo>
                          <a:pt x="146380" y="187566"/>
                        </a:lnTo>
                        <a:lnTo>
                          <a:pt x="145910" y="186207"/>
                        </a:lnTo>
                        <a:lnTo>
                          <a:pt x="146799" y="185242"/>
                        </a:lnTo>
                        <a:lnTo>
                          <a:pt x="148348" y="183426"/>
                        </a:lnTo>
                        <a:lnTo>
                          <a:pt x="150876" y="181178"/>
                        </a:lnTo>
                        <a:lnTo>
                          <a:pt x="151129" y="178981"/>
                        </a:lnTo>
                        <a:lnTo>
                          <a:pt x="151561" y="174294"/>
                        </a:lnTo>
                        <a:lnTo>
                          <a:pt x="152470" y="163842"/>
                        </a:lnTo>
                        <a:lnTo>
                          <a:pt x="133476" y="163842"/>
                        </a:lnTo>
                        <a:lnTo>
                          <a:pt x="128981" y="163398"/>
                        </a:lnTo>
                        <a:lnTo>
                          <a:pt x="125501" y="162598"/>
                        </a:lnTo>
                        <a:lnTo>
                          <a:pt x="121284" y="162318"/>
                        </a:lnTo>
                        <a:close/>
                      </a:path>
                      <a:path w="274126" h="296100">
                        <a:moveTo>
                          <a:pt x="175536" y="147510"/>
                        </a:moveTo>
                        <a:lnTo>
                          <a:pt x="163614" y="147510"/>
                        </a:lnTo>
                        <a:lnTo>
                          <a:pt x="167144" y="152704"/>
                        </a:lnTo>
                        <a:lnTo>
                          <a:pt x="172199" y="156629"/>
                        </a:lnTo>
                        <a:lnTo>
                          <a:pt x="177698" y="159727"/>
                        </a:lnTo>
                        <a:lnTo>
                          <a:pt x="149990" y="212997"/>
                        </a:lnTo>
                        <a:lnTo>
                          <a:pt x="267683" y="212997"/>
                        </a:lnTo>
                        <a:lnTo>
                          <a:pt x="266200" y="206861"/>
                        </a:lnTo>
                        <a:lnTo>
                          <a:pt x="185513" y="152679"/>
                        </a:lnTo>
                        <a:lnTo>
                          <a:pt x="182117" y="151257"/>
                        </a:lnTo>
                        <a:lnTo>
                          <a:pt x="175536" y="147510"/>
                        </a:lnTo>
                        <a:close/>
                      </a:path>
                      <a:path w="274126" h="296100">
                        <a:moveTo>
                          <a:pt x="152603" y="162318"/>
                        </a:moveTo>
                        <a:lnTo>
                          <a:pt x="148386" y="162598"/>
                        </a:lnTo>
                        <a:lnTo>
                          <a:pt x="144906" y="163398"/>
                        </a:lnTo>
                        <a:lnTo>
                          <a:pt x="140411" y="163842"/>
                        </a:lnTo>
                        <a:lnTo>
                          <a:pt x="152470" y="163842"/>
                        </a:lnTo>
                        <a:lnTo>
                          <a:pt x="152603" y="162318"/>
                        </a:lnTo>
                        <a:close/>
                      </a:path>
                      <a:path w="274126" h="296100">
                        <a:moveTo>
                          <a:pt x="163614" y="147510"/>
                        </a:moveTo>
                        <a:lnTo>
                          <a:pt x="110439" y="147510"/>
                        </a:lnTo>
                        <a:lnTo>
                          <a:pt x="114744" y="151295"/>
                        </a:lnTo>
                        <a:lnTo>
                          <a:pt x="120154" y="155333"/>
                        </a:lnTo>
                        <a:lnTo>
                          <a:pt x="133083" y="158559"/>
                        </a:lnTo>
                        <a:lnTo>
                          <a:pt x="140817" y="158559"/>
                        </a:lnTo>
                        <a:lnTo>
                          <a:pt x="153822" y="155409"/>
                        </a:lnTo>
                        <a:lnTo>
                          <a:pt x="159377" y="151257"/>
                        </a:lnTo>
                        <a:lnTo>
                          <a:pt x="163614" y="147510"/>
                        </a:lnTo>
                        <a:close/>
                      </a:path>
                    </a:pathLst>
                  </a:custGeom>
                  <a:solidFill>
                    <a:srgbClr val="FFFFFF"/>
                  </a:solidFill>
                </p:spPr>
                <p:txBody>
                  <a:bodyPr wrap="square" lIns="0" tIns="0" rIns="0" bIns="0" rtlCol="0">
                    <a:noAutofit/>
                  </a:bodyPr>
                  <a:lstStyle/>
                  <a:p>
                    <a:pPr defTabSz="914159"/>
                    <a:endParaRPr>
                      <a:solidFill>
                        <a:prstClr val="black"/>
                      </a:solidFill>
                    </a:endParaRPr>
                  </a:p>
                </p:txBody>
              </p:sp>
              <p:sp>
                <p:nvSpPr>
                  <p:cNvPr id="366" name="object 360"/>
                  <p:cNvSpPr/>
                  <p:nvPr/>
                </p:nvSpPr>
                <p:spPr>
                  <a:xfrm>
                    <a:off x="1238895" y="3005931"/>
                    <a:ext cx="22146" cy="430669"/>
                  </a:xfrm>
                  <a:prstGeom prst="rect">
                    <a:avLst/>
                  </a:prstGeom>
                  <a:blipFill>
                    <a:blip r:embed="rId206" cstate="print"/>
                    <a:stretch>
                      <a:fillRect/>
                    </a:stretch>
                  </a:blipFill>
                </p:spPr>
                <p:txBody>
                  <a:bodyPr wrap="square" lIns="0" tIns="0" rIns="0" bIns="0" rtlCol="0">
                    <a:noAutofit/>
                  </a:bodyPr>
                  <a:lstStyle/>
                  <a:p>
                    <a:pPr defTabSz="914159"/>
                    <a:endParaRPr>
                      <a:solidFill>
                        <a:prstClr val="black"/>
                      </a:solidFill>
                    </a:endParaRPr>
                  </a:p>
                </p:txBody>
              </p:sp>
              <p:sp>
                <p:nvSpPr>
                  <p:cNvPr id="367" name="object 361"/>
                  <p:cNvSpPr/>
                  <p:nvPr/>
                </p:nvSpPr>
                <p:spPr>
                  <a:xfrm>
                    <a:off x="3848530" y="3569932"/>
                    <a:ext cx="1020089" cy="461069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1020089" h="622007">
                        <a:moveTo>
                          <a:pt x="1020089" y="0"/>
                        </a:moveTo>
                        <a:lnTo>
                          <a:pt x="0" y="0"/>
                        </a:lnTo>
                        <a:lnTo>
                          <a:pt x="0" y="622007"/>
                        </a:lnTo>
                        <a:lnTo>
                          <a:pt x="1018222" y="622007"/>
                        </a:lnTo>
                        <a:lnTo>
                          <a:pt x="1020089" y="0"/>
                        </a:lnTo>
                        <a:close/>
                      </a:path>
                    </a:pathLst>
                  </a:custGeom>
                  <a:solidFill>
                    <a:srgbClr val="FFC425"/>
                  </a:solidFill>
                </p:spPr>
                <p:txBody>
                  <a:bodyPr wrap="square" lIns="0" tIns="0" rIns="0" bIns="0" rtlCol="0">
                    <a:noAutofit/>
                  </a:bodyPr>
                  <a:lstStyle/>
                  <a:p>
                    <a:pPr defTabSz="914159"/>
                    <a:endParaRPr>
                      <a:solidFill>
                        <a:prstClr val="black"/>
                      </a:solidFill>
                    </a:endParaRPr>
                  </a:p>
                </p:txBody>
              </p:sp>
              <p:sp>
                <p:nvSpPr>
                  <p:cNvPr id="368" name="object 362"/>
                  <p:cNvSpPr/>
                  <p:nvPr/>
                </p:nvSpPr>
                <p:spPr>
                  <a:xfrm>
                    <a:off x="3416500" y="3569930"/>
                    <a:ext cx="432675" cy="461071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432676" h="622007">
                        <a:moveTo>
                          <a:pt x="0" y="622007"/>
                        </a:moveTo>
                        <a:lnTo>
                          <a:pt x="432676" y="622007"/>
                        </a:lnTo>
                        <a:lnTo>
                          <a:pt x="432676" y="0"/>
                        </a:lnTo>
                        <a:lnTo>
                          <a:pt x="0" y="0"/>
                        </a:lnTo>
                        <a:lnTo>
                          <a:pt x="0" y="622007"/>
                        </a:lnTo>
                        <a:close/>
                      </a:path>
                    </a:pathLst>
                  </a:custGeom>
                  <a:solidFill>
                    <a:srgbClr val="FFC425"/>
                  </a:solidFill>
                </p:spPr>
                <p:txBody>
                  <a:bodyPr wrap="square" lIns="0" tIns="0" rIns="0" bIns="0" rtlCol="0">
                    <a:noAutofit/>
                  </a:bodyPr>
                  <a:lstStyle/>
                  <a:p>
                    <a:pPr defTabSz="914159"/>
                    <a:endParaRPr>
                      <a:solidFill>
                        <a:prstClr val="black"/>
                      </a:solidFill>
                    </a:endParaRPr>
                  </a:p>
                </p:txBody>
              </p:sp>
              <p:sp>
                <p:nvSpPr>
                  <p:cNvPr id="369" name="object 364"/>
                  <p:cNvSpPr/>
                  <p:nvPr/>
                </p:nvSpPr>
                <p:spPr>
                  <a:xfrm>
                    <a:off x="3847149" y="3010310"/>
                    <a:ext cx="1022324" cy="430644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1022324" h="430644">
                        <a:moveTo>
                          <a:pt x="1022324" y="0"/>
                        </a:moveTo>
                        <a:lnTo>
                          <a:pt x="0" y="0"/>
                        </a:lnTo>
                        <a:lnTo>
                          <a:pt x="0" y="430644"/>
                        </a:lnTo>
                        <a:lnTo>
                          <a:pt x="1020457" y="430644"/>
                        </a:lnTo>
                        <a:lnTo>
                          <a:pt x="1022324" y="0"/>
                        </a:lnTo>
                        <a:close/>
                      </a:path>
                    </a:pathLst>
                  </a:custGeom>
                  <a:solidFill>
                    <a:srgbClr val="C1D82F"/>
                  </a:solidFill>
                </p:spPr>
                <p:txBody>
                  <a:bodyPr wrap="square" lIns="0" tIns="0" rIns="0" bIns="0" rtlCol="0">
                    <a:noAutofit/>
                  </a:bodyPr>
                  <a:lstStyle/>
                  <a:p>
                    <a:pPr defTabSz="914159"/>
                    <a:endParaRPr>
                      <a:solidFill>
                        <a:prstClr val="black"/>
                      </a:solidFill>
                    </a:endParaRPr>
                  </a:p>
                </p:txBody>
              </p:sp>
              <p:sp>
                <p:nvSpPr>
                  <p:cNvPr id="370" name="object 365"/>
                  <p:cNvSpPr/>
                  <p:nvPr/>
                </p:nvSpPr>
                <p:spPr>
                  <a:xfrm>
                    <a:off x="3416500" y="3010312"/>
                    <a:ext cx="430656" cy="430644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430656" h="430644">
                        <a:moveTo>
                          <a:pt x="0" y="430644"/>
                        </a:moveTo>
                        <a:lnTo>
                          <a:pt x="430656" y="430644"/>
                        </a:lnTo>
                        <a:lnTo>
                          <a:pt x="430656" y="0"/>
                        </a:lnTo>
                        <a:lnTo>
                          <a:pt x="0" y="0"/>
                        </a:lnTo>
                        <a:lnTo>
                          <a:pt x="0" y="430644"/>
                        </a:lnTo>
                        <a:close/>
                      </a:path>
                    </a:pathLst>
                  </a:custGeom>
                  <a:solidFill>
                    <a:srgbClr val="C1D82F"/>
                  </a:solidFill>
                </p:spPr>
                <p:txBody>
                  <a:bodyPr wrap="square" lIns="0" tIns="0" rIns="0" bIns="0" rtlCol="0">
                    <a:noAutofit/>
                  </a:bodyPr>
                  <a:lstStyle/>
                  <a:p>
                    <a:pPr defTabSz="914159"/>
                    <a:endParaRPr>
                      <a:solidFill>
                        <a:prstClr val="black"/>
                      </a:solidFill>
                    </a:endParaRPr>
                  </a:p>
                </p:txBody>
              </p:sp>
              <p:sp>
                <p:nvSpPr>
                  <p:cNvPr id="371" name="object 366"/>
                  <p:cNvSpPr/>
                  <p:nvPr/>
                </p:nvSpPr>
                <p:spPr>
                  <a:xfrm>
                    <a:off x="3847144" y="3010312"/>
                    <a:ext cx="22987" cy="430631"/>
                  </a:xfrm>
                  <a:prstGeom prst="rect">
                    <a:avLst/>
                  </a:prstGeom>
                  <a:blipFill>
                    <a:blip r:embed="rId207" cstate="print"/>
                    <a:stretch>
                      <a:fillRect/>
                    </a:stretch>
                  </a:blipFill>
                </p:spPr>
                <p:txBody>
                  <a:bodyPr wrap="square" lIns="0" tIns="0" rIns="0" bIns="0" rtlCol="0">
                    <a:noAutofit/>
                  </a:bodyPr>
                  <a:lstStyle/>
                  <a:p>
                    <a:pPr defTabSz="914159"/>
                    <a:endParaRPr>
                      <a:solidFill>
                        <a:prstClr val="black"/>
                      </a:solidFill>
                    </a:endParaRPr>
                  </a:p>
                </p:txBody>
              </p:sp>
              <p:sp>
                <p:nvSpPr>
                  <p:cNvPr id="372" name="object 367"/>
                  <p:cNvSpPr/>
                  <p:nvPr/>
                </p:nvSpPr>
                <p:spPr>
                  <a:xfrm>
                    <a:off x="3494268" y="3640249"/>
                    <a:ext cx="307367" cy="309002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307367" h="309001">
                        <a:moveTo>
                          <a:pt x="241134" y="176822"/>
                        </a:moveTo>
                        <a:lnTo>
                          <a:pt x="196816" y="193803"/>
                        </a:lnTo>
                        <a:lnTo>
                          <a:pt x="176168" y="229502"/>
                        </a:lnTo>
                        <a:lnTo>
                          <a:pt x="174617" y="244145"/>
                        </a:lnTo>
                        <a:lnTo>
                          <a:pt x="176128" y="257393"/>
                        </a:lnTo>
                        <a:lnTo>
                          <a:pt x="195708" y="290505"/>
                        </a:lnTo>
                        <a:lnTo>
                          <a:pt x="234914" y="307943"/>
                        </a:lnTo>
                        <a:lnTo>
                          <a:pt x="251690" y="309001"/>
                        </a:lnTo>
                        <a:lnTo>
                          <a:pt x="264768" y="305441"/>
                        </a:lnTo>
                        <a:lnTo>
                          <a:pt x="276633" y="299293"/>
                        </a:lnTo>
                        <a:lnTo>
                          <a:pt x="286987" y="290775"/>
                        </a:lnTo>
                        <a:lnTo>
                          <a:pt x="288899" y="288388"/>
                        </a:lnTo>
                        <a:lnTo>
                          <a:pt x="240636" y="288388"/>
                        </a:lnTo>
                        <a:lnTo>
                          <a:pt x="226516" y="285971"/>
                        </a:lnTo>
                        <a:lnTo>
                          <a:pt x="214276" y="279516"/>
                        </a:lnTo>
                        <a:lnTo>
                          <a:pt x="204629" y="269717"/>
                        </a:lnTo>
                        <a:lnTo>
                          <a:pt x="198327" y="257346"/>
                        </a:lnTo>
                        <a:lnTo>
                          <a:pt x="196063" y="243059"/>
                        </a:lnTo>
                        <a:lnTo>
                          <a:pt x="198422" y="228881"/>
                        </a:lnTo>
                        <a:lnTo>
                          <a:pt x="204838" y="216584"/>
                        </a:lnTo>
                        <a:lnTo>
                          <a:pt x="214581" y="206897"/>
                        </a:lnTo>
                        <a:lnTo>
                          <a:pt x="226923" y="200550"/>
                        </a:lnTo>
                        <a:lnTo>
                          <a:pt x="241134" y="198272"/>
                        </a:lnTo>
                        <a:lnTo>
                          <a:pt x="289859" y="198272"/>
                        </a:lnTo>
                        <a:lnTo>
                          <a:pt x="280823" y="189962"/>
                        </a:lnTo>
                        <a:lnTo>
                          <a:pt x="268914" y="182886"/>
                        </a:lnTo>
                        <a:lnTo>
                          <a:pt x="255572" y="178394"/>
                        </a:lnTo>
                        <a:lnTo>
                          <a:pt x="241134" y="176822"/>
                        </a:lnTo>
                        <a:close/>
                      </a:path>
                      <a:path w="307367" h="309001">
                        <a:moveTo>
                          <a:pt x="138328" y="0"/>
                        </a:moveTo>
                        <a:lnTo>
                          <a:pt x="101541" y="13760"/>
                        </a:lnTo>
                        <a:lnTo>
                          <a:pt x="84950" y="49431"/>
                        </a:lnTo>
                        <a:lnTo>
                          <a:pt x="84499" y="61820"/>
                        </a:lnTo>
                        <a:lnTo>
                          <a:pt x="81813" y="70129"/>
                        </a:lnTo>
                        <a:lnTo>
                          <a:pt x="81909" y="81762"/>
                        </a:lnTo>
                        <a:lnTo>
                          <a:pt x="83644" y="94101"/>
                        </a:lnTo>
                        <a:lnTo>
                          <a:pt x="87256" y="107271"/>
                        </a:lnTo>
                        <a:lnTo>
                          <a:pt x="92265" y="112382"/>
                        </a:lnTo>
                        <a:lnTo>
                          <a:pt x="96453" y="123765"/>
                        </a:lnTo>
                        <a:lnTo>
                          <a:pt x="102973" y="135092"/>
                        </a:lnTo>
                        <a:lnTo>
                          <a:pt x="104403" y="149294"/>
                        </a:lnTo>
                        <a:lnTo>
                          <a:pt x="98898" y="158141"/>
                        </a:lnTo>
                        <a:lnTo>
                          <a:pt x="92290" y="162255"/>
                        </a:lnTo>
                        <a:lnTo>
                          <a:pt x="27432" y="189826"/>
                        </a:lnTo>
                        <a:lnTo>
                          <a:pt x="19193" y="195617"/>
                        </a:lnTo>
                        <a:lnTo>
                          <a:pt x="4509" y="233029"/>
                        </a:lnTo>
                        <a:lnTo>
                          <a:pt x="125" y="277641"/>
                        </a:lnTo>
                        <a:lnTo>
                          <a:pt x="0" y="298716"/>
                        </a:lnTo>
                        <a:lnTo>
                          <a:pt x="181737" y="298716"/>
                        </a:lnTo>
                        <a:lnTo>
                          <a:pt x="173806" y="288784"/>
                        </a:lnTo>
                        <a:lnTo>
                          <a:pt x="167476" y="277641"/>
                        </a:lnTo>
                        <a:lnTo>
                          <a:pt x="162965" y="265569"/>
                        </a:lnTo>
                        <a:lnTo>
                          <a:pt x="160406" y="252630"/>
                        </a:lnTo>
                        <a:lnTo>
                          <a:pt x="161222" y="236654"/>
                        </a:lnTo>
                        <a:lnTo>
                          <a:pt x="174676" y="197648"/>
                        </a:lnTo>
                        <a:lnTo>
                          <a:pt x="201295" y="172517"/>
                        </a:lnTo>
                        <a:lnTo>
                          <a:pt x="191160" y="162255"/>
                        </a:lnTo>
                        <a:lnTo>
                          <a:pt x="181940" y="157899"/>
                        </a:lnTo>
                        <a:lnTo>
                          <a:pt x="175145" y="150964"/>
                        </a:lnTo>
                        <a:lnTo>
                          <a:pt x="172669" y="144868"/>
                        </a:lnTo>
                        <a:lnTo>
                          <a:pt x="180864" y="134470"/>
                        </a:lnTo>
                        <a:lnTo>
                          <a:pt x="187271" y="123116"/>
                        </a:lnTo>
                        <a:lnTo>
                          <a:pt x="195199" y="110020"/>
                        </a:lnTo>
                        <a:lnTo>
                          <a:pt x="199207" y="96667"/>
                        </a:lnTo>
                        <a:lnTo>
                          <a:pt x="201295" y="84171"/>
                        </a:lnTo>
                        <a:lnTo>
                          <a:pt x="201700" y="72406"/>
                        </a:lnTo>
                        <a:lnTo>
                          <a:pt x="198640" y="67856"/>
                        </a:lnTo>
                        <a:lnTo>
                          <a:pt x="198937" y="55641"/>
                        </a:lnTo>
                        <a:lnTo>
                          <a:pt x="186805" y="18675"/>
                        </a:lnTo>
                        <a:lnTo>
                          <a:pt x="151782" y="552"/>
                        </a:lnTo>
                        <a:lnTo>
                          <a:pt x="138328" y="0"/>
                        </a:lnTo>
                        <a:close/>
                      </a:path>
                      <a:path w="307367" h="309001">
                        <a:moveTo>
                          <a:pt x="289859" y="198272"/>
                        </a:moveTo>
                        <a:lnTo>
                          <a:pt x="241134" y="198272"/>
                        </a:lnTo>
                        <a:lnTo>
                          <a:pt x="241935" y="198279"/>
                        </a:lnTo>
                        <a:lnTo>
                          <a:pt x="255953" y="200768"/>
                        </a:lnTo>
                        <a:lnTo>
                          <a:pt x="283931" y="229564"/>
                        </a:lnTo>
                        <a:lnTo>
                          <a:pt x="286150" y="244145"/>
                        </a:lnTo>
                        <a:lnTo>
                          <a:pt x="283720" y="258053"/>
                        </a:lnTo>
                        <a:lnTo>
                          <a:pt x="277240" y="270243"/>
                        </a:lnTo>
                        <a:lnTo>
                          <a:pt x="267435" y="279844"/>
                        </a:lnTo>
                        <a:lnTo>
                          <a:pt x="255001" y="286133"/>
                        </a:lnTo>
                        <a:lnTo>
                          <a:pt x="240636" y="288388"/>
                        </a:lnTo>
                        <a:lnTo>
                          <a:pt x="288899" y="288388"/>
                        </a:lnTo>
                        <a:lnTo>
                          <a:pt x="295535" y="280104"/>
                        </a:lnTo>
                        <a:lnTo>
                          <a:pt x="301979" y="267500"/>
                        </a:lnTo>
                        <a:lnTo>
                          <a:pt x="306022" y="253180"/>
                        </a:lnTo>
                        <a:lnTo>
                          <a:pt x="307367" y="237362"/>
                        </a:lnTo>
                        <a:lnTo>
                          <a:pt x="304569" y="223321"/>
                        </a:lnTo>
                        <a:lnTo>
                          <a:pt x="298988" y="210516"/>
                        </a:lnTo>
                        <a:lnTo>
                          <a:pt x="290959" y="199284"/>
                        </a:lnTo>
                        <a:lnTo>
                          <a:pt x="289859" y="198272"/>
                        </a:lnTo>
                        <a:close/>
                      </a:path>
                    </a:pathLst>
                  </a:custGeom>
                  <a:solidFill>
                    <a:srgbClr val="231F20"/>
                  </a:solidFill>
                </p:spPr>
                <p:txBody>
                  <a:bodyPr wrap="square" lIns="0" tIns="0" rIns="0" bIns="0" rtlCol="0">
                    <a:noAutofit/>
                  </a:bodyPr>
                  <a:lstStyle/>
                  <a:p>
                    <a:pPr defTabSz="914159"/>
                    <a:endParaRPr>
                      <a:solidFill>
                        <a:prstClr val="black"/>
                      </a:solidFill>
                    </a:endParaRPr>
                  </a:p>
                </p:txBody>
              </p:sp>
              <p:sp>
                <p:nvSpPr>
                  <p:cNvPr id="373" name="object 368"/>
                  <p:cNvSpPr/>
                  <p:nvPr/>
                </p:nvSpPr>
                <p:spPr>
                  <a:xfrm>
                    <a:off x="3713364" y="3821948"/>
                    <a:ext cx="42087" cy="42113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42087" h="42113">
                        <a:moveTo>
                          <a:pt x="25558" y="35521"/>
                        </a:moveTo>
                        <a:lnTo>
                          <a:pt x="12852" y="35521"/>
                        </a:lnTo>
                        <a:lnTo>
                          <a:pt x="15240" y="36258"/>
                        </a:lnTo>
                        <a:lnTo>
                          <a:pt x="17995" y="37071"/>
                        </a:lnTo>
                        <a:lnTo>
                          <a:pt x="18821" y="39268"/>
                        </a:lnTo>
                        <a:lnTo>
                          <a:pt x="18796" y="42113"/>
                        </a:lnTo>
                        <a:lnTo>
                          <a:pt x="23139" y="41808"/>
                        </a:lnTo>
                        <a:lnTo>
                          <a:pt x="25107" y="41643"/>
                        </a:lnTo>
                        <a:lnTo>
                          <a:pt x="25558" y="35521"/>
                        </a:lnTo>
                        <a:close/>
                      </a:path>
                      <a:path w="42087" h="42113">
                        <a:moveTo>
                          <a:pt x="7683" y="4546"/>
                        </a:moveTo>
                        <a:lnTo>
                          <a:pt x="6025" y="6438"/>
                        </a:lnTo>
                        <a:lnTo>
                          <a:pt x="4787" y="7797"/>
                        </a:lnTo>
                        <a:lnTo>
                          <a:pt x="3416" y="9359"/>
                        </a:lnTo>
                        <a:lnTo>
                          <a:pt x="7886" y="13728"/>
                        </a:lnTo>
                        <a:lnTo>
                          <a:pt x="6616" y="17081"/>
                        </a:lnTo>
                        <a:lnTo>
                          <a:pt x="0" y="19138"/>
                        </a:lnTo>
                        <a:lnTo>
                          <a:pt x="304" y="25158"/>
                        </a:lnTo>
                        <a:lnTo>
                          <a:pt x="2336" y="25209"/>
                        </a:lnTo>
                        <a:lnTo>
                          <a:pt x="6057" y="25615"/>
                        </a:lnTo>
                        <a:lnTo>
                          <a:pt x="8128" y="29463"/>
                        </a:lnTo>
                        <a:lnTo>
                          <a:pt x="4597" y="34277"/>
                        </a:lnTo>
                        <a:lnTo>
                          <a:pt x="5245" y="35102"/>
                        </a:lnTo>
                        <a:lnTo>
                          <a:pt x="7675" y="37147"/>
                        </a:lnTo>
                        <a:lnTo>
                          <a:pt x="9499" y="38620"/>
                        </a:lnTo>
                        <a:lnTo>
                          <a:pt x="11010" y="36525"/>
                        </a:lnTo>
                        <a:lnTo>
                          <a:pt x="12852" y="35521"/>
                        </a:lnTo>
                        <a:lnTo>
                          <a:pt x="25558" y="35521"/>
                        </a:lnTo>
                        <a:lnTo>
                          <a:pt x="25577" y="35255"/>
                        </a:lnTo>
                        <a:lnTo>
                          <a:pt x="28219" y="34048"/>
                        </a:lnTo>
                        <a:lnTo>
                          <a:pt x="37461" y="34048"/>
                        </a:lnTo>
                        <a:lnTo>
                          <a:pt x="38481" y="32715"/>
                        </a:lnTo>
                        <a:lnTo>
                          <a:pt x="36282" y="30111"/>
                        </a:lnTo>
                        <a:lnTo>
                          <a:pt x="20637" y="30111"/>
                        </a:lnTo>
                        <a:lnTo>
                          <a:pt x="15659" y="28320"/>
                        </a:lnTo>
                        <a:lnTo>
                          <a:pt x="13781" y="24282"/>
                        </a:lnTo>
                        <a:lnTo>
                          <a:pt x="11976" y="20332"/>
                        </a:lnTo>
                        <a:lnTo>
                          <a:pt x="13677" y="15722"/>
                        </a:lnTo>
                        <a:lnTo>
                          <a:pt x="21742" y="11976"/>
                        </a:lnTo>
                        <a:lnTo>
                          <a:pt x="34725" y="11976"/>
                        </a:lnTo>
                        <a:lnTo>
                          <a:pt x="34582" y="11696"/>
                        </a:lnTo>
                        <a:lnTo>
                          <a:pt x="35610" y="9639"/>
                        </a:lnTo>
                        <a:lnTo>
                          <a:pt x="37427" y="7797"/>
                        </a:lnTo>
                        <a:lnTo>
                          <a:pt x="27851" y="7708"/>
                        </a:lnTo>
                        <a:lnTo>
                          <a:pt x="27155" y="7454"/>
                        </a:lnTo>
                        <a:lnTo>
                          <a:pt x="11595" y="7454"/>
                        </a:lnTo>
                        <a:lnTo>
                          <a:pt x="9715" y="6311"/>
                        </a:lnTo>
                        <a:lnTo>
                          <a:pt x="7683" y="4546"/>
                        </a:lnTo>
                        <a:close/>
                      </a:path>
                      <a:path w="42087" h="42113">
                        <a:moveTo>
                          <a:pt x="37461" y="34048"/>
                        </a:moveTo>
                        <a:lnTo>
                          <a:pt x="28219" y="34048"/>
                        </a:lnTo>
                        <a:lnTo>
                          <a:pt x="34531" y="37147"/>
                        </a:lnTo>
                        <a:lnTo>
                          <a:pt x="35217" y="36474"/>
                        </a:lnTo>
                        <a:lnTo>
                          <a:pt x="35966" y="35775"/>
                        </a:lnTo>
                        <a:lnTo>
                          <a:pt x="36639" y="35039"/>
                        </a:lnTo>
                        <a:lnTo>
                          <a:pt x="37461" y="34048"/>
                        </a:lnTo>
                        <a:close/>
                      </a:path>
                      <a:path w="42087" h="42113">
                        <a:moveTo>
                          <a:pt x="34725" y="11976"/>
                        </a:moveTo>
                        <a:lnTo>
                          <a:pt x="21742" y="11976"/>
                        </a:lnTo>
                        <a:lnTo>
                          <a:pt x="26238" y="13563"/>
                        </a:lnTo>
                        <a:lnTo>
                          <a:pt x="30022" y="21551"/>
                        </a:lnTo>
                        <a:lnTo>
                          <a:pt x="28422" y="26288"/>
                        </a:lnTo>
                        <a:lnTo>
                          <a:pt x="20637" y="30111"/>
                        </a:lnTo>
                        <a:lnTo>
                          <a:pt x="36282" y="30111"/>
                        </a:lnTo>
                        <a:lnTo>
                          <a:pt x="34277" y="27736"/>
                        </a:lnTo>
                        <a:lnTo>
                          <a:pt x="35534" y="24282"/>
                        </a:lnTo>
                        <a:lnTo>
                          <a:pt x="42087" y="23050"/>
                        </a:lnTo>
                        <a:lnTo>
                          <a:pt x="41859" y="19138"/>
                        </a:lnTo>
                        <a:lnTo>
                          <a:pt x="41757" y="17030"/>
                        </a:lnTo>
                        <a:lnTo>
                          <a:pt x="39052" y="17030"/>
                        </a:lnTo>
                        <a:lnTo>
                          <a:pt x="37033" y="16484"/>
                        </a:lnTo>
                        <a:lnTo>
                          <a:pt x="34725" y="11976"/>
                        </a:lnTo>
                        <a:close/>
                      </a:path>
                      <a:path w="42087" h="42113">
                        <a:moveTo>
                          <a:pt x="41744" y="16763"/>
                        </a:moveTo>
                        <a:lnTo>
                          <a:pt x="39052" y="17030"/>
                        </a:lnTo>
                        <a:lnTo>
                          <a:pt x="41757" y="17030"/>
                        </a:lnTo>
                        <a:lnTo>
                          <a:pt x="41744" y="16763"/>
                        </a:lnTo>
                        <a:close/>
                      </a:path>
                      <a:path w="42087" h="42113">
                        <a:moveTo>
                          <a:pt x="32689" y="3657"/>
                        </a:moveTo>
                        <a:lnTo>
                          <a:pt x="27851" y="7708"/>
                        </a:lnTo>
                        <a:lnTo>
                          <a:pt x="37385" y="7708"/>
                        </a:lnTo>
                        <a:lnTo>
                          <a:pt x="36347" y="6718"/>
                        </a:lnTo>
                        <a:lnTo>
                          <a:pt x="35369" y="5689"/>
                        </a:lnTo>
                        <a:lnTo>
                          <a:pt x="33794" y="4305"/>
                        </a:lnTo>
                        <a:lnTo>
                          <a:pt x="33197" y="3987"/>
                        </a:lnTo>
                        <a:lnTo>
                          <a:pt x="32689" y="3657"/>
                        </a:lnTo>
                        <a:close/>
                      </a:path>
                      <a:path w="42087" h="42113">
                        <a:moveTo>
                          <a:pt x="23050" y="0"/>
                        </a:moveTo>
                        <a:lnTo>
                          <a:pt x="16827" y="241"/>
                        </a:lnTo>
                        <a:lnTo>
                          <a:pt x="16979" y="2946"/>
                        </a:lnTo>
                        <a:lnTo>
                          <a:pt x="16548" y="5092"/>
                        </a:lnTo>
                        <a:lnTo>
                          <a:pt x="11595" y="7454"/>
                        </a:lnTo>
                        <a:lnTo>
                          <a:pt x="27155" y="7454"/>
                        </a:lnTo>
                        <a:lnTo>
                          <a:pt x="24371" y="6438"/>
                        </a:lnTo>
                        <a:lnTo>
                          <a:pt x="23050" y="0"/>
                        </a:lnTo>
                        <a:close/>
                      </a:path>
                    </a:pathLst>
                  </a:custGeom>
                  <a:solidFill>
                    <a:srgbClr val="231F20"/>
                  </a:solidFill>
                </p:spPr>
                <p:txBody>
                  <a:bodyPr wrap="square" lIns="0" tIns="0" rIns="0" bIns="0" rtlCol="0">
                    <a:noAutofit/>
                  </a:bodyPr>
                  <a:lstStyle/>
                  <a:p>
                    <a:pPr defTabSz="914159"/>
                    <a:endParaRPr>
                      <a:solidFill>
                        <a:prstClr val="black"/>
                      </a:solidFill>
                    </a:endParaRPr>
                  </a:p>
                </p:txBody>
              </p:sp>
              <p:sp>
                <p:nvSpPr>
                  <p:cNvPr id="374" name="object 369"/>
                  <p:cNvSpPr/>
                  <p:nvPr/>
                </p:nvSpPr>
                <p:spPr>
                  <a:xfrm>
                    <a:off x="3732251" y="3852398"/>
                    <a:ext cx="32702" cy="33630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32702" h="33629">
                        <a:moveTo>
                          <a:pt x="30968" y="24879"/>
                        </a:moveTo>
                        <a:lnTo>
                          <a:pt x="9359" y="24879"/>
                        </a:lnTo>
                        <a:lnTo>
                          <a:pt x="12014" y="26797"/>
                        </a:lnTo>
                        <a:lnTo>
                          <a:pt x="11252" y="33083"/>
                        </a:lnTo>
                        <a:lnTo>
                          <a:pt x="16192" y="33464"/>
                        </a:lnTo>
                        <a:lnTo>
                          <a:pt x="18694" y="33629"/>
                        </a:lnTo>
                        <a:lnTo>
                          <a:pt x="18872" y="27305"/>
                        </a:lnTo>
                        <a:lnTo>
                          <a:pt x="22224" y="25768"/>
                        </a:lnTo>
                        <a:lnTo>
                          <a:pt x="30354" y="25768"/>
                        </a:lnTo>
                        <a:lnTo>
                          <a:pt x="30968" y="24879"/>
                        </a:lnTo>
                        <a:close/>
                      </a:path>
                      <a:path w="32702" h="33629">
                        <a:moveTo>
                          <a:pt x="30354" y="25768"/>
                        </a:moveTo>
                        <a:lnTo>
                          <a:pt x="22224" y="25768"/>
                        </a:lnTo>
                        <a:lnTo>
                          <a:pt x="27990" y="29184"/>
                        </a:lnTo>
                        <a:lnTo>
                          <a:pt x="30354" y="25768"/>
                        </a:lnTo>
                        <a:close/>
                      </a:path>
                      <a:path w="32702" h="33629">
                        <a:moveTo>
                          <a:pt x="4825" y="4216"/>
                        </a:moveTo>
                        <a:lnTo>
                          <a:pt x="3365" y="6413"/>
                        </a:lnTo>
                        <a:lnTo>
                          <a:pt x="1993" y="8407"/>
                        </a:lnTo>
                        <a:lnTo>
                          <a:pt x="622" y="10452"/>
                        </a:lnTo>
                        <a:lnTo>
                          <a:pt x="5854" y="13690"/>
                        </a:lnTo>
                        <a:lnTo>
                          <a:pt x="5575" y="16916"/>
                        </a:lnTo>
                        <a:lnTo>
                          <a:pt x="0" y="20764"/>
                        </a:lnTo>
                        <a:lnTo>
                          <a:pt x="2946" y="26962"/>
                        </a:lnTo>
                        <a:lnTo>
                          <a:pt x="9359" y="24879"/>
                        </a:lnTo>
                        <a:lnTo>
                          <a:pt x="30968" y="24879"/>
                        </a:lnTo>
                        <a:lnTo>
                          <a:pt x="32054" y="23279"/>
                        </a:lnTo>
                        <a:lnTo>
                          <a:pt x="30617" y="22301"/>
                        </a:lnTo>
                        <a:lnTo>
                          <a:pt x="15938" y="22301"/>
                        </a:lnTo>
                        <a:lnTo>
                          <a:pt x="13017" y="21272"/>
                        </a:lnTo>
                        <a:lnTo>
                          <a:pt x="11887" y="18948"/>
                        </a:lnTo>
                        <a:lnTo>
                          <a:pt x="10769" y="16560"/>
                        </a:lnTo>
                        <a:lnTo>
                          <a:pt x="11976" y="13373"/>
                        </a:lnTo>
                        <a:lnTo>
                          <a:pt x="16840" y="11277"/>
                        </a:lnTo>
                        <a:lnTo>
                          <a:pt x="31956" y="11277"/>
                        </a:lnTo>
                        <a:lnTo>
                          <a:pt x="31032" y="9334"/>
                        </a:lnTo>
                        <a:lnTo>
                          <a:pt x="24256" y="9334"/>
                        </a:lnTo>
                        <a:lnTo>
                          <a:pt x="21285" y="7302"/>
                        </a:lnTo>
                        <a:lnTo>
                          <a:pt x="21281" y="7086"/>
                        </a:lnTo>
                        <a:lnTo>
                          <a:pt x="8877" y="7086"/>
                        </a:lnTo>
                        <a:lnTo>
                          <a:pt x="6921" y="6083"/>
                        </a:lnTo>
                        <a:lnTo>
                          <a:pt x="4825" y="4216"/>
                        </a:lnTo>
                        <a:close/>
                      </a:path>
                      <a:path w="32702" h="33629">
                        <a:moveTo>
                          <a:pt x="31956" y="11277"/>
                        </a:moveTo>
                        <a:lnTo>
                          <a:pt x="16840" y="11277"/>
                        </a:lnTo>
                        <a:lnTo>
                          <a:pt x="19634" y="12395"/>
                        </a:lnTo>
                        <a:lnTo>
                          <a:pt x="21818" y="17360"/>
                        </a:lnTo>
                        <a:lnTo>
                          <a:pt x="20827" y="20053"/>
                        </a:lnTo>
                        <a:lnTo>
                          <a:pt x="18237" y="21272"/>
                        </a:lnTo>
                        <a:lnTo>
                          <a:pt x="15938" y="22301"/>
                        </a:lnTo>
                        <a:lnTo>
                          <a:pt x="30617" y="22301"/>
                        </a:lnTo>
                        <a:lnTo>
                          <a:pt x="26771" y="19685"/>
                        </a:lnTo>
                        <a:lnTo>
                          <a:pt x="26981" y="17360"/>
                        </a:lnTo>
                        <a:lnTo>
                          <a:pt x="27089" y="16560"/>
                        </a:lnTo>
                        <a:lnTo>
                          <a:pt x="32702" y="12903"/>
                        </a:lnTo>
                        <a:lnTo>
                          <a:pt x="31956" y="11277"/>
                        </a:lnTo>
                        <a:close/>
                      </a:path>
                      <a:path w="32702" h="33629">
                        <a:moveTo>
                          <a:pt x="29667" y="6413"/>
                        </a:moveTo>
                        <a:lnTo>
                          <a:pt x="24256" y="9334"/>
                        </a:lnTo>
                        <a:lnTo>
                          <a:pt x="31032" y="9334"/>
                        </a:lnTo>
                        <a:lnTo>
                          <a:pt x="29667" y="6413"/>
                        </a:lnTo>
                        <a:close/>
                      </a:path>
                      <a:path w="32702" h="33629">
                        <a:moveTo>
                          <a:pt x="13969" y="0"/>
                        </a:moveTo>
                        <a:lnTo>
                          <a:pt x="14071" y="2705"/>
                        </a:lnTo>
                        <a:lnTo>
                          <a:pt x="13601" y="4800"/>
                        </a:lnTo>
                        <a:lnTo>
                          <a:pt x="8877" y="7086"/>
                        </a:lnTo>
                        <a:lnTo>
                          <a:pt x="21281" y="7086"/>
                        </a:lnTo>
                        <a:lnTo>
                          <a:pt x="21170" y="533"/>
                        </a:lnTo>
                        <a:lnTo>
                          <a:pt x="18846" y="368"/>
                        </a:lnTo>
                        <a:lnTo>
                          <a:pt x="16471" y="152"/>
                        </a:lnTo>
                        <a:lnTo>
                          <a:pt x="13969" y="0"/>
                        </a:lnTo>
                        <a:close/>
                      </a:path>
                    </a:pathLst>
                  </a:custGeom>
                  <a:solidFill>
                    <a:srgbClr val="231F20"/>
                  </a:solidFill>
                </p:spPr>
                <p:txBody>
                  <a:bodyPr wrap="square" lIns="0" tIns="0" rIns="0" bIns="0" rtlCol="0">
                    <a:noAutofit/>
                  </a:bodyPr>
                  <a:lstStyle/>
                  <a:p>
                    <a:pPr defTabSz="914159"/>
                    <a:endParaRPr>
                      <a:solidFill>
                        <a:prstClr val="black"/>
                      </a:solidFill>
                    </a:endParaRPr>
                  </a:p>
                </p:txBody>
              </p:sp>
              <p:sp>
                <p:nvSpPr>
                  <p:cNvPr id="375" name="object 370"/>
                  <p:cNvSpPr/>
                  <p:nvPr/>
                </p:nvSpPr>
                <p:spPr>
                  <a:xfrm>
                    <a:off x="3494783" y="3086912"/>
                    <a:ext cx="274139" cy="296075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274139" h="296075">
                        <a:moveTo>
                          <a:pt x="139649" y="0"/>
                        </a:moveTo>
                        <a:lnTo>
                          <a:pt x="97914" y="12903"/>
                        </a:lnTo>
                        <a:lnTo>
                          <a:pt x="79400" y="51981"/>
                        </a:lnTo>
                        <a:lnTo>
                          <a:pt x="79159" y="56578"/>
                        </a:lnTo>
                        <a:lnTo>
                          <a:pt x="79159" y="61175"/>
                        </a:lnTo>
                        <a:lnTo>
                          <a:pt x="79400" y="65760"/>
                        </a:lnTo>
                        <a:lnTo>
                          <a:pt x="76635" y="73101"/>
                        </a:lnTo>
                        <a:lnTo>
                          <a:pt x="77310" y="85640"/>
                        </a:lnTo>
                        <a:lnTo>
                          <a:pt x="79592" y="97635"/>
                        </a:lnTo>
                        <a:lnTo>
                          <a:pt x="83502" y="110070"/>
                        </a:lnTo>
                        <a:lnTo>
                          <a:pt x="89447" y="118818"/>
                        </a:lnTo>
                        <a:lnTo>
                          <a:pt x="95455" y="130458"/>
                        </a:lnTo>
                        <a:lnTo>
                          <a:pt x="103009" y="140690"/>
                        </a:lnTo>
                        <a:lnTo>
                          <a:pt x="99288" y="147066"/>
                        </a:lnTo>
                        <a:lnTo>
                          <a:pt x="91922" y="151244"/>
                        </a:lnTo>
                        <a:lnTo>
                          <a:pt x="26638" y="178935"/>
                        </a:lnTo>
                        <a:lnTo>
                          <a:pt x="18257" y="185660"/>
                        </a:lnTo>
                        <a:lnTo>
                          <a:pt x="3839" y="224130"/>
                        </a:lnTo>
                        <a:lnTo>
                          <a:pt x="50" y="267525"/>
                        </a:lnTo>
                        <a:lnTo>
                          <a:pt x="0" y="296075"/>
                        </a:lnTo>
                        <a:lnTo>
                          <a:pt x="274078" y="296075"/>
                        </a:lnTo>
                        <a:lnTo>
                          <a:pt x="274139" y="276453"/>
                        </a:lnTo>
                        <a:lnTo>
                          <a:pt x="273971" y="265331"/>
                        </a:lnTo>
                        <a:lnTo>
                          <a:pt x="269731" y="221432"/>
                        </a:lnTo>
                        <a:lnTo>
                          <a:pt x="123342" y="219176"/>
                        </a:lnTo>
                        <a:lnTo>
                          <a:pt x="96342" y="159715"/>
                        </a:lnTo>
                        <a:lnTo>
                          <a:pt x="101841" y="156641"/>
                        </a:lnTo>
                        <a:lnTo>
                          <a:pt x="106908" y="152679"/>
                        </a:lnTo>
                        <a:lnTo>
                          <a:pt x="110439" y="147510"/>
                        </a:lnTo>
                        <a:lnTo>
                          <a:pt x="175559" y="147510"/>
                        </a:lnTo>
                        <a:lnTo>
                          <a:pt x="174777" y="147066"/>
                        </a:lnTo>
                        <a:lnTo>
                          <a:pt x="171056" y="140690"/>
                        </a:lnTo>
                        <a:lnTo>
                          <a:pt x="175495" y="135118"/>
                        </a:lnTo>
                        <a:lnTo>
                          <a:pt x="182284" y="123879"/>
                        </a:lnTo>
                        <a:lnTo>
                          <a:pt x="186994" y="112191"/>
                        </a:lnTo>
                        <a:lnTo>
                          <a:pt x="192322" y="105011"/>
                        </a:lnTo>
                        <a:lnTo>
                          <a:pt x="195573" y="92867"/>
                        </a:lnTo>
                        <a:lnTo>
                          <a:pt x="197205" y="80772"/>
                        </a:lnTo>
                        <a:lnTo>
                          <a:pt x="197243" y="67741"/>
                        </a:lnTo>
                        <a:lnTo>
                          <a:pt x="194691" y="65760"/>
                        </a:lnTo>
                        <a:lnTo>
                          <a:pt x="194919" y="61175"/>
                        </a:lnTo>
                        <a:lnTo>
                          <a:pt x="194919" y="56578"/>
                        </a:lnTo>
                        <a:lnTo>
                          <a:pt x="194424" y="45783"/>
                        </a:lnTo>
                        <a:lnTo>
                          <a:pt x="164548" y="5901"/>
                        </a:lnTo>
                        <a:lnTo>
                          <a:pt x="152335" y="1565"/>
                        </a:lnTo>
                        <a:lnTo>
                          <a:pt x="139649" y="0"/>
                        </a:lnTo>
                        <a:close/>
                      </a:path>
                      <a:path w="274139" h="296075">
                        <a:moveTo>
                          <a:pt x="121285" y="162318"/>
                        </a:moveTo>
                        <a:lnTo>
                          <a:pt x="122313" y="174282"/>
                        </a:lnTo>
                        <a:lnTo>
                          <a:pt x="122783" y="178968"/>
                        </a:lnTo>
                        <a:lnTo>
                          <a:pt x="123024" y="181165"/>
                        </a:lnTo>
                        <a:lnTo>
                          <a:pt x="125564" y="183438"/>
                        </a:lnTo>
                        <a:lnTo>
                          <a:pt x="127990" y="186207"/>
                        </a:lnTo>
                        <a:lnTo>
                          <a:pt x="127508" y="187566"/>
                        </a:lnTo>
                        <a:lnTo>
                          <a:pt x="126471" y="192848"/>
                        </a:lnTo>
                        <a:lnTo>
                          <a:pt x="124781" y="204824"/>
                        </a:lnTo>
                        <a:lnTo>
                          <a:pt x="123342" y="219176"/>
                        </a:lnTo>
                        <a:lnTo>
                          <a:pt x="269186" y="219176"/>
                        </a:lnTo>
                        <a:lnTo>
                          <a:pt x="267694" y="212999"/>
                        </a:lnTo>
                        <a:lnTo>
                          <a:pt x="150000" y="212999"/>
                        </a:lnTo>
                        <a:lnTo>
                          <a:pt x="148470" y="199584"/>
                        </a:lnTo>
                        <a:lnTo>
                          <a:pt x="146659" y="188772"/>
                        </a:lnTo>
                        <a:lnTo>
                          <a:pt x="146392" y="187566"/>
                        </a:lnTo>
                        <a:lnTo>
                          <a:pt x="145910" y="186207"/>
                        </a:lnTo>
                        <a:lnTo>
                          <a:pt x="148336" y="183438"/>
                        </a:lnTo>
                        <a:lnTo>
                          <a:pt x="150888" y="181165"/>
                        </a:lnTo>
                        <a:lnTo>
                          <a:pt x="151201" y="178193"/>
                        </a:lnTo>
                        <a:lnTo>
                          <a:pt x="151561" y="174282"/>
                        </a:lnTo>
                        <a:lnTo>
                          <a:pt x="152460" y="163830"/>
                        </a:lnTo>
                        <a:lnTo>
                          <a:pt x="133502" y="163830"/>
                        </a:lnTo>
                        <a:lnTo>
                          <a:pt x="128981" y="163398"/>
                        </a:lnTo>
                        <a:lnTo>
                          <a:pt x="125514" y="162598"/>
                        </a:lnTo>
                        <a:lnTo>
                          <a:pt x="121285" y="162318"/>
                        </a:lnTo>
                        <a:close/>
                      </a:path>
                      <a:path w="274139" h="296075">
                        <a:moveTo>
                          <a:pt x="175559" y="147510"/>
                        </a:moveTo>
                        <a:lnTo>
                          <a:pt x="163614" y="147510"/>
                        </a:lnTo>
                        <a:lnTo>
                          <a:pt x="167157" y="152692"/>
                        </a:lnTo>
                        <a:lnTo>
                          <a:pt x="172199" y="156641"/>
                        </a:lnTo>
                        <a:lnTo>
                          <a:pt x="177698" y="159715"/>
                        </a:lnTo>
                        <a:lnTo>
                          <a:pt x="150000" y="212999"/>
                        </a:lnTo>
                        <a:lnTo>
                          <a:pt x="267694" y="212999"/>
                        </a:lnTo>
                        <a:lnTo>
                          <a:pt x="266207" y="206848"/>
                        </a:lnTo>
                        <a:lnTo>
                          <a:pt x="261195" y="194068"/>
                        </a:lnTo>
                        <a:lnTo>
                          <a:pt x="254436" y="184161"/>
                        </a:lnTo>
                        <a:lnTo>
                          <a:pt x="245668" y="178193"/>
                        </a:lnTo>
                        <a:lnTo>
                          <a:pt x="182130" y="151244"/>
                        </a:lnTo>
                        <a:lnTo>
                          <a:pt x="175559" y="147510"/>
                        </a:lnTo>
                        <a:close/>
                      </a:path>
                      <a:path w="274139" h="296075">
                        <a:moveTo>
                          <a:pt x="152590" y="162318"/>
                        </a:moveTo>
                        <a:lnTo>
                          <a:pt x="148386" y="162598"/>
                        </a:lnTo>
                        <a:lnTo>
                          <a:pt x="144919" y="163398"/>
                        </a:lnTo>
                        <a:lnTo>
                          <a:pt x="140411" y="163830"/>
                        </a:lnTo>
                        <a:lnTo>
                          <a:pt x="152460" y="163830"/>
                        </a:lnTo>
                        <a:lnTo>
                          <a:pt x="152590" y="162318"/>
                        </a:lnTo>
                        <a:close/>
                      </a:path>
                      <a:path w="274139" h="296075">
                        <a:moveTo>
                          <a:pt x="163614" y="147510"/>
                        </a:moveTo>
                        <a:lnTo>
                          <a:pt x="110439" y="147510"/>
                        </a:lnTo>
                        <a:lnTo>
                          <a:pt x="114757" y="151295"/>
                        </a:lnTo>
                        <a:lnTo>
                          <a:pt x="120167" y="155333"/>
                        </a:lnTo>
                        <a:lnTo>
                          <a:pt x="125781" y="156743"/>
                        </a:lnTo>
                        <a:lnTo>
                          <a:pt x="133096" y="158546"/>
                        </a:lnTo>
                        <a:lnTo>
                          <a:pt x="140830" y="158546"/>
                        </a:lnTo>
                        <a:lnTo>
                          <a:pt x="148262" y="156730"/>
                        </a:lnTo>
                        <a:lnTo>
                          <a:pt x="153835" y="155397"/>
                        </a:lnTo>
                        <a:lnTo>
                          <a:pt x="159379" y="151244"/>
                        </a:lnTo>
                        <a:lnTo>
                          <a:pt x="163614" y="147510"/>
                        </a:lnTo>
                        <a:close/>
                      </a:path>
                    </a:pathLst>
                  </a:custGeom>
                  <a:solidFill>
                    <a:srgbClr val="FFFFFF"/>
                  </a:solidFill>
                </p:spPr>
                <p:txBody>
                  <a:bodyPr wrap="square" lIns="0" tIns="0" rIns="0" bIns="0" rtlCol="0">
                    <a:noAutofit/>
                  </a:bodyPr>
                  <a:lstStyle/>
                  <a:p>
                    <a:pPr defTabSz="914159"/>
                    <a:endParaRPr>
                      <a:solidFill>
                        <a:prstClr val="black"/>
                      </a:solidFill>
                    </a:endParaRPr>
                  </a:p>
                </p:txBody>
              </p:sp>
              <p:sp>
                <p:nvSpPr>
                  <p:cNvPr id="376" name="object 371"/>
                  <p:cNvSpPr/>
                  <p:nvPr/>
                </p:nvSpPr>
                <p:spPr>
                  <a:xfrm>
                    <a:off x="3416487" y="3010324"/>
                    <a:ext cx="22159" cy="430657"/>
                  </a:xfrm>
                  <a:prstGeom prst="rect">
                    <a:avLst/>
                  </a:prstGeom>
                  <a:blipFill>
                    <a:blip r:embed="rId208" cstate="print"/>
                    <a:stretch>
                      <a:fillRect/>
                    </a:stretch>
                  </a:blipFill>
                </p:spPr>
                <p:txBody>
                  <a:bodyPr wrap="square" lIns="0" tIns="0" rIns="0" bIns="0" rtlCol="0">
                    <a:noAutofit/>
                  </a:bodyPr>
                  <a:lstStyle/>
                  <a:p>
                    <a:pPr defTabSz="914159"/>
                    <a:endParaRPr>
                      <a:solidFill>
                        <a:prstClr val="black"/>
                      </a:solidFill>
                    </a:endParaRPr>
                  </a:p>
                </p:txBody>
              </p:sp>
              <p:sp>
                <p:nvSpPr>
                  <p:cNvPr id="377" name="object 378"/>
                  <p:cNvSpPr/>
                  <p:nvPr/>
                </p:nvSpPr>
                <p:spPr>
                  <a:xfrm>
                    <a:off x="3234052" y="3409282"/>
                    <a:ext cx="0" cy="171450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h="171450">
                        <a:moveTo>
                          <a:pt x="0" y="0"/>
                        </a:moveTo>
                        <a:lnTo>
                          <a:pt x="0" y="171450"/>
                        </a:lnTo>
                      </a:path>
                    </a:pathLst>
                  </a:custGeom>
                  <a:ln w="27736">
                    <a:solidFill>
                      <a:srgbClr val="C92B27"/>
                    </a:solidFill>
                  </a:ln>
                </p:spPr>
                <p:txBody>
                  <a:bodyPr wrap="square" lIns="0" tIns="0" rIns="0" bIns="0" rtlCol="0">
                    <a:noAutofit/>
                  </a:bodyPr>
                  <a:lstStyle/>
                  <a:p>
                    <a:pPr defTabSz="914159"/>
                    <a:endParaRPr>
                      <a:solidFill>
                        <a:prstClr val="black"/>
                      </a:solidFill>
                    </a:endParaRPr>
                  </a:p>
                </p:txBody>
              </p:sp>
              <p:sp>
                <p:nvSpPr>
                  <p:cNvPr id="378" name="object 379"/>
                  <p:cNvSpPr/>
                  <p:nvPr/>
                </p:nvSpPr>
                <p:spPr>
                  <a:xfrm>
                    <a:off x="3148327" y="3495007"/>
                    <a:ext cx="171411" cy="0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171411">
                        <a:moveTo>
                          <a:pt x="0" y="0"/>
                        </a:moveTo>
                        <a:lnTo>
                          <a:pt x="171411" y="0"/>
                        </a:lnTo>
                      </a:path>
                    </a:pathLst>
                  </a:custGeom>
                  <a:ln w="27736">
                    <a:solidFill>
                      <a:srgbClr val="C92B27"/>
                    </a:solidFill>
                  </a:ln>
                </p:spPr>
                <p:txBody>
                  <a:bodyPr wrap="square" lIns="0" tIns="0" rIns="0" bIns="0" rtlCol="0">
                    <a:noAutofit/>
                  </a:bodyPr>
                  <a:lstStyle/>
                  <a:p>
                    <a:pPr defTabSz="914159"/>
                    <a:endParaRPr>
                      <a:solidFill>
                        <a:prstClr val="black"/>
                      </a:solidFill>
                    </a:endParaRPr>
                  </a:p>
                </p:txBody>
              </p:sp>
              <p:sp>
                <p:nvSpPr>
                  <p:cNvPr id="379" name="object 382"/>
                  <p:cNvSpPr/>
                  <p:nvPr/>
                </p:nvSpPr>
                <p:spPr>
                  <a:xfrm>
                    <a:off x="1502470" y="2564910"/>
                    <a:ext cx="1062596" cy="128574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1062596" h="128574">
                        <a:moveTo>
                          <a:pt x="1062596" y="128574"/>
                        </a:moveTo>
                        <a:lnTo>
                          <a:pt x="0" y="128574"/>
                        </a:lnTo>
                        <a:lnTo>
                          <a:pt x="0" y="0"/>
                        </a:lnTo>
                        <a:lnTo>
                          <a:pt x="1062596" y="0"/>
                        </a:lnTo>
                        <a:lnTo>
                          <a:pt x="1062596" y="128574"/>
                        </a:lnTo>
                        <a:close/>
                      </a:path>
                    </a:pathLst>
                  </a:custGeom>
                  <a:solidFill>
                    <a:srgbClr val="EC5E24"/>
                  </a:solidFill>
                </p:spPr>
                <p:txBody>
                  <a:bodyPr wrap="square" lIns="0" tIns="0" rIns="0" bIns="0" rtlCol="0">
                    <a:noAutofit/>
                  </a:bodyPr>
                  <a:lstStyle/>
                  <a:p>
                    <a:pPr defTabSz="914159"/>
                    <a:endParaRPr>
                      <a:solidFill>
                        <a:prstClr val="black"/>
                      </a:solidFill>
                    </a:endParaRPr>
                  </a:p>
                </p:txBody>
              </p:sp>
              <p:sp>
                <p:nvSpPr>
                  <p:cNvPr id="380" name="object 383"/>
                  <p:cNvSpPr/>
                  <p:nvPr/>
                </p:nvSpPr>
                <p:spPr>
                  <a:xfrm>
                    <a:off x="1690913" y="4367332"/>
                    <a:ext cx="3193275" cy="128574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3193275" h="128574">
                        <a:moveTo>
                          <a:pt x="3193275" y="128574"/>
                        </a:moveTo>
                        <a:lnTo>
                          <a:pt x="0" y="128574"/>
                        </a:lnTo>
                        <a:lnTo>
                          <a:pt x="0" y="0"/>
                        </a:lnTo>
                        <a:lnTo>
                          <a:pt x="3193275" y="0"/>
                        </a:lnTo>
                        <a:lnTo>
                          <a:pt x="3193275" y="128574"/>
                        </a:lnTo>
                        <a:close/>
                      </a:path>
                    </a:pathLst>
                  </a:custGeom>
                  <a:solidFill>
                    <a:srgbClr val="EC5E24"/>
                  </a:solidFill>
                </p:spPr>
                <p:txBody>
                  <a:bodyPr wrap="square" lIns="0" tIns="0" rIns="0" bIns="0" rtlCol="0">
                    <a:noAutofit/>
                  </a:bodyPr>
                  <a:lstStyle/>
                  <a:p>
                    <a:pPr defTabSz="914159"/>
                    <a:endParaRPr>
                      <a:solidFill>
                        <a:prstClr val="black"/>
                      </a:solidFill>
                    </a:endParaRPr>
                  </a:p>
                </p:txBody>
              </p:sp>
              <p:sp>
                <p:nvSpPr>
                  <p:cNvPr id="381" name="object 384"/>
                  <p:cNvSpPr/>
                  <p:nvPr/>
                </p:nvSpPr>
                <p:spPr>
                  <a:xfrm>
                    <a:off x="763720" y="2564904"/>
                    <a:ext cx="738746" cy="566623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738746" h="566623">
                        <a:moveTo>
                          <a:pt x="738746" y="0"/>
                        </a:moveTo>
                        <a:lnTo>
                          <a:pt x="101085" y="2816"/>
                        </a:lnTo>
                        <a:lnTo>
                          <a:pt x="63587" y="19574"/>
                        </a:lnTo>
                        <a:lnTo>
                          <a:pt x="33007" y="46259"/>
                        </a:lnTo>
                        <a:lnTo>
                          <a:pt x="11381" y="80779"/>
                        </a:lnTo>
                        <a:lnTo>
                          <a:pt x="749" y="121044"/>
                        </a:lnTo>
                        <a:lnTo>
                          <a:pt x="0" y="135382"/>
                        </a:lnTo>
                        <a:lnTo>
                          <a:pt x="0" y="566623"/>
                        </a:lnTo>
                        <a:lnTo>
                          <a:pt x="142328" y="566623"/>
                        </a:lnTo>
                        <a:lnTo>
                          <a:pt x="142417" y="252345"/>
                        </a:lnTo>
                        <a:lnTo>
                          <a:pt x="143780" y="237894"/>
                        </a:lnTo>
                        <a:lnTo>
                          <a:pt x="156933" y="197874"/>
                        </a:lnTo>
                        <a:lnTo>
                          <a:pt x="181749" y="164792"/>
                        </a:lnTo>
                        <a:lnTo>
                          <a:pt x="215744" y="141139"/>
                        </a:lnTo>
                        <a:lnTo>
                          <a:pt x="256434" y="129406"/>
                        </a:lnTo>
                        <a:lnTo>
                          <a:pt x="271056" y="128574"/>
                        </a:lnTo>
                        <a:lnTo>
                          <a:pt x="738746" y="128574"/>
                        </a:lnTo>
                        <a:lnTo>
                          <a:pt x="738746" y="0"/>
                        </a:lnTo>
                        <a:close/>
                      </a:path>
                    </a:pathLst>
                  </a:custGeom>
                  <a:solidFill>
                    <a:srgbClr val="EC5E24"/>
                  </a:solidFill>
                </p:spPr>
                <p:txBody>
                  <a:bodyPr wrap="square" lIns="0" tIns="0" rIns="0" bIns="0" rtlCol="0">
                    <a:noAutofit/>
                  </a:bodyPr>
                  <a:lstStyle/>
                  <a:p>
                    <a:pPr defTabSz="914159"/>
                    <a:endParaRPr>
                      <a:solidFill>
                        <a:prstClr val="black"/>
                      </a:solidFill>
                    </a:endParaRPr>
                  </a:p>
                </p:txBody>
              </p:sp>
              <p:sp>
                <p:nvSpPr>
                  <p:cNvPr id="382" name="object 385"/>
                  <p:cNvSpPr/>
                  <p:nvPr/>
                </p:nvSpPr>
                <p:spPr>
                  <a:xfrm>
                    <a:off x="763729" y="4217636"/>
                    <a:ext cx="950353" cy="278269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950353" h="278269">
                        <a:moveTo>
                          <a:pt x="142316" y="0"/>
                        </a:moveTo>
                        <a:lnTo>
                          <a:pt x="0" y="0"/>
                        </a:lnTo>
                        <a:lnTo>
                          <a:pt x="0" y="142887"/>
                        </a:lnTo>
                        <a:lnTo>
                          <a:pt x="6514" y="184610"/>
                        </a:lnTo>
                        <a:lnTo>
                          <a:pt x="24700" y="221279"/>
                        </a:lnTo>
                        <a:lnTo>
                          <a:pt x="52520" y="250806"/>
                        </a:lnTo>
                        <a:lnTo>
                          <a:pt x="87938" y="271102"/>
                        </a:lnTo>
                        <a:lnTo>
                          <a:pt x="950353" y="278269"/>
                        </a:lnTo>
                        <a:lnTo>
                          <a:pt x="950353" y="149694"/>
                        </a:lnTo>
                        <a:lnTo>
                          <a:pt x="271043" y="149694"/>
                        </a:lnTo>
                        <a:lnTo>
                          <a:pt x="256421" y="148863"/>
                        </a:lnTo>
                        <a:lnTo>
                          <a:pt x="215731" y="137134"/>
                        </a:lnTo>
                        <a:lnTo>
                          <a:pt x="181736" y="113486"/>
                        </a:lnTo>
                        <a:lnTo>
                          <a:pt x="156920" y="80406"/>
                        </a:lnTo>
                        <a:lnTo>
                          <a:pt x="143768" y="40381"/>
                        </a:lnTo>
                        <a:lnTo>
                          <a:pt x="142405" y="25926"/>
                        </a:lnTo>
                        <a:lnTo>
                          <a:pt x="142316" y="0"/>
                        </a:lnTo>
                        <a:close/>
                      </a:path>
                    </a:pathLst>
                  </a:custGeom>
                  <a:solidFill>
                    <a:srgbClr val="EC5E24"/>
                  </a:solidFill>
                </p:spPr>
                <p:txBody>
                  <a:bodyPr wrap="square" lIns="0" tIns="0" rIns="0" bIns="0" rtlCol="0">
                    <a:noAutofit/>
                  </a:bodyPr>
                  <a:lstStyle/>
                  <a:p>
                    <a:pPr defTabSz="914159"/>
                    <a:endParaRPr>
                      <a:solidFill>
                        <a:prstClr val="black"/>
                      </a:solidFill>
                    </a:endParaRPr>
                  </a:p>
                </p:txBody>
              </p:sp>
              <p:sp>
                <p:nvSpPr>
                  <p:cNvPr id="383" name="object 386"/>
                  <p:cNvSpPr/>
                  <p:nvPr/>
                </p:nvSpPr>
                <p:spPr>
                  <a:xfrm>
                    <a:off x="3573144" y="2564904"/>
                    <a:ext cx="1776209" cy="453047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1776209" h="453047">
                        <a:moveTo>
                          <a:pt x="0" y="0"/>
                        </a:moveTo>
                        <a:lnTo>
                          <a:pt x="0" y="128574"/>
                        </a:lnTo>
                        <a:lnTo>
                          <a:pt x="1505153" y="128574"/>
                        </a:lnTo>
                        <a:lnTo>
                          <a:pt x="1519770" y="129406"/>
                        </a:lnTo>
                        <a:lnTo>
                          <a:pt x="1560453" y="141140"/>
                        </a:lnTo>
                        <a:lnTo>
                          <a:pt x="1594447" y="164795"/>
                        </a:lnTo>
                        <a:lnTo>
                          <a:pt x="1619264" y="197880"/>
                        </a:lnTo>
                        <a:lnTo>
                          <a:pt x="1632416" y="237903"/>
                        </a:lnTo>
                        <a:lnTo>
                          <a:pt x="1633867" y="453047"/>
                        </a:lnTo>
                        <a:lnTo>
                          <a:pt x="1776209" y="453047"/>
                        </a:lnTo>
                        <a:lnTo>
                          <a:pt x="1776209" y="135382"/>
                        </a:lnTo>
                        <a:lnTo>
                          <a:pt x="1775460" y="121045"/>
                        </a:lnTo>
                        <a:lnTo>
                          <a:pt x="1764828" y="80781"/>
                        </a:lnTo>
                        <a:lnTo>
                          <a:pt x="1743203" y="46262"/>
                        </a:lnTo>
                        <a:lnTo>
                          <a:pt x="1712621" y="19578"/>
                        </a:lnTo>
                        <a:lnTo>
                          <a:pt x="1675121" y="2818"/>
                        </a:lnTo>
                        <a:lnTo>
                          <a:pt x="0" y="0"/>
                        </a:lnTo>
                        <a:close/>
                      </a:path>
                    </a:pathLst>
                  </a:custGeom>
                  <a:solidFill>
                    <a:srgbClr val="EC5E24"/>
                  </a:solidFill>
                </p:spPr>
                <p:txBody>
                  <a:bodyPr wrap="square" lIns="0" tIns="0" rIns="0" bIns="0" rtlCol="0">
                    <a:noAutofit/>
                  </a:bodyPr>
                  <a:lstStyle/>
                  <a:p>
                    <a:pPr defTabSz="914159"/>
                    <a:endParaRPr>
                      <a:solidFill>
                        <a:prstClr val="black"/>
                      </a:solidFill>
                    </a:endParaRPr>
                  </a:p>
                </p:txBody>
              </p:sp>
              <p:sp>
                <p:nvSpPr>
                  <p:cNvPr id="384" name="object 387"/>
                  <p:cNvSpPr/>
                  <p:nvPr/>
                </p:nvSpPr>
                <p:spPr>
                  <a:xfrm>
                    <a:off x="4884181" y="4151139"/>
                    <a:ext cx="465162" cy="344766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465162" h="344766">
                        <a:moveTo>
                          <a:pt x="465162" y="0"/>
                        </a:moveTo>
                        <a:lnTo>
                          <a:pt x="322821" y="0"/>
                        </a:lnTo>
                        <a:lnTo>
                          <a:pt x="322732" y="92402"/>
                        </a:lnTo>
                        <a:lnTo>
                          <a:pt x="321372" y="106860"/>
                        </a:lnTo>
                        <a:lnTo>
                          <a:pt x="308223" y="146891"/>
                        </a:lnTo>
                        <a:lnTo>
                          <a:pt x="283411" y="179976"/>
                        </a:lnTo>
                        <a:lnTo>
                          <a:pt x="249420" y="203629"/>
                        </a:lnTo>
                        <a:lnTo>
                          <a:pt x="208737" y="215360"/>
                        </a:lnTo>
                        <a:lnTo>
                          <a:pt x="194119" y="216192"/>
                        </a:lnTo>
                        <a:lnTo>
                          <a:pt x="0" y="216192"/>
                        </a:lnTo>
                        <a:lnTo>
                          <a:pt x="0" y="344766"/>
                        </a:lnTo>
                        <a:lnTo>
                          <a:pt x="364077" y="341950"/>
                        </a:lnTo>
                        <a:lnTo>
                          <a:pt x="401574" y="325194"/>
                        </a:lnTo>
                        <a:lnTo>
                          <a:pt x="432155" y="298512"/>
                        </a:lnTo>
                        <a:lnTo>
                          <a:pt x="453781" y="263992"/>
                        </a:lnTo>
                        <a:lnTo>
                          <a:pt x="464413" y="223724"/>
                        </a:lnTo>
                        <a:lnTo>
                          <a:pt x="465162" y="209384"/>
                        </a:lnTo>
                        <a:lnTo>
                          <a:pt x="465162" y="0"/>
                        </a:lnTo>
                        <a:close/>
                      </a:path>
                    </a:pathLst>
                  </a:custGeom>
                  <a:solidFill>
                    <a:srgbClr val="EC5E24"/>
                  </a:solidFill>
                </p:spPr>
                <p:txBody>
                  <a:bodyPr wrap="square" lIns="0" tIns="0" rIns="0" bIns="0" rtlCol="0">
                    <a:noAutofit/>
                  </a:bodyPr>
                  <a:lstStyle/>
                  <a:p>
                    <a:pPr defTabSz="914159"/>
                    <a:endParaRPr>
                      <a:solidFill>
                        <a:prstClr val="black"/>
                      </a:solidFill>
                    </a:endParaRPr>
                  </a:p>
                </p:txBody>
              </p:sp>
              <p:sp>
                <p:nvSpPr>
                  <p:cNvPr id="385" name="object 388"/>
                  <p:cNvSpPr/>
                  <p:nvPr/>
                </p:nvSpPr>
                <p:spPr>
                  <a:xfrm>
                    <a:off x="3265392" y="4239288"/>
                    <a:ext cx="219722" cy="384657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219722" h="384657">
                        <a:moveTo>
                          <a:pt x="0" y="0"/>
                        </a:moveTo>
                        <a:lnTo>
                          <a:pt x="0" y="384657"/>
                        </a:lnTo>
                        <a:lnTo>
                          <a:pt x="219722" y="178485"/>
                        </a:lnTo>
                        <a:lnTo>
                          <a:pt x="0" y="0"/>
                        </a:lnTo>
                        <a:close/>
                      </a:path>
                    </a:pathLst>
                  </a:custGeom>
                  <a:solidFill>
                    <a:srgbClr val="EC5E24"/>
                  </a:solidFill>
                </p:spPr>
                <p:txBody>
                  <a:bodyPr wrap="square" lIns="0" tIns="0" rIns="0" bIns="0" rtlCol="0">
                    <a:noAutofit/>
                  </a:bodyPr>
                  <a:lstStyle/>
                  <a:p>
                    <a:pPr defTabSz="914159"/>
                    <a:endParaRPr>
                      <a:solidFill>
                        <a:prstClr val="black"/>
                      </a:solidFill>
                    </a:endParaRPr>
                  </a:p>
                </p:txBody>
              </p:sp>
              <p:sp>
                <p:nvSpPr>
                  <p:cNvPr id="386" name="object 389"/>
                  <p:cNvSpPr/>
                  <p:nvPr/>
                </p:nvSpPr>
                <p:spPr>
                  <a:xfrm>
                    <a:off x="1187524" y="4250284"/>
                    <a:ext cx="219722" cy="384657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219722" h="384657">
                        <a:moveTo>
                          <a:pt x="0" y="0"/>
                        </a:moveTo>
                        <a:lnTo>
                          <a:pt x="0" y="384657"/>
                        </a:lnTo>
                        <a:lnTo>
                          <a:pt x="219722" y="178485"/>
                        </a:lnTo>
                        <a:lnTo>
                          <a:pt x="0" y="0"/>
                        </a:lnTo>
                        <a:close/>
                      </a:path>
                    </a:pathLst>
                  </a:custGeom>
                  <a:solidFill>
                    <a:srgbClr val="EC5E24"/>
                  </a:solidFill>
                </p:spPr>
                <p:txBody>
                  <a:bodyPr wrap="square" lIns="0" tIns="0" rIns="0" bIns="0" rtlCol="0">
                    <a:noAutofit/>
                  </a:bodyPr>
                  <a:lstStyle/>
                  <a:p>
                    <a:pPr defTabSz="914159"/>
                    <a:endParaRPr>
                      <a:solidFill>
                        <a:prstClr val="black"/>
                      </a:solidFill>
                    </a:endParaRPr>
                  </a:p>
                </p:txBody>
              </p:sp>
              <p:sp>
                <p:nvSpPr>
                  <p:cNvPr id="387" name="object 390"/>
                  <p:cNvSpPr/>
                  <p:nvPr/>
                </p:nvSpPr>
                <p:spPr>
                  <a:xfrm>
                    <a:off x="638139" y="2790006"/>
                    <a:ext cx="384619" cy="219735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384619" h="219735">
                        <a:moveTo>
                          <a:pt x="384619" y="0"/>
                        </a:moveTo>
                        <a:lnTo>
                          <a:pt x="0" y="0"/>
                        </a:lnTo>
                        <a:lnTo>
                          <a:pt x="206146" y="219735"/>
                        </a:lnTo>
                        <a:lnTo>
                          <a:pt x="384619" y="0"/>
                        </a:lnTo>
                        <a:close/>
                      </a:path>
                    </a:pathLst>
                  </a:custGeom>
                  <a:solidFill>
                    <a:srgbClr val="EC5E24"/>
                  </a:solidFill>
                </p:spPr>
                <p:txBody>
                  <a:bodyPr wrap="square" lIns="0" tIns="0" rIns="0" bIns="0" rtlCol="0">
                    <a:noAutofit/>
                  </a:bodyPr>
                  <a:lstStyle/>
                  <a:p>
                    <a:pPr defTabSz="914159"/>
                    <a:endParaRPr>
                      <a:solidFill>
                        <a:prstClr val="black"/>
                      </a:solidFill>
                    </a:endParaRPr>
                  </a:p>
                </p:txBody>
              </p:sp>
              <p:sp>
                <p:nvSpPr>
                  <p:cNvPr id="388" name="object 391"/>
                  <p:cNvSpPr/>
                  <p:nvPr/>
                </p:nvSpPr>
                <p:spPr>
                  <a:xfrm>
                    <a:off x="1724770" y="2436862"/>
                    <a:ext cx="219722" cy="384644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219722" h="384644">
                        <a:moveTo>
                          <a:pt x="219722" y="0"/>
                        </a:moveTo>
                        <a:lnTo>
                          <a:pt x="0" y="206159"/>
                        </a:lnTo>
                        <a:lnTo>
                          <a:pt x="219722" y="384644"/>
                        </a:lnTo>
                        <a:lnTo>
                          <a:pt x="219722" y="0"/>
                        </a:lnTo>
                        <a:close/>
                      </a:path>
                    </a:pathLst>
                  </a:custGeom>
                  <a:solidFill>
                    <a:srgbClr val="EC5E24"/>
                  </a:solidFill>
                </p:spPr>
                <p:txBody>
                  <a:bodyPr wrap="square" lIns="0" tIns="0" rIns="0" bIns="0" rtlCol="0">
                    <a:noAutofit/>
                  </a:bodyPr>
                  <a:lstStyle/>
                  <a:p>
                    <a:pPr defTabSz="914159"/>
                    <a:endParaRPr>
                      <a:solidFill>
                        <a:prstClr val="black"/>
                      </a:solidFill>
                    </a:endParaRPr>
                  </a:p>
                </p:txBody>
              </p:sp>
              <p:sp>
                <p:nvSpPr>
                  <p:cNvPr id="389" name="object 392"/>
                  <p:cNvSpPr/>
                  <p:nvPr/>
                </p:nvSpPr>
                <p:spPr>
                  <a:xfrm>
                    <a:off x="4870096" y="2436862"/>
                    <a:ext cx="219722" cy="384644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219722" h="384644">
                        <a:moveTo>
                          <a:pt x="219722" y="0"/>
                        </a:moveTo>
                        <a:lnTo>
                          <a:pt x="0" y="206159"/>
                        </a:lnTo>
                        <a:lnTo>
                          <a:pt x="219722" y="384644"/>
                        </a:lnTo>
                        <a:lnTo>
                          <a:pt x="219722" y="0"/>
                        </a:lnTo>
                        <a:close/>
                      </a:path>
                    </a:pathLst>
                  </a:custGeom>
                  <a:solidFill>
                    <a:srgbClr val="EC5E24"/>
                  </a:solidFill>
                </p:spPr>
                <p:txBody>
                  <a:bodyPr wrap="square" lIns="0" tIns="0" rIns="0" bIns="0" rtlCol="0">
                    <a:noAutofit/>
                  </a:bodyPr>
                  <a:lstStyle/>
                  <a:p>
                    <a:pPr defTabSz="914159"/>
                    <a:endParaRPr>
                      <a:solidFill>
                        <a:prstClr val="black"/>
                      </a:solidFill>
                    </a:endParaRPr>
                  </a:p>
                </p:txBody>
              </p:sp>
            </p:grpSp>
            <p:sp>
              <p:nvSpPr>
                <p:cNvPr id="16" name="TextBox 15"/>
                <p:cNvSpPr txBox="1"/>
                <p:nvPr/>
              </p:nvSpPr>
              <p:spPr>
                <a:xfrm>
                  <a:off x="52430" y="3054103"/>
                  <a:ext cx="1016750" cy="381253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 algn="ctr" defTabSz="914159"/>
                  <a:r>
                    <a:rPr lang="en-US" sz="700" dirty="0">
                      <a:solidFill>
                        <a:prstClr val="black"/>
                      </a:solidFill>
                      <a:latin typeface="Century Gothic" panose="020B0502020202020204" pitchFamily="34" charset="0"/>
                      <a:cs typeface="Arial" panose="020B0604020202020204" pitchFamily="34" charset="0"/>
                    </a:rPr>
                    <a:t>Big data</a:t>
                  </a:r>
                  <a:endParaRPr lang="ru-RU" sz="700" dirty="0">
                    <a:solidFill>
                      <a:prstClr val="black"/>
                    </a:solidFill>
                    <a:latin typeface="Century Gothic" panose="020B0502020202020204" pitchFamily="34" charset="0"/>
                    <a:cs typeface="Arial" panose="020B0604020202020204" pitchFamily="34" charset="0"/>
                  </a:endParaRPr>
                </a:p>
              </p:txBody>
            </p:sp>
            <p:sp>
              <p:nvSpPr>
                <p:cNvPr id="17" name="TextBox 16"/>
                <p:cNvSpPr txBox="1"/>
                <p:nvPr/>
              </p:nvSpPr>
              <p:spPr>
                <a:xfrm>
                  <a:off x="2391069" y="1895547"/>
                  <a:ext cx="1016750" cy="381253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 algn="ctr" defTabSz="914159"/>
                  <a:r>
                    <a:rPr lang="en-US" sz="700" dirty="0">
                      <a:solidFill>
                        <a:prstClr val="black"/>
                      </a:solidFill>
                      <a:latin typeface="Century Gothic" panose="020B0502020202020204" pitchFamily="34" charset="0"/>
                      <a:cs typeface="Arial" panose="020B0604020202020204" pitchFamily="34" charset="0"/>
                    </a:rPr>
                    <a:t>Mobile</a:t>
                  </a:r>
                  <a:endParaRPr lang="ru-RU" sz="700" dirty="0">
                    <a:solidFill>
                      <a:prstClr val="black"/>
                    </a:solidFill>
                    <a:latin typeface="Century Gothic" panose="020B0502020202020204" pitchFamily="34" charset="0"/>
                    <a:cs typeface="Arial" panose="020B0604020202020204" pitchFamily="34" charset="0"/>
                  </a:endParaRPr>
                </a:p>
              </p:txBody>
            </p:sp>
            <p:sp>
              <p:nvSpPr>
                <p:cNvPr id="18" name="TextBox 17"/>
                <p:cNvSpPr txBox="1"/>
                <p:nvPr/>
              </p:nvSpPr>
              <p:spPr>
                <a:xfrm>
                  <a:off x="4576232" y="3034266"/>
                  <a:ext cx="1016750" cy="381253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 algn="ctr" defTabSz="914159"/>
                  <a:r>
                    <a:rPr lang="en-US" sz="700" dirty="0">
                      <a:solidFill>
                        <a:prstClr val="black"/>
                      </a:solidFill>
                      <a:latin typeface="Century Gothic" panose="020B0502020202020204" pitchFamily="34" charset="0"/>
                      <a:cs typeface="Arial" panose="020B0604020202020204" pitchFamily="34" charset="0"/>
                    </a:rPr>
                    <a:t>Social</a:t>
                  </a:r>
                  <a:endParaRPr lang="ru-RU" sz="700" dirty="0">
                    <a:solidFill>
                      <a:prstClr val="black"/>
                    </a:solidFill>
                    <a:latin typeface="Century Gothic" panose="020B0502020202020204" pitchFamily="34" charset="0"/>
                    <a:cs typeface="Arial" panose="020B0604020202020204" pitchFamily="34" charset="0"/>
                  </a:endParaRPr>
                </a:p>
              </p:txBody>
            </p:sp>
            <p:sp>
              <p:nvSpPr>
                <p:cNvPr id="19" name="TextBox 18"/>
                <p:cNvSpPr txBox="1"/>
                <p:nvPr/>
              </p:nvSpPr>
              <p:spPr>
                <a:xfrm>
                  <a:off x="1499497" y="2099786"/>
                  <a:ext cx="1314032" cy="586544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 algn="ctr" defTabSz="914159"/>
                  <a:r>
                    <a:rPr lang="ru-RU" sz="700" dirty="0">
                      <a:solidFill>
                        <a:prstClr val="black"/>
                      </a:solidFill>
                      <a:latin typeface="Century Gothic" panose="020B0502020202020204" pitchFamily="34" charset="0"/>
                      <a:cs typeface="Arial" panose="020B0604020202020204" pitchFamily="34" charset="0"/>
                    </a:rPr>
                    <a:t>Научный деятель</a:t>
                  </a:r>
                </a:p>
              </p:txBody>
            </p:sp>
            <p:sp>
              <p:nvSpPr>
                <p:cNvPr id="20" name="TextBox 19"/>
                <p:cNvSpPr txBox="1"/>
                <p:nvPr/>
              </p:nvSpPr>
              <p:spPr>
                <a:xfrm>
                  <a:off x="3485341" y="2224798"/>
                  <a:ext cx="1340708" cy="381253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 algn="ctr" defTabSz="914159"/>
                  <a:r>
                    <a:rPr lang="ru-RU" sz="700" dirty="0">
                      <a:solidFill>
                        <a:prstClr val="black"/>
                      </a:solidFill>
                      <a:latin typeface="Century Gothic" panose="020B0502020202020204" pitchFamily="34" charset="0"/>
                      <a:cs typeface="Arial" panose="020B0604020202020204" pitchFamily="34" charset="0"/>
                    </a:rPr>
                    <a:t>Менеджер</a:t>
                  </a:r>
                </a:p>
              </p:txBody>
            </p:sp>
            <p:sp>
              <p:nvSpPr>
                <p:cNvPr id="21" name="TextBox 20"/>
                <p:cNvSpPr txBox="1"/>
                <p:nvPr/>
              </p:nvSpPr>
              <p:spPr>
                <a:xfrm>
                  <a:off x="3565184" y="2803008"/>
                  <a:ext cx="1160766" cy="381253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 algn="ctr" defTabSz="914159"/>
                  <a:r>
                    <a:rPr lang="ru-RU" sz="700" dirty="0">
                      <a:solidFill>
                        <a:prstClr val="black"/>
                      </a:solidFill>
                      <a:latin typeface="Century Gothic" panose="020B0502020202020204" pitchFamily="34" charset="0"/>
                      <a:cs typeface="Arial" panose="020B0604020202020204" pitchFamily="34" charset="0"/>
                    </a:rPr>
                    <a:t>Инженер</a:t>
                  </a:r>
                </a:p>
              </p:txBody>
            </p:sp>
            <p:sp>
              <p:nvSpPr>
                <p:cNvPr id="22" name="TextBox 21"/>
                <p:cNvSpPr txBox="1"/>
                <p:nvPr/>
              </p:nvSpPr>
              <p:spPr>
                <a:xfrm>
                  <a:off x="1553330" y="2829696"/>
                  <a:ext cx="1160766" cy="381253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 algn="ctr" defTabSz="914159"/>
                  <a:r>
                    <a:rPr lang="ru-RU" sz="700" dirty="0">
                      <a:solidFill>
                        <a:prstClr val="black"/>
                      </a:solidFill>
                      <a:latin typeface="Century Gothic" panose="020B0502020202020204" pitchFamily="34" charset="0"/>
                      <a:cs typeface="Arial" panose="020B0604020202020204" pitchFamily="34" charset="0"/>
                    </a:rPr>
                    <a:t>Аналитик</a:t>
                  </a:r>
                </a:p>
              </p:txBody>
            </p:sp>
          </p:grpSp>
          <p:sp>
            <p:nvSpPr>
              <p:cNvPr id="9" name="object 349"/>
              <p:cNvSpPr/>
              <p:nvPr/>
            </p:nvSpPr>
            <p:spPr>
              <a:xfrm>
                <a:off x="5475201" y="5234239"/>
                <a:ext cx="13781" cy="231656"/>
              </a:xfrm>
              <a:prstGeom prst="rect">
                <a:avLst/>
              </a:prstGeom>
              <a:blipFill>
                <a:blip r:embed="rId205" cstate="print"/>
                <a:stretch>
                  <a:fillRect/>
                </a:stretch>
              </a:blipFill>
            </p:spPr>
            <p:txBody>
              <a:bodyPr wrap="square" lIns="0" tIns="0" rIns="0" bIns="0" rtlCol="0">
                <a:noAutofit/>
              </a:bodyPr>
              <a:lstStyle/>
              <a:p>
                <a:pPr defTabSz="914159"/>
                <a:endParaRPr>
                  <a:solidFill>
                    <a:prstClr val="black"/>
                  </a:solidFill>
                </a:endParaRPr>
              </a:p>
            </p:txBody>
          </p:sp>
          <p:sp>
            <p:nvSpPr>
              <p:cNvPr id="10" name="object 360"/>
              <p:cNvSpPr/>
              <p:nvPr/>
            </p:nvSpPr>
            <p:spPr>
              <a:xfrm>
                <a:off x="5218059" y="5234776"/>
                <a:ext cx="13211" cy="230575"/>
              </a:xfrm>
              <a:prstGeom prst="rect">
                <a:avLst/>
              </a:prstGeom>
              <a:blipFill>
                <a:blip r:embed="rId206" cstate="print"/>
                <a:stretch>
                  <a:fillRect/>
                </a:stretch>
              </a:blipFill>
            </p:spPr>
            <p:txBody>
              <a:bodyPr wrap="square" lIns="0" tIns="0" rIns="0" bIns="0" rtlCol="0">
                <a:noAutofit/>
              </a:bodyPr>
              <a:lstStyle/>
              <a:p>
                <a:pPr defTabSz="914159"/>
                <a:endParaRPr>
                  <a:solidFill>
                    <a:prstClr val="black"/>
                  </a:solidFill>
                </a:endParaRPr>
              </a:p>
            </p:txBody>
          </p:sp>
          <p:sp>
            <p:nvSpPr>
              <p:cNvPr id="11" name="object 366"/>
              <p:cNvSpPr/>
              <p:nvPr/>
            </p:nvSpPr>
            <p:spPr>
              <a:xfrm>
                <a:off x="6784961" y="5228964"/>
                <a:ext cx="13713" cy="230555"/>
              </a:xfrm>
              <a:prstGeom prst="rect">
                <a:avLst/>
              </a:prstGeom>
              <a:blipFill>
                <a:blip r:embed="rId207" cstate="print"/>
                <a:stretch>
                  <a:fillRect/>
                </a:stretch>
              </a:blipFill>
            </p:spPr>
            <p:txBody>
              <a:bodyPr wrap="square" lIns="0" tIns="0" rIns="0" bIns="0" rtlCol="0">
                <a:noAutofit/>
              </a:bodyPr>
              <a:lstStyle/>
              <a:p>
                <a:pPr defTabSz="914159"/>
                <a:endParaRPr>
                  <a:solidFill>
                    <a:prstClr val="black"/>
                  </a:solidFill>
                </a:endParaRPr>
              </a:p>
            </p:txBody>
          </p:sp>
          <p:sp>
            <p:nvSpPr>
              <p:cNvPr id="12" name="object 371"/>
              <p:cNvSpPr/>
              <p:nvPr/>
            </p:nvSpPr>
            <p:spPr>
              <a:xfrm>
                <a:off x="6528054" y="5228970"/>
                <a:ext cx="13219" cy="230569"/>
              </a:xfrm>
              <a:prstGeom prst="rect">
                <a:avLst/>
              </a:prstGeom>
              <a:blipFill>
                <a:blip r:embed="rId208" cstate="print"/>
                <a:stretch>
                  <a:fillRect/>
                </a:stretch>
              </a:blipFill>
            </p:spPr>
            <p:txBody>
              <a:bodyPr wrap="square" lIns="0" tIns="0" rIns="0" bIns="0" rtlCol="0">
                <a:noAutofit/>
              </a:bodyPr>
              <a:lstStyle/>
              <a:p>
                <a:pPr defTabSz="914159"/>
                <a:endParaRPr>
                  <a:solidFill>
                    <a:prstClr val="black"/>
                  </a:solidFill>
                </a:endParaRPr>
              </a:p>
            </p:txBody>
          </p:sp>
          <p:sp>
            <p:nvSpPr>
              <p:cNvPr id="13" name="Прямоугольник 1"/>
              <p:cNvSpPr>
                <a:spLocks noChangeArrowheads="1"/>
              </p:cNvSpPr>
              <p:nvPr/>
            </p:nvSpPr>
            <p:spPr bwMode="auto">
              <a:xfrm>
                <a:off x="4560904" y="3858062"/>
                <a:ext cx="904389" cy="40011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>
                <a:spAutoFit/>
              </a:bodyPr>
              <a:lstStyle>
                <a:lvl1pPr eaLnBrk="0" hangingPunct="0">
                  <a:defRPr>
                    <a:solidFill>
                      <a:schemeClr val="tx1"/>
                    </a:solidFill>
                    <a:latin typeface="Calibri" pitchFamily="34" charset="0"/>
                    <a:cs typeface="Arial" charset="0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Calibri" pitchFamily="34" charset="0"/>
                    <a:cs typeface="Arial" charset="0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Calibri" pitchFamily="34" charset="0"/>
                    <a:cs typeface="Arial" charset="0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Calibri" pitchFamily="34" charset="0"/>
                    <a:cs typeface="Arial" charset="0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Calibri" pitchFamily="34" charset="0"/>
                    <a:cs typeface="Arial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itchFamily="34" charset="0"/>
                    <a:cs typeface="Arial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itchFamily="34" charset="0"/>
                    <a:cs typeface="Arial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itchFamily="34" charset="0"/>
                    <a:cs typeface="Arial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itchFamily="34" charset="0"/>
                    <a:cs typeface="Arial" charset="0"/>
                  </a:defRPr>
                </a:lvl9pPr>
              </a:lstStyle>
              <a:p>
                <a:pPr algn="ctr" defTabSz="914159" eaLnBrk="1" hangingPunct="1"/>
                <a:r>
                  <a:rPr lang="ru-RU" altLang="ru-RU" sz="2000" dirty="0">
                    <a:solidFill>
                      <a:srgbClr val="575555"/>
                    </a:solidFill>
                    <a:latin typeface="Impact" pitchFamily="34" charset="0"/>
                  </a:rPr>
                  <a:t>132 </a:t>
                </a:r>
                <a:r>
                  <a:rPr lang="ru-RU" altLang="ru-RU" sz="1600" dirty="0">
                    <a:solidFill>
                      <a:srgbClr val="575555"/>
                    </a:solidFill>
                    <a:latin typeface="Impact" pitchFamily="34" charset="0"/>
                  </a:rPr>
                  <a:t>тыс.</a:t>
                </a:r>
              </a:p>
            </p:txBody>
          </p:sp>
          <p:sp>
            <p:nvSpPr>
              <p:cNvPr id="14" name="TextBox 13"/>
              <p:cNvSpPr txBox="1"/>
              <p:nvPr/>
            </p:nvSpPr>
            <p:spPr>
              <a:xfrm>
                <a:off x="6012094" y="3858062"/>
                <a:ext cx="2037960" cy="58477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defTabSz="914159"/>
                <a:r>
                  <a:rPr lang="ru-RU" sz="1200" dirty="0">
                    <a:solidFill>
                      <a:srgbClr val="4BACC6"/>
                    </a:solidFill>
                    <a:latin typeface="Impact" pitchFamily="34" charset="0"/>
                  </a:rPr>
                  <a:t>+125 тыс.чел.</a:t>
                </a:r>
              </a:p>
              <a:p>
                <a:pPr defTabSz="914159"/>
                <a:r>
                  <a:rPr lang="ru-RU" sz="1000" dirty="0">
                    <a:solidFill>
                      <a:prstClr val="black"/>
                    </a:solidFill>
                  </a:rPr>
                  <a:t>Количество выпущенных специалистов в области ИКТ</a:t>
                </a:r>
              </a:p>
            </p:txBody>
          </p:sp>
        </p:grpSp>
      </p:grpSp>
      <p:sp>
        <p:nvSpPr>
          <p:cNvPr id="390" name="Прямоугольник 389"/>
          <p:cNvSpPr/>
          <p:nvPr/>
        </p:nvSpPr>
        <p:spPr>
          <a:xfrm>
            <a:off x="4860032" y="5589240"/>
            <a:ext cx="4283968" cy="769417"/>
          </a:xfrm>
          <a:prstGeom prst="rect">
            <a:avLst/>
          </a:prstGeom>
        </p:spPr>
        <p:txBody>
          <a:bodyPr wrap="square" lIns="91416" tIns="45708" rIns="91416" bIns="45708">
            <a:spAutoFit/>
          </a:bodyPr>
          <a:lstStyle/>
          <a:p>
            <a:pPr defTabSz="914159">
              <a:buFont typeface="Wingdings" pitchFamily="2" charset="2"/>
              <a:buChar char="§"/>
              <a:defRPr/>
            </a:pPr>
            <a:r>
              <a:rPr lang="ru-RU" sz="1100" dirty="0">
                <a:solidFill>
                  <a:prstClr val="black"/>
                </a:solidFill>
              </a:rPr>
              <a:t>Разработка профессиональных стандартов в области ИКТ</a:t>
            </a:r>
            <a:endParaRPr lang="en-US" sz="1100" dirty="0">
              <a:solidFill>
                <a:prstClr val="black"/>
              </a:solidFill>
            </a:endParaRPr>
          </a:p>
          <a:p>
            <a:pPr defTabSz="914159">
              <a:buFont typeface="Wingdings" pitchFamily="2" charset="2"/>
              <a:buChar char="§"/>
              <a:defRPr/>
            </a:pPr>
            <a:r>
              <a:rPr lang="ru-RU" sz="1100" dirty="0">
                <a:solidFill>
                  <a:prstClr val="black"/>
                </a:solidFill>
              </a:rPr>
              <a:t>Открытие центров компетенций на базе вузов РК для повышения цифровых навыков студентов и учета специалистов в области ИКТ</a:t>
            </a:r>
          </a:p>
        </p:txBody>
      </p:sp>
      <p:grpSp>
        <p:nvGrpSpPr>
          <p:cNvPr id="391" name="Группа 806"/>
          <p:cNvGrpSpPr/>
          <p:nvPr/>
        </p:nvGrpSpPr>
        <p:grpSpPr>
          <a:xfrm>
            <a:off x="4860032" y="2564904"/>
            <a:ext cx="464347" cy="285752"/>
            <a:chOff x="1973809" y="6892791"/>
            <a:chExt cx="778372" cy="518664"/>
          </a:xfrm>
        </p:grpSpPr>
        <p:sp>
          <p:nvSpPr>
            <p:cNvPr id="392" name="object 53"/>
            <p:cNvSpPr/>
            <p:nvPr/>
          </p:nvSpPr>
          <p:spPr>
            <a:xfrm>
              <a:off x="1973809" y="6892791"/>
              <a:ext cx="547497" cy="406145"/>
            </a:xfrm>
            <a:custGeom>
              <a:avLst/>
              <a:gdLst/>
              <a:ahLst/>
              <a:cxnLst/>
              <a:rect l="l" t="t" r="r" b="b"/>
              <a:pathLst>
                <a:path w="547497" h="406146">
                  <a:moveTo>
                    <a:pt x="547497" y="15976"/>
                  </a:moveTo>
                  <a:lnTo>
                    <a:pt x="547497" y="390207"/>
                  </a:lnTo>
                  <a:lnTo>
                    <a:pt x="547497" y="399021"/>
                  </a:lnTo>
                  <a:lnTo>
                    <a:pt x="540321" y="406145"/>
                  </a:lnTo>
                  <a:lnTo>
                    <a:pt x="531545" y="406145"/>
                  </a:lnTo>
                  <a:lnTo>
                    <a:pt x="15925" y="406145"/>
                  </a:lnTo>
                  <a:lnTo>
                    <a:pt x="7124" y="406145"/>
                  </a:lnTo>
                  <a:lnTo>
                    <a:pt x="0" y="399021"/>
                  </a:lnTo>
                  <a:lnTo>
                    <a:pt x="0" y="390207"/>
                  </a:lnTo>
                  <a:lnTo>
                    <a:pt x="0" y="15976"/>
                  </a:lnTo>
                  <a:lnTo>
                    <a:pt x="0" y="7162"/>
                  </a:lnTo>
                  <a:lnTo>
                    <a:pt x="7124" y="0"/>
                  </a:lnTo>
                  <a:lnTo>
                    <a:pt x="15925" y="0"/>
                  </a:lnTo>
                  <a:lnTo>
                    <a:pt x="531545" y="0"/>
                  </a:lnTo>
                  <a:lnTo>
                    <a:pt x="540321" y="0"/>
                  </a:lnTo>
                  <a:lnTo>
                    <a:pt x="547497" y="7162"/>
                  </a:lnTo>
                  <a:lnTo>
                    <a:pt x="547497" y="15976"/>
                  </a:lnTo>
                  <a:close/>
                </a:path>
              </a:pathLst>
            </a:custGeom>
            <a:ln w="37465">
              <a:solidFill>
                <a:srgbClr val="A62B4D"/>
              </a:solidFill>
            </a:ln>
          </p:spPr>
          <p:txBody>
            <a:bodyPr wrap="square" lIns="0" tIns="0" rIns="0" bIns="0" rtlCol="0">
              <a:noAutofit/>
            </a:bodyPr>
            <a:lstStyle/>
            <a:p>
              <a:pPr defTabSz="914159"/>
              <a:endParaRPr>
                <a:solidFill>
                  <a:prstClr val="black"/>
                </a:solidFill>
              </a:endParaRPr>
            </a:p>
          </p:txBody>
        </p:sp>
        <p:sp>
          <p:nvSpPr>
            <p:cNvPr id="393" name="object 54"/>
            <p:cNvSpPr/>
            <p:nvPr/>
          </p:nvSpPr>
          <p:spPr>
            <a:xfrm>
              <a:off x="2247563" y="6976021"/>
              <a:ext cx="200583" cy="205473"/>
            </a:xfrm>
            <a:custGeom>
              <a:avLst/>
              <a:gdLst/>
              <a:ahLst/>
              <a:cxnLst/>
              <a:rect l="l" t="t" r="r" b="b"/>
              <a:pathLst>
                <a:path w="200583" h="205473">
                  <a:moveTo>
                    <a:pt x="0" y="205473"/>
                  </a:moveTo>
                  <a:lnTo>
                    <a:pt x="92583" y="83007"/>
                  </a:lnTo>
                  <a:lnTo>
                    <a:pt x="127431" y="119837"/>
                  </a:lnTo>
                  <a:lnTo>
                    <a:pt x="200583" y="0"/>
                  </a:lnTo>
                </a:path>
              </a:pathLst>
            </a:custGeom>
            <a:ln w="24968">
              <a:solidFill>
                <a:srgbClr val="A62B4D"/>
              </a:solidFill>
            </a:ln>
          </p:spPr>
          <p:txBody>
            <a:bodyPr wrap="square" lIns="0" tIns="0" rIns="0" bIns="0" rtlCol="0">
              <a:noAutofit/>
            </a:bodyPr>
            <a:lstStyle/>
            <a:p>
              <a:pPr defTabSz="914159"/>
              <a:endParaRPr>
                <a:solidFill>
                  <a:prstClr val="black"/>
                </a:solidFill>
              </a:endParaRPr>
            </a:p>
          </p:txBody>
        </p:sp>
        <p:sp>
          <p:nvSpPr>
            <p:cNvPr id="394" name="object 55"/>
            <p:cNvSpPr/>
            <p:nvPr/>
          </p:nvSpPr>
          <p:spPr>
            <a:xfrm>
              <a:off x="2448153" y="7030621"/>
              <a:ext cx="304028" cy="380834"/>
            </a:xfrm>
            <a:custGeom>
              <a:avLst/>
              <a:gdLst/>
              <a:ahLst/>
              <a:cxnLst/>
              <a:rect l="l" t="t" r="r" b="b"/>
              <a:pathLst>
                <a:path w="304028" h="380834">
                  <a:moveTo>
                    <a:pt x="12484" y="0"/>
                  </a:moveTo>
                  <a:lnTo>
                    <a:pt x="0" y="37465"/>
                  </a:lnTo>
                  <a:lnTo>
                    <a:pt x="133184" y="85318"/>
                  </a:lnTo>
                  <a:lnTo>
                    <a:pt x="151917" y="380834"/>
                  </a:lnTo>
                  <a:lnTo>
                    <a:pt x="255968" y="380834"/>
                  </a:lnTo>
                  <a:lnTo>
                    <a:pt x="255968" y="228917"/>
                  </a:lnTo>
                  <a:lnTo>
                    <a:pt x="275160" y="219591"/>
                  </a:lnTo>
                  <a:lnTo>
                    <a:pt x="300986" y="184355"/>
                  </a:lnTo>
                  <a:lnTo>
                    <a:pt x="303137" y="124420"/>
                  </a:lnTo>
                  <a:lnTo>
                    <a:pt x="304028" y="85318"/>
                  </a:lnTo>
                  <a:lnTo>
                    <a:pt x="304002" y="61313"/>
                  </a:lnTo>
                  <a:lnTo>
                    <a:pt x="297860" y="17401"/>
                  </a:lnTo>
                  <a:lnTo>
                    <a:pt x="291405" y="9335"/>
                  </a:lnTo>
                  <a:lnTo>
                    <a:pt x="254717" y="9335"/>
                  </a:lnTo>
                  <a:lnTo>
                    <a:pt x="12484" y="0"/>
                  </a:lnTo>
                  <a:close/>
                </a:path>
                <a:path w="304028" h="380834">
                  <a:moveTo>
                    <a:pt x="279354" y="5801"/>
                  </a:moveTo>
                  <a:lnTo>
                    <a:pt x="272281" y="6202"/>
                  </a:lnTo>
                  <a:lnTo>
                    <a:pt x="264091" y="7458"/>
                  </a:lnTo>
                  <a:lnTo>
                    <a:pt x="254717" y="9335"/>
                  </a:lnTo>
                  <a:lnTo>
                    <a:pt x="291405" y="9335"/>
                  </a:lnTo>
                  <a:lnTo>
                    <a:pt x="290427" y="8494"/>
                  </a:lnTo>
                  <a:lnTo>
                    <a:pt x="285380" y="6487"/>
                  </a:lnTo>
                  <a:lnTo>
                    <a:pt x="279354" y="5801"/>
                  </a:lnTo>
                  <a:close/>
                </a:path>
              </a:pathLst>
            </a:custGeom>
            <a:solidFill>
              <a:srgbClr val="A62B4D"/>
            </a:solidFill>
          </p:spPr>
          <p:txBody>
            <a:bodyPr wrap="square" lIns="0" tIns="0" rIns="0" bIns="0" rtlCol="0">
              <a:noAutofit/>
            </a:bodyPr>
            <a:lstStyle/>
            <a:p>
              <a:pPr defTabSz="914159"/>
              <a:endParaRPr>
                <a:solidFill>
                  <a:prstClr val="black"/>
                </a:solidFill>
              </a:endParaRPr>
            </a:p>
          </p:txBody>
        </p:sp>
        <p:sp>
          <p:nvSpPr>
            <p:cNvPr id="395" name="object 56"/>
            <p:cNvSpPr/>
            <p:nvPr/>
          </p:nvSpPr>
          <p:spPr>
            <a:xfrm>
              <a:off x="2599171" y="6906840"/>
              <a:ext cx="113280" cy="123024"/>
            </a:xfrm>
            <a:custGeom>
              <a:avLst/>
              <a:gdLst/>
              <a:ahLst/>
              <a:cxnLst/>
              <a:rect l="l" t="t" r="r" b="b"/>
              <a:pathLst>
                <a:path w="113280" h="123024">
                  <a:moveTo>
                    <a:pt x="46061" y="0"/>
                  </a:moveTo>
                  <a:lnTo>
                    <a:pt x="13173" y="21686"/>
                  </a:lnTo>
                  <a:lnTo>
                    <a:pt x="0" y="63747"/>
                  </a:lnTo>
                  <a:lnTo>
                    <a:pt x="1930" y="77580"/>
                  </a:lnTo>
                  <a:lnTo>
                    <a:pt x="23599" y="110515"/>
                  </a:lnTo>
                  <a:lnTo>
                    <a:pt x="65467" y="123024"/>
                  </a:lnTo>
                  <a:lnTo>
                    <a:pt x="78415" y="118995"/>
                  </a:lnTo>
                  <a:lnTo>
                    <a:pt x="106904" y="90153"/>
                  </a:lnTo>
                  <a:lnTo>
                    <a:pt x="113280" y="61349"/>
                  </a:lnTo>
                  <a:lnTo>
                    <a:pt x="113167" y="57371"/>
                  </a:lnTo>
                  <a:lnTo>
                    <a:pt x="98632" y="20761"/>
                  </a:lnTo>
                  <a:lnTo>
                    <a:pt x="62345" y="1137"/>
                  </a:lnTo>
                  <a:lnTo>
                    <a:pt x="46061" y="0"/>
                  </a:lnTo>
                  <a:close/>
                </a:path>
              </a:pathLst>
            </a:custGeom>
            <a:solidFill>
              <a:srgbClr val="A62B4D"/>
            </a:solidFill>
          </p:spPr>
          <p:txBody>
            <a:bodyPr wrap="square" lIns="0" tIns="0" rIns="0" bIns="0" rtlCol="0">
              <a:noAutofit/>
            </a:bodyPr>
            <a:lstStyle/>
            <a:p>
              <a:pPr defTabSz="914159"/>
              <a:endParaRPr>
                <a:solidFill>
                  <a:prstClr val="black"/>
                </a:solidFill>
              </a:endParaRPr>
            </a:p>
          </p:txBody>
        </p:sp>
        <p:sp>
          <p:nvSpPr>
            <p:cNvPr id="396" name="object 57"/>
            <p:cNvSpPr/>
            <p:nvPr/>
          </p:nvSpPr>
          <p:spPr>
            <a:xfrm>
              <a:off x="2062840" y="7010161"/>
              <a:ext cx="181419" cy="0"/>
            </a:xfrm>
            <a:custGeom>
              <a:avLst/>
              <a:gdLst/>
              <a:ahLst/>
              <a:cxnLst/>
              <a:rect l="l" t="t" r="r" b="b"/>
              <a:pathLst>
                <a:path w="181419">
                  <a:moveTo>
                    <a:pt x="0" y="0"/>
                  </a:moveTo>
                  <a:lnTo>
                    <a:pt x="181419" y="0"/>
                  </a:lnTo>
                </a:path>
              </a:pathLst>
            </a:custGeom>
            <a:ln w="24968">
              <a:solidFill>
                <a:srgbClr val="A62B4D"/>
              </a:solidFill>
            </a:ln>
          </p:spPr>
          <p:txBody>
            <a:bodyPr wrap="square" lIns="0" tIns="0" rIns="0" bIns="0" rtlCol="0">
              <a:noAutofit/>
            </a:bodyPr>
            <a:lstStyle/>
            <a:p>
              <a:pPr defTabSz="914159"/>
              <a:endParaRPr>
                <a:solidFill>
                  <a:prstClr val="black"/>
                </a:solidFill>
              </a:endParaRPr>
            </a:p>
          </p:txBody>
        </p:sp>
        <p:sp>
          <p:nvSpPr>
            <p:cNvPr id="397" name="object 58"/>
            <p:cNvSpPr/>
            <p:nvPr/>
          </p:nvSpPr>
          <p:spPr>
            <a:xfrm>
              <a:off x="2062840" y="7078763"/>
              <a:ext cx="181419" cy="0"/>
            </a:xfrm>
            <a:custGeom>
              <a:avLst/>
              <a:gdLst/>
              <a:ahLst/>
              <a:cxnLst/>
              <a:rect l="l" t="t" r="r" b="b"/>
              <a:pathLst>
                <a:path w="181419">
                  <a:moveTo>
                    <a:pt x="0" y="0"/>
                  </a:moveTo>
                  <a:lnTo>
                    <a:pt x="181419" y="0"/>
                  </a:lnTo>
                </a:path>
              </a:pathLst>
            </a:custGeom>
            <a:ln w="24968">
              <a:solidFill>
                <a:srgbClr val="A62B4D"/>
              </a:solidFill>
            </a:ln>
          </p:spPr>
          <p:txBody>
            <a:bodyPr wrap="square" lIns="0" tIns="0" rIns="0" bIns="0" rtlCol="0">
              <a:noAutofit/>
            </a:bodyPr>
            <a:lstStyle/>
            <a:p>
              <a:pPr defTabSz="914159"/>
              <a:endParaRPr>
                <a:solidFill>
                  <a:prstClr val="black"/>
                </a:solidFill>
              </a:endParaRPr>
            </a:p>
          </p:txBody>
        </p:sp>
        <p:sp>
          <p:nvSpPr>
            <p:cNvPr id="398" name="object 59"/>
            <p:cNvSpPr/>
            <p:nvPr/>
          </p:nvSpPr>
          <p:spPr>
            <a:xfrm>
              <a:off x="2062840" y="7141268"/>
              <a:ext cx="142633" cy="0"/>
            </a:xfrm>
            <a:custGeom>
              <a:avLst/>
              <a:gdLst/>
              <a:ahLst/>
              <a:cxnLst/>
              <a:rect l="l" t="t" r="r" b="b"/>
              <a:pathLst>
                <a:path w="142633">
                  <a:moveTo>
                    <a:pt x="0" y="0"/>
                  </a:moveTo>
                  <a:lnTo>
                    <a:pt x="142633" y="0"/>
                  </a:lnTo>
                </a:path>
              </a:pathLst>
            </a:custGeom>
            <a:ln w="24968">
              <a:solidFill>
                <a:srgbClr val="A62B4D"/>
              </a:solidFill>
            </a:ln>
          </p:spPr>
          <p:txBody>
            <a:bodyPr wrap="square" lIns="0" tIns="0" rIns="0" bIns="0" rtlCol="0">
              <a:noAutofit/>
            </a:bodyPr>
            <a:lstStyle/>
            <a:p>
              <a:pPr defTabSz="914159"/>
              <a:endParaRPr>
                <a:solidFill>
                  <a:prstClr val="black"/>
                </a:solidFill>
              </a:endParaRPr>
            </a:p>
          </p:txBody>
        </p:sp>
      </p:grpSp>
      <p:grpSp>
        <p:nvGrpSpPr>
          <p:cNvPr id="399" name="Группа 814"/>
          <p:cNvGrpSpPr/>
          <p:nvPr/>
        </p:nvGrpSpPr>
        <p:grpSpPr>
          <a:xfrm>
            <a:off x="4860032" y="1916832"/>
            <a:ext cx="464347" cy="403448"/>
            <a:chOff x="5930154" y="8621119"/>
            <a:chExt cx="714597" cy="689200"/>
          </a:xfrm>
        </p:grpSpPr>
        <p:sp>
          <p:nvSpPr>
            <p:cNvPr id="400" name="object 79"/>
            <p:cNvSpPr/>
            <p:nvPr/>
          </p:nvSpPr>
          <p:spPr>
            <a:xfrm>
              <a:off x="5930154" y="8621119"/>
              <a:ext cx="714597" cy="689200"/>
            </a:xfrm>
            <a:custGeom>
              <a:avLst/>
              <a:gdLst/>
              <a:ahLst/>
              <a:cxnLst/>
              <a:rect l="l" t="t" r="r" b="b"/>
              <a:pathLst>
                <a:path w="714597" h="689200">
                  <a:moveTo>
                    <a:pt x="170408" y="27381"/>
                  </a:moveTo>
                  <a:lnTo>
                    <a:pt x="126059" y="59461"/>
                  </a:lnTo>
                  <a:lnTo>
                    <a:pt x="85446" y="99887"/>
                  </a:lnTo>
                  <a:lnTo>
                    <a:pt x="52498" y="145266"/>
                  </a:lnTo>
                  <a:lnTo>
                    <a:pt x="27386" y="194574"/>
                  </a:lnTo>
                  <a:lnTo>
                    <a:pt x="10279" y="246785"/>
                  </a:lnTo>
                  <a:lnTo>
                    <a:pt x="1347" y="300871"/>
                  </a:lnTo>
                  <a:lnTo>
                    <a:pt x="0" y="328298"/>
                  </a:lnTo>
                  <a:lnTo>
                    <a:pt x="759" y="355809"/>
                  </a:lnTo>
                  <a:lnTo>
                    <a:pt x="8686" y="410571"/>
                  </a:lnTo>
                  <a:lnTo>
                    <a:pt x="25297" y="464132"/>
                  </a:lnTo>
                  <a:lnTo>
                    <a:pt x="50761" y="515467"/>
                  </a:lnTo>
                  <a:lnTo>
                    <a:pt x="84895" y="563113"/>
                  </a:lnTo>
                  <a:lnTo>
                    <a:pt x="125313" y="603738"/>
                  </a:lnTo>
                  <a:lnTo>
                    <a:pt x="170689" y="636693"/>
                  </a:lnTo>
                  <a:lnTo>
                    <a:pt x="219996" y="661810"/>
                  </a:lnTo>
                  <a:lnTo>
                    <a:pt x="272207" y="678919"/>
                  </a:lnTo>
                  <a:lnTo>
                    <a:pt x="326296" y="687852"/>
                  </a:lnTo>
                  <a:lnTo>
                    <a:pt x="353723" y="689200"/>
                  </a:lnTo>
                  <a:lnTo>
                    <a:pt x="381236" y="688440"/>
                  </a:lnTo>
                  <a:lnTo>
                    <a:pt x="436000" y="680514"/>
                  </a:lnTo>
                  <a:lnTo>
                    <a:pt x="489562" y="663904"/>
                  </a:lnTo>
                  <a:lnTo>
                    <a:pt x="502920" y="657939"/>
                  </a:lnTo>
                  <a:lnTo>
                    <a:pt x="354047" y="657939"/>
                  </a:lnTo>
                  <a:lnTo>
                    <a:pt x="329016" y="656713"/>
                  </a:lnTo>
                  <a:lnTo>
                    <a:pt x="279652" y="648568"/>
                  </a:lnTo>
                  <a:lnTo>
                    <a:pt x="232003" y="632959"/>
                  </a:lnTo>
                  <a:lnTo>
                    <a:pt x="187004" y="610040"/>
                  </a:lnTo>
                  <a:lnTo>
                    <a:pt x="145593" y="579965"/>
                  </a:lnTo>
                  <a:lnTo>
                    <a:pt x="108707" y="542885"/>
                  </a:lnTo>
                  <a:lnTo>
                    <a:pt x="77554" y="499399"/>
                  </a:lnTo>
                  <a:lnTo>
                    <a:pt x="54314" y="452555"/>
                  </a:lnTo>
                  <a:lnTo>
                    <a:pt x="39156" y="403678"/>
                  </a:lnTo>
                  <a:lnTo>
                    <a:pt x="31925" y="353705"/>
                  </a:lnTo>
                  <a:lnTo>
                    <a:pt x="31232" y="328600"/>
                  </a:lnTo>
                  <a:lnTo>
                    <a:pt x="32464" y="303573"/>
                  </a:lnTo>
                  <a:lnTo>
                    <a:pt x="40618" y="254217"/>
                  </a:lnTo>
                  <a:lnTo>
                    <a:pt x="56233" y="206575"/>
                  </a:lnTo>
                  <a:lnTo>
                    <a:pt x="79152" y="161582"/>
                  </a:lnTo>
                  <a:lnTo>
                    <a:pt x="109220" y="120176"/>
                  </a:lnTo>
                  <a:lnTo>
                    <a:pt x="146282" y="83293"/>
                  </a:lnTo>
                  <a:lnTo>
                    <a:pt x="172695" y="63144"/>
                  </a:lnTo>
                  <a:lnTo>
                    <a:pt x="175375" y="61315"/>
                  </a:lnTo>
                  <a:lnTo>
                    <a:pt x="170408" y="27381"/>
                  </a:lnTo>
                  <a:close/>
                </a:path>
                <a:path w="714597" h="689200">
                  <a:moveTo>
                    <a:pt x="583112" y="54919"/>
                  </a:moveTo>
                  <a:lnTo>
                    <a:pt x="529352" y="54919"/>
                  </a:lnTo>
                  <a:lnTo>
                    <a:pt x="539862" y="61722"/>
                  </a:lnTo>
                  <a:lnTo>
                    <a:pt x="550142" y="68952"/>
                  </a:lnTo>
                  <a:lnTo>
                    <a:pt x="588658" y="102111"/>
                  </a:lnTo>
                  <a:lnTo>
                    <a:pt x="614414" y="131377"/>
                  </a:lnTo>
                  <a:lnTo>
                    <a:pt x="637024" y="164327"/>
                  </a:lnTo>
                  <a:lnTo>
                    <a:pt x="660263" y="211170"/>
                  </a:lnTo>
                  <a:lnTo>
                    <a:pt x="675424" y="260045"/>
                  </a:lnTo>
                  <a:lnTo>
                    <a:pt x="682660" y="310016"/>
                  </a:lnTo>
                  <a:lnTo>
                    <a:pt x="683355" y="335120"/>
                  </a:lnTo>
                  <a:lnTo>
                    <a:pt x="682127" y="360146"/>
                  </a:lnTo>
                  <a:lnTo>
                    <a:pt x="673979" y="409501"/>
                  </a:lnTo>
                  <a:lnTo>
                    <a:pt x="658371" y="457144"/>
                  </a:lnTo>
                  <a:lnTo>
                    <a:pt x="635458" y="502139"/>
                  </a:lnTo>
                  <a:lnTo>
                    <a:pt x="605395" y="543550"/>
                  </a:lnTo>
                  <a:lnTo>
                    <a:pt x="568335" y="580441"/>
                  </a:lnTo>
                  <a:lnTo>
                    <a:pt x="524863" y="611596"/>
                  </a:lnTo>
                  <a:lnTo>
                    <a:pt x="478016" y="634836"/>
                  </a:lnTo>
                  <a:lnTo>
                    <a:pt x="429135" y="650000"/>
                  </a:lnTo>
                  <a:lnTo>
                    <a:pt x="379155" y="657241"/>
                  </a:lnTo>
                  <a:lnTo>
                    <a:pt x="354047" y="657939"/>
                  </a:lnTo>
                  <a:lnTo>
                    <a:pt x="502920" y="657939"/>
                  </a:lnTo>
                  <a:lnTo>
                    <a:pt x="540895" y="638441"/>
                  </a:lnTo>
                  <a:lnTo>
                    <a:pt x="588536" y="604301"/>
                  </a:lnTo>
                  <a:lnTo>
                    <a:pt x="629154" y="563871"/>
                  </a:lnTo>
                  <a:lnTo>
                    <a:pt x="662104" y="518487"/>
                  </a:lnTo>
                  <a:lnTo>
                    <a:pt x="687217" y="469175"/>
                  </a:lnTo>
                  <a:lnTo>
                    <a:pt x="704322" y="416961"/>
                  </a:lnTo>
                  <a:lnTo>
                    <a:pt x="713252" y="362871"/>
                  </a:lnTo>
                  <a:lnTo>
                    <a:pt x="714597" y="335444"/>
                  </a:lnTo>
                  <a:lnTo>
                    <a:pt x="713835" y="307932"/>
                  </a:lnTo>
                  <a:lnTo>
                    <a:pt x="705904" y="253170"/>
                  </a:lnTo>
                  <a:lnTo>
                    <a:pt x="689289" y="199611"/>
                  </a:lnTo>
                  <a:lnTo>
                    <a:pt x="663821" y="148282"/>
                  </a:lnTo>
                  <a:lnTo>
                    <a:pt x="635710" y="107944"/>
                  </a:lnTo>
                  <a:lnTo>
                    <a:pt x="609765" y="78977"/>
                  </a:lnTo>
                  <a:lnTo>
                    <a:pt x="591078" y="61573"/>
                  </a:lnTo>
                  <a:lnTo>
                    <a:pt x="583112" y="54919"/>
                  </a:lnTo>
                  <a:close/>
                </a:path>
                <a:path w="714597" h="689200">
                  <a:moveTo>
                    <a:pt x="480569" y="0"/>
                  </a:moveTo>
                  <a:lnTo>
                    <a:pt x="506299" y="70103"/>
                  </a:lnTo>
                  <a:lnTo>
                    <a:pt x="529352" y="54919"/>
                  </a:lnTo>
                  <a:lnTo>
                    <a:pt x="583112" y="54919"/>
                  </a:lnTo>
                  <a:lnTo>
                    <a:pt x="550776" y="31405"/>
                  </a:lnTo>
                  <a:lnTo>
                    <a:pt x="540157" y="24841"/>
                  </a:lnTo>
                  <a:lnTo>
                    <a:pt x="555092" y="4838"/>
                  </a:lnTo>
                  <a:lnTo>
                    <a:pt x="480569" y="0"/>
                  </a:lnTo>
                  <a:close/>
                </a:path>
              </a:pathLst>
            </a:custGeom>
            <a:solidFill>
              <a:srgbClr val="A62B4D"/>
            </a:solidFill>
          </p:spPr>
          <p:txBody>
            <a:bodyPr wrap="square" lIns="0" tIns="0" rIns="0" bIns="0" rtlCol="0">
              <a:noAutofit/>
            </a:bodyPr>
            <a:lstStyle/>
            <a:p>
              <a:pPr defTabSz="914159"/>
              <a:endParaRPr>
                <a:solidFill>
                  <a:prstClr val="black"/>
                </a:solidFill>
              </a:endParaRPr>
            </a:p>
          </p:txBody>
        </p:sp>
        <p:sp>
          <p:nvSpPr>
            <p:cNvPr id="401" name="object 80"/>
            <p:cNvSpPr/>
            <p:nvPr/>
          </p:nvSpPr>
          <p:spPr>
            <a:xfrm>
              <a:off x="6380149" y="8963914"/>
              <a:ext cx="194317" cy="175497"/>
            </a:xfrm>
            <a:custGeom>
              <a:avLst/>
              <a:gdLst/>
              <a:ahLst/>
              <a:cxnLst/>
              <a:rect l="l" t="t" r="r" b="b"/>
              <a:pathLst>
                <a:path w="194317" h="175497">
                  <a:moveTo>
                    <a:pt x="30007" y="0"/>
                  </a:moveTo>
                  <a:lnTo>
                    <a:pt x="16833" y="5171"/>
                  </a:lnTo>
                  <a:lnTo>
                    <a:pt x="6088" y="12588"/>
                  </a:lnTo>
                  <a:lnTo>
                    <a:pt x="0" y="22992"/>
                  </a:lnTo>
                  <a:lnTo>
                    <a:pt x="12529" y="29612"/>
                  </a:lnTo>
                  <a:lnTo>
                    <a:pt x="23895" y="37411"/>
                  </a:lnTo>
                  <a:lnTo>
                    <a:pt x="33601" y="46479"/>
                  </a:lnTo>
                  <a:lnTo>
                    <a:pt x="41149" y="56907"/>
                  </a:lnTo>
                  <a:lnTo>
                    <a:pt x="46043" y="68785"/>
                  </a:lnTo>
                  <a:lnTo>
                    <a:pt x="47785" y="82203"/>
                  </a:lnTo>
                  <a:lnTo>
                    <a:pt x="47785" y="151710"/>
                  </a:lnTo>
                  <a:lnTo>
                    <a:pt x="47086" y="160664"/>
                  </a:lnTo>
                  <a:lnTo>
                    <a:pt x="49759" y="173846"/>
                  </a:lnTo>
                  <a:lnTo>
                    <a:pt x="62239" y="175064"/>
                  </a:lnTo>
                  <a:lnTo>
                    <a:pt x="75953" y="175497"/>
                  </a:lnTo>
                  <a:lnTo>
                    <a:pt x="108994" y="175474"/>
                  </a:lnTo>
                  <a:lnTo>
                    <a:pt x="151610" y="174128"/>
                  </a:lnTo>
                  <a:lnTo>
                    <a:pt x="187963" y="154556"/>
                  </a:lnTo>
                  <a:lnTo>
                    <a:pt x="194317" y="111934"/>
                  </a:lnTo>
                  <a:lnTo>
                    <a:pt x="194317" y="55838"/>
                  </a:lnTo>
                  <a:lnTo>
                    <a:pt x="192795" y="44613"/>
                  </a:lnTo>
                  <a:lnTo>
                    <a:pt x="187351" y="32976"/>
                  </a:lnTo>
                  <a:lnTo>
                    <a:pt x="178636" y="23292"/>
                  </a:lnTo>
                  <a:lnTo>
                    <a:pt x="175991" y="21466"/>
                  </a:lnTo>
                  <a:lnTo>
                    <a:pt x="76017" y="21466"/>
                  </a:lnTo>
                  <a:lnTo>
                    <a:pt x="63028" y="18900"/>
                  </a:lnTo>
                  <a:lnTo>
                    <a:pt x="50991" y="14141"/>
                  </a:lnTo>
                  <a:lnTo>
                    <a:pt x="39965" y="7678"/>
                  </a:lnTo>
                  <a:lnTo>
                    <a:pt x="30007" y="0"/>
                  </a:lnTo>
                  <a:close/>
                </a:path>
                <a:path w="194317" h="175497">
                  <a:moveTo>
                    <a:pt x="125376" y="3124"/>
                  </a:moveTo>
                  <a:lnTo>
                    <a:pt x="117153" y="10750"/>
                  </a:lnTo>
                  <a:lnTo>
                    <a:pt x="106168" y="16594"/>
                  </a:lnTo>
                  <a:lnTo>
                    <a:pt x="92447" y="20289"/>
                  </a:lnTo>
                  <a:lnTo>
                    <a:pt x="76017" y="21466"/>
                  </a:lnTo>
                  <a:lnTo>
                    <a:pt x="175991" y="21466"/>
                  </a:lnTo>
                  <a:lnTo>
                    <a:pt x="167365" y="15512"/>
                  </a:lnTo>
                  <a:lnTo>
                    <a:pt x="154255" y="9590"/>
                  </a:lnTo>
                  <a:lnTo>
                    <a:pt x="140020" y="5476"/>
                  </a:lnTo>
                  <a:lnTo>
                    <a:pt x="125376" y="3124"/>
                  </a:lnTo>
                  <a:close/>
                </a:path>
              </a:pathLst>
            </a:custGeom>
            <a:solidFill>
              <a:srgbClr val="009AC7"/>
            </a:solidFill>
          </p:spPr>
          <p:txBody>
            <a:bodyPr wrap="square" lIns="0" tIns="0" rIns="0" bIns="0" rtlCol="0">
              <a:noAutofit/>
            </a:bodyPr>
            <a:lstStyle/>
            <a:p>
              <a:pPr defTabSz="914159"/>
              <a:endParaRPr>
                <a:solidFill>
                  <a:prstClr val="black"/>
                </a:solidFill>
              </a:endParaRPr>
            </a:p>
          </p:txBody>
        </p:sp>
        <p:sp>
          <p:nvSpPr>
            <p:cNvPr id="402" name="object 81"/>
            <p:cNvSpPr/>
            <p:nvPr/>
          </p:nvSpPr>
          <p:spPr>
            <a:xfrm>
              <a:off x="6416939" y="8834007"/>
              <a:ext cx="91335" cy="126202"/>
            </a:xfrm>
            <a:custGeom>
              <a:avLst/>
              <a:gdLst/>
              <a:ahLst/>
              <a:cxnLst/>
              <a:rect l="l" t="t" r="r" b="b"/>
              <a:pathLst>
                <a:path w="91335" h="126202">
                  <a:moveTo>
                    <a:pt x="45612" y="0"/>
                  </a:moveTo>
                  <a:lnTo>
                    <a:pt x="6533" y="21594"/>
                  </a:lnTo>
                  <a:lnTo>
                    <a:pt x="0" y="67648"/>
                  </a:lnTo>
                  <a:lnTo>
                    <a:pt x="3110" y="83389"/>
                  </a:lnTo>
                  <a:lnTo>
                    <a:pt x="28053" y="118391"/>
                  </a:lnTo>
                  <a:lnTo>
                    <a:pt x="48025" y="126202"/>
                  </a:lnTo>
                  <a:lnTo>
                    <a:pt x="57041" y="122953"/>
                  </a:lnTo>
                  <a:lnTo>
                    <a:pt x="83828" y="92979"/>
                  </a:lnTo>
                  <a:lnTo>
                    <a:pt x="91335" y="60780"/>
                  </a:lnTo>
                  <a:lnTo>
                    <a:pt x="90555" y="44554"/>
                  </a:lnTo>
                  <a:lnTo>
                    <a:pt x="74715" y="8254"/>
                  </a:lnTo>
                  <a:lnTo>
                    <a:pt x="45612" y="0"/>
                  </a:lnTo>
                  <a:close/>
                </a:path>
              </a:pathLst>
            </a:custGeom>
            <a:solidFill>
              <a:srgbClr val="009AC7"/>
            </a:solidFill>
          </p:spPr>
          <p:txBody>
            <a:bodyPr wrap="square" lIns="0" tIns="0" rIns="0" bIns="0" rtlCol="0">
              <a:noAutofit/>
            </a:bodyPr>
            <a:lstStyle/>
            <a:p>
              <a:pPr defTabSz="914159"/>
              <a:endParaRPr>
                <a:solidFill>
                  <a:prstClr val="black"/>
                </a:solidFill>
              </a:endParaRPr>
            </a:p>
          </p:txBody>
        </p:sp>
        <p:sp>
          <p:nvSpPr>
            <p:cNvPr id="403" name="object 82"/>
            <p:cNvSpPr/>
            <p:nvPr/>
          </p:nvSpPr>
          <p:spPr>
            <a:xfrm>
              <a:off x="6383846" y="8737663"/>
              <a:ext cx="61127" cy="84476"/>
            </a:xfrm>
            <a:custGeom>
              <a:avLst/>
              <a:gdLst/>
              <a:ahLst/>
              <a:cxnLst/>
              <a:rect l="l" t="t" r="r" b="b"/>
              <a:pathLst>
                <a:path w="61127" h="84476">
                  <a:moveTo>
                    <a:pt x="30479" y="0"/>
                  </a:moveTo>
                  <a:lnTo>
                    <a:pt x="765" y="28739"/>
                  </a:lnTo>
                  <a:lnTo>
                    <a:pt x="0" y="45903"/>
                  </a:lnTo>
                  <a:lnTo>
                    <a:pt x="4120" y="61094"/>
                  </a:lnTo>
                  <a:lnTo>
                    <a:pt x="12300" y="73378"/>
                  </a:lnTo>
                  <a:lnTo>
                    <a:pt x="22438" y="81568"/>
                  </a:lnTo>
                  <a:lnTo>
                    <a:pt x="32433" y="84476"/>
                  </a:lnTo>
                  <a:lnTo>
                    <a:pt x="41645" y="80094"/>
                  </a:lnTo>
                  <a:lnTo>
                    <a:pt x="50986" y="70617"/>
                  </a:lnTo>
                  <a:lnTo>
                    <a:pt x="58223" y="57045"/>
                  </a:lnTo>
                  <a:lnTo>
                    <a:pt x="61127" y="40376"/>
                  </a:lnTo>
                  <a:lnTo>
                    <a:pt x="59892" y="24600"/>
                  </a:lnTo>
                  <a:lnTo>
                    <a:pt x="55451" y="11773"/>
                  </a:lnTo>
                  <a:lnTo>
                    <a:pt x="46187" y="3153"/>
                  </a:lnTo>
                  <a:lnTo>
                    <a:pt x="30479" y="0"/>
                  </a:lnTo>
                  <a:close/>
                </a:path>
              </a:pathLst>
            </a:custGeom>
            <a:solidFill>
              <a:srgbClr val="A62B4D"/>
            </a:solidFill>
          </p:spPr>
          <p:txBody>
            <a:bodyPr wrap="square" lIns="0" tIns="0" rIns="0" bIns="0" rtlCol="0">
              <a:noAutofit/>
            </a:bodyPr>
            <a:lstStyle/>
            <a:p>
              <a:pPr defTabSz="914159"/>
              <a:endParaRPr>
                <a:solidFill>
                  <a:prstClr val="black"/>
                </a:solidFill>
              </a:endParaRPr>
            </a:p>
          </p:txBody>
        </p:sp>
        <p:sp>
          <p:nvSpPr>
            <p:cNvPr id="404" name="object 83"/>
            <p:cNvSpPr/>
            <p:nvPr/>
          </p:nvSpPr>
          <p:spPr>
            <a:xfrm>
              <a:off x="6159276" y="8984605"/>
              <a:ext cx="256476" cy="202313"/>
            </a:xfrm>
            <a:custGeom>
              <a:avLst/>
              <a:gdLst/>
              <a:ahLst/>
              <a:cxnLst/>
              <a:rect l="l" t="t" r="r" b="b"/>
              <a:pathLst>
                <a:path w="256476" h="202313">
                  <a:moveTo>
                    <a:pt x="63514" y="2727"/>
                  </a:moveTo>
                  <a:lnTo>
                    <a:pt x="25415" y="21231"/>
                  </a:lnTo>
                  <a:lnTo>
                    <a:pt x="1880" y="51845"/>
                  </a:lnTo>
                  <a:lnTo>
                    <a:pt x="0" y="65242"/>
                  </a:lnTo>
                  <a:lnTo>
                    <a:pt x="1" y="129526"/>
                  </a:lnTo>
                  <a:lnTo>
                    <a:pt x="22466" y="171352"/>
                  </a:lnTo>
                  <a:lnTo>
                    <a:pt x="68742" y="196086"/>
                  </a:lnTo>
                  <a:lnTo>
                    <a:pt x="120878" y="202313"/>
                  </a:lnTo>
                  <a:lnTo>
                    <a:pt x="166784" y="202240"/>
                  </a:lnTo>
                  <a:lnTo>
                    <a:pt x="207834" y="200715"/>
                  </a:lnTo>
                  <a:lnTo>
                    <a:pt x="246807" y="183226"/>
                  </a:lnTo>
                  <a:lnTo>
                    <a:pt x="256474" y="129526"/>
                  </a:lnTo>
                  <a:lnTo>
                    <a:pt x="256476" y="65242"/>
                  </a:lnTo>
                  <a:lnTo>
                    <a:pt x="255067" y="53589"/>
                  </a:lnTo>
                  <a:lnTo>
                    <a:pt x="250228" y="41629"/>
                  </a:lnTo>
                  <a:lnTo>
                    <a:pt x="242503" y="31268"/>
                  </a:lnTo>
                  <a:lnTo>
                    <a:pt x="236534" y="25995"/>
                  </a:lnTo>
                  <a:lnTo>
                    <a:pt x="122797" y="25995"/>
                  </a:lnTo>
                  <a:lnTo>
                    <a:pt x="110279" y="24088"/>
                  </a:lnTo>
                  <a:lnTo>
                    <a:pt x="98226" y="20443"/>
                  </a:lnTo>
                  <a:lnTo>
                    <a:pt x="86503" y="15424"/>
                  </a:lnTo>
                  <a:lnTo>
                    <a:pt x="74978" y="9397"/>
                  </a:lnTo>
                  <a:lnTo>
                    <a:pt x="63514" y="2727"/>
                  </a:lnTo>
                  <a:close/>
                </a:path>
                <a:path w="256476" h="202313">
                  <a:moveTo>
                    <a:pt x="180908" y="0"/>
                  </a:moveTo>
                  <a:lnTo>
                    <a:pt x="138901" y="24854"/>
                  </a:lnTo>
                  <a:lnTo>
                    <a:pt x="122797" y="25995"/>
                  </a:lnTo>
                  <a:lnTo>
                    <a:pt x="236534" y="25995"/>
                  </a:lnTo>
                  <a:lnTo>
                    <a:pt x="232472" y="22407"/>
                  </a:lnTo>
                  <a:lnTo>
                    <a:pt x="220716" y="14947"/>
                  </a:lnTo>
                  <a:lnTo>
                    <a:pt x="207816" y="8792"/>
                  </a:lnTo>
                  <a:lnTo>
                    <a:pt x="194353" y="3842"/>
                  </a:lnTo>
                  <a:lnTo>
                    <a:pt x="180908" y="0"/>
                  </a:lnTo>
                  <a:close/>
                </a:path>
              </a:pathLst>
            </a:custGeom>
            <a:solidFill>
              <a:srgbClr val="A62B4D"/>
            </a:solidFill>
          </p:spPr>
          <p:txBody>
            <a:bodyPr wrap="square" lIns="0" tIns="0" rIns="0" bIns="0" rtlCol="0">
              <a:noAutofit/>
            </a:bodyPr>
            <a:lstStyle/>
            <a:p>
              <a:pPr defTabSz="914159"/>
              <a:endParaRPr>
                <a:solidFill>
                  <a:prstClr val="black"/>
                </a:solidFill>
              </a:endParaRPr>
            </a:p>
          </p:txBody>
        </p:sp>
        <p:sp>
          <p:nvSpPr>
            <p:cNvPr id="405" name="object 84"/>
            <p:cNvSpPr/>
            <p:nvPr/>
          </p:nvSpPr>
          <p:spPr>
            <a:xfrm>
              <a:off x="6191380" y="8776675"/>
              <a:ext cx="192277" cy="127368"/>
            </a:xfrm>
            <a:custGeom>
              <a:avLst/>
              <a:gdLst/>
              <a:ahLst/>
              <a:cxnLst/>
              <a:rect l="l" t="t" r="r" b="b"/>
              <a:pathLst>
                <a:path w="192277" h="127368">
                  <a:moveTo>
                    <a:pt x="44345" y="0"/>
                  </a:moveTo>
                  <a:lnTo>
                    <a:pt x="9178" y="21642"/>
                  </a:lnTo>
                  <a:lnTo>
                    <a:pt x="0" y="45674"/>
                  </a:lnTo>
                  <a:lnTo>
                    <a:pt x="67" y="94496"/>
                  </a:lnTo>
                  <a:lnTo>
                    <a:pt x="2124" y="102355"/>
                  </a:lnTo>
                  <a:lnTo>
                    <a:pt x="9540" y="115129"/>
                  </a:lnTo>
                  <a:lnTo>
                    <a:pt x="25637" y="127368"/>
                  </a:lnTo>
                  <a:lnTo>
                    <a:pt x="26524" y="111566"/>
                  </a:lnTo>
                  <a:lnTo>
                    <a:pt x="28514" y="96784"/>
                  </a:lnTo>
                  <a:lnTo>
                    <a:pt x="44277" y="60806"/>
                  </a:lnTo>
                  <a:lnTo>
                    <a:pt x="81420" y="42095"/>
                  </a:lnTo>
                  <a:lnTo>
                    <a:pt x="100038" y="40744"/>
                  </a:lnTo>
                  <a:lnTo>
                    <a:pt x="191439" y="40744"/>
                  </a:lnTo>
                  <a:lnTo>
                    <a:pt x="190272" y="33884"/>
                  </a:lnTo>
                  <a:lnTo>
                    <a:pt x="183802" y="22927"/>
                  </a:lnTo>
                  <a:lnTo>
                    <a:pt x="176062" y="16337"/>
                  </a:lnTo>
                  <a:lnTo>
                    <a:pt x="92702" y="16337"/>
                  </a:lnTo>
                  <a:lnTo>
                    <a:pt x="80746" y="14447"/>
                  </a:lnTo>
                  <a:lnTo>
                    <a:pt x="69013" y="10664"/>
                  </a:lnTo>
                  <a:lnTo>
                    <a:pt x="57035" y="5634"/>
                  </a:lnTo>
                  <a:lnTo>
                    <a:pt x="44345" y="0"/>
                  </a:lnTo>
                  <a:close/>
                </a:path>
                <a:path w="192277" h="127368">
                  <a:moveTo>
                    <a:pt x="191439" y="40744"/>
                  </a:moveTo>
                  <a:lnTo>
                    <a:pt x="100038" y="40744"/>
                  </a:lnTo>
                  <a:lnTo>
                    <a:pt x="117029" y="42686"/>
                  </a:lnTo>
                  <a:lnTo>
                    <a:pt x="131031" y="47151"/>
                  </a:lnTo>
                  <a:lnTo>
                    <a:pt x="164682" y="84545"/>
                  </a:lnTo>
                  <a:lnTo>
                    <a:pt x="177002" y="125119"/>
                  </a:lnTo>
                  <a:lnTo>
                    <a:pt x="186634" y="116828"/>
                  </a:lnTo>
                  <a:lnTo>
                    <a:pt x="190652" y="108032"/>
                  </a:lnTo>
                  <a:lnTo>
                    <a:pt x="192210" y="94496"/>
                  </a:lnTo>
                  <a:lnTo>
                    <a:pt x="192277" y="45674"/>
                  </a:lnTo>
                  <a:lnTo>
                    <a:pt x="191439" y="40744"/>
                  </a:lnTo>
                  <a:close/>
                </a:path>
                <a:path w="192277" h="127368">
                  <a:moveTo>
                    <a:pt x="130771" y="3025"/>
                  </a:moveTo>
                  <a:lnTo>
                    <a:pt x="121033" y="10118"/>
                  </a:lnTo>
                  <a:lnTo>
                    <a:pt x="108256" y="14733"/>
                  </a:lnTo>
                  <a:lnTo>
                    <a:pt x="92702" y="16337"/>
                  </a:lnTo>
                  <a:lnTo>
                    <a:pt x="176062" y="16337"/>
                  </a:lnTo>
                  <a:lnTo>
                    <a:pt x="173727" y="14349"/>
                  </a:lnTo>
                  <a:lnTo>
                    <a:pt x="160937" y="8163"/>
                  </a:lnTo>
                  <a:lnTo>
                    <a:pt x="146322" y="4383"/>
                  </a:lnTo>
                  <a:lnTo>
                    <a:pt x="130771" y="3025"/>
                  </a:lnTo>
                  <a:close/>
                </a:path>
              </a:pathLst>
            </a:custGeom>
            <a:solidFill>
              <a:srgbClr val="009AC7"/>
            </a:solidFill>
          </p:spPr>
          <p:txBody>
            <a:bodyPr wrap="square" lIns="0" tIns="0" rIns="0" bIns="0" rtlCol="0">
              <a:noAutofit/>
            </a:bodyPr>
            <a:lstStyle/>
            <a:p>
              <a:pPr defTabSz="914159"/>
              <a:endParaRPr>
                <a:solidFill>
                  <a:prstClr val="black"/>
                </a:solidFill>
              </a:endParaRPr>
            </a:p>
          </p:txBody>
        </p:sp>
        <p:sp>
          <p:nvSpPr>
            <p:cNvPr id="406" name="object 85"/>
            <p:cNvSpPr/>
            <p:nvPr/>
          </p:nvSpPr>
          <p:spPr>
            <a:xfrm>
              <a:off x="6235119" y="8837067"/>
              <a:ext cx="104804" cy="144743"/>
            </a:xfrm>
            <a:custGeom>
              <a:avLst/>
              <a:gdLst/>
              <a:ahLst/>
              <a:cxnLst/>
              <a:rect l="l" t="t" r="r" b="b"/>
              <a:pathLst>
                <a:path w="104804" h="144743">
                  <a:moveTo>
                    <a:pt x="52391" y="0"/>
                  </a:moveTo>
                  <a:lnTo>
                    <a:pt x="12128" y="16598"/>
                  </a:lnTo>
                  <a:lnTo>
                    <a:pt x="485" y="56724"/>
                  </a:lnTo>
                  <a:lnTo>
                    <a:pt x="0" y="73475"/>
                  </a:lnTo>
                  <a:lnTo>
                    <a:pt x="2113" y="89843"/>
                  </a:lnTo>
                  <a:lnTo>
                    <a:pt x="24236" y="129117"/>
                  </a:lnTo>
                  <a:lnTo>
                    <a:pt x="53004" y="144743"/>
                  </a:lnTo>
                  <a:lnTo>
                    <a:pt x="61845" y="142590"/>
                  </a:lnTo>
                  <a:lnTo>
                    <a:pt x="90388" y="117118"/>
                  </a:lnTo>
                  <a:lnTo>
                    <a:pt x="104804" y="71756"/>
                  </a:lnTo>
                  <a:lnTo>
                    <a:pt x="104263" y="55289"/>
                  </a:lnTo>
                  <a:lnTo>
                    <a:pt x="92075" y="15749"/>
                  </a:lnTo>
                  <a:lnTo>
                    <a:pt x="52391" y="0"/>
                  </a:lnTo>
                  <a:close/>
                </a:path>
              </a:pathLst>
            </a:custGeom>
            <a:solidFill>
              <a:srgbClr val="A62B4D"/>
            </a:solidFill>
          </p:spPr>
          <p:txBody>
            <a:bodyPr wrap="square" lIns="0" tIns="0" rIns="0" bIns="0" rtlCol="0">
              <a:noAutofit/>
            </a:bodyPr>
            <a:lstStyle/>
            <a:p>
              <a:pPr defTabSz="914159"/>
              <a:endParaRPr>
                <a:solidFill>
                  <a:prstClr val="black"/>
                </a:solidFill>
              </a:endParaRPr>
            </a:p>
          </p:txBody>
        </p:sp>
        <p:sp>
          <p:nvSpPr>
            <p:cNvPr id="407" name="object 86"/>
            <p:cNvSpPr/>
            <p:nvPr/>
          </p:nvSpPr>
          <p:spPr>
            <a:xfrm>
              <a:off x="6248947" y="8662831"/>
              <a:ext cx="77812" cy="107831"/>
            </a:xfrm>
            <a:custGeom>
              <a:avLst/>
              <a:gdLst/>
              <a:ahLst/>
              <a:cxnLst/>
              <a:rect l="l" t="t" r="r" b="b"/>
              <a:pathLst>
                <a:path w="77812" h="107831">
                  <a:moveTo>
                    <a:pt x="38563" y="0"/>
                  </a:moveTo>
                  <a:lnTo>
                    <a:pt x="2188" y="28945"/>
                  </a:lnTo>
                  <a:lnTo>
                    <a:pt x="0" y="63076"/>
                  </a:lnTo>
                  <a:lnTo>
                    <a:pt x="4494" y="77717"/>
                  </a:lnTo>
                  <a:lnTo>
                    <a:pt x="12172" y="90191"/>
                  </a:lnTo>
                  <a:lnTo>
                    <a:pt x="21933" y="99820"/>
                  </a:lnTo>
                  <a:lnTo>
                    <a:pt x="32679" y="105926"/>
                  </a:lnTo>
                  <a:lnTo>
                    <a:pt x="43309" y="107831"/>
                  </a:lnTo>
                  <a:lnTo>
                    <a:pt x="52418" y="103068"/>
                  </a:lnTo>
                  <a:lnTo>
                    <a:pt x="61672" y="94386"/>
                  </a:lnTo>
                  <a:lnTo>
                    <a:pt x="69822" y="82265"/>
                  </a:lnTo>
                  <a:lnTo>
                    <a:pt x="75618" y="67184"/>
                  </a:lnTo>
                  <a:lnTo>
                    <a:pt x="77812" y="49623"/>
                  </a:lnTo>
                  <a:lnTo>
                    <a:pt x="76628" y="33799"/>
                  </a:lnTo>
                  <a:lnTo>
                    <a:pt x="73099" y="20160"/>
                  </a:lnTo>
                  <a:lnTo>
                    <a:pt x="66236" y="9470"/>
                  </a:lnTo>
                  <a:lnTo>
                    <a:pt x="55053" y="2495"/>
                  </a:lnTo>
                  <a:lnTo>
                    <a:pt x="38563" y="0"/>
                  </a:lnTo>
                  <a:close/>
                </a:path>
              </a:pathLst>
            </a:custGeom>
            <a:solidFill>
              <a:srgbClr val="009AC7"/>
            </a:solidFill>
          </p:spPr>
          <p:txBody>
            <a:bodyPr wrap="square" lIns="0" tIns="0" rIns="0" bIns="0" rtlCol="0">
              <a:noAutofit/>
            </a:bodyPr>
            <a:lstStyle/>
            <a:p>
              <a:pPr defTabSz="914159"/>
              <a:endParaRPr>
                <a:solidFill>
                  <a:prstClr val="black"/>
                </a:solidFill>
              </a:endParaRPr>
            </a:p>
          </p:txBody>
        </p:sp>
        <p:sp>
          <p:nvSpPr>
            <p:cNvPr id="408" name="object 87"/>
            <p:cNvSpPr/>
            <p:nvPr/>
          </p:nvSpPr>
          <p:spPr>
            <a:xfrm>
              <a:off x="6131105" y="8737663"/>
              <a:ext cx="61079" cy="84479"/>
            </a:xfrm>
            <a:custGeom>
              <a:avLst/>
              <a:gdLst/>
              <a:ahLst/>
              <a:cxnLst/>
              <a:rect l="l" t="t" r="r" b="b"/>
              <a:pathLst>
                <a:path w="61079" h="84479">
                  <a:moveTo>
                    <a:pt x="30456" y="0"/>
                  </a:moveTo>
                  <a:lnTo>
                    <a:pt x="766" y="28710"/>
                  </a:lnTo>
                  <a:lnTo>
                    <a:pt x="0" y="45869"/>
                  </a:lnTo>
                  <a:lnTo>
                    <a:pt x="4112" y="61072"/>
                  </a:lnTo>
                  <a:lnTo>
                    <a:pt x="12287" y="73368"/>
                  </a:lnTo>
                  <a:lnTo>
                    <a:pt x="22417" y="81567"/>
                  </a:lnTo>
                  <a:lnTo>
                    <a:pt x="32393" y="84479"/>
                  </a:lnTo>
                  <a:lnTo>
                    <a:pt x="41607" y="80107"/>
                  </a:lnTo>
                  <a:lnTo>
                    <a:pt x="50944" y="70633"/>
                  </a:lnTo>
                  <a:lnTo>
                    <a:pt x="58178" y="57062"/>
                  </a:lnTo>
                  <a:lnTo>
                    <a:pt x="61079" y="40395"/>
                  </a:lnTo>
                  <a:lnTo>
                    <a:pt x="59855" y="24613"/>
                  </a:lnTo>
                  <a:lnTo>
                    <a:pt x="55430" y="11779"/>
                  </a:lnTo>
                  <a:lnTo>
                    <a:pt x="46175" y="3154"/>
                  </a:lnTo>
                  <a:lnTo>
                    <a:pt x="30456" y="0"/>
                  </a:lnTo>
                  <a:close/>
                </a:path>
              </a:pathLst>
            </a:custGeom>
            <a:solidFill>
              <a:srgbClr val="A62B4D"/>
            </a:solidFill>
          </p:spPr>
          <p:txBody>
            <a:bodyPr wrap="square" lIns="0" tIns="0" rIns="0" bIns="0" rtlCol="0">
              <a:noAutofit/>
            </a:bodyPr>
            <a:lstStyle/>
            <a:p>
              <a:pPr defTabSz="914159"/>
              <a:endParaRPr>
                <a:solidFill>
                  <a:prstClr val="black"/>
                </a:solidFill>
              </a:endParaRPr>
            </a:p>
          </p:txBody>
        </p:sp>
        <p:sp>
          <p:nvSpPr>
            <p:cNvPr id="409" name="object 88"/>
            <p:cNvSpPr/>
            <p:nvPr/>
          </p:nvSpPr>
          <p:spPr>
            <a:xfrm>
              <a:off x="5998329" y="8960358"/>
              <a:ext cx="193983" cy="177228"/>
            </a:xfrm>
            <a:custGeom>
              <a:avLst/>
              <a:gdLst/>
              <a:ahLst/>
              <a:cxnLst/>
              <a:rect l="l" t="t" r="r" b="b"/>
              <a:pathLst>
                <a:path w="193983" h="177228">
                  <a:moveTo>
                    <a:pt x="54008" y="3560"/>
                  </a:moveTo>
                  <a:lnTo>
                    <a:pt x="16959" y="23330"/>
                  </a:lnTo>
                  <a:lnTo>
                    <a:pt x="0" y="57581"/>
                  </a:lnTo>
                  <a:lnTo>
                    <a:pt x="111" y="114648"/>
                  </a:lnTo>
                  <a:lnTo>
                    <a:pt x="23541" y="153716"/>
                  </a:lnTo>
                  <a:lnTo>
                    <a:pt x="77354" y="175340"/>
                  </a:lnTo>
                  <a:lnTo>
                    <a:pt x="105486" y="177228"/>
                  </a:lnTo>
                  <a:lnTo>
                    <a:pt x="128541" y="177000"/>
                  </a:lnTo>
                  <a:lnTo>
                    <a:pt x="141348" y="175996"/>
                  </a:lnTo>
                  <a:lnTo>
                    <a:pt x="152946" y="174282"/>
                  </a:lnTo>
                  <a:lnTo>
                    <a:pt x="147231" y="162407"/>
                  </a:lnTo>
                  <a:lnTo>
                    <a:pt x="146553" y="153716"/>
                  </a:lnTo>
                  <a:lnTo>
                    <a:pt x="147271" y="75085"/>
                  </a:lnTo>
                  <a:lnTo>
                    <a:pt x="165524" y="40849"/>
                  </a:lnTo>
                  <a:lnTo>
                    <a:pt x="184425" y="22751"/>
                  </a:lnTo>
                  <a:lnTo>
                    <a:pt x="101583" y="22751"/>
                  </a:lnTo>
                  <a:lnTo>
                    <a:pt x="89509" y="19892"/>
                  </a:lnTo>
                  <a:lnTo>
                    <a:pt x="77720" y="15423"/>
                  </a:lnTo>
                  <a:lnTo>
                    <a:pt x="65968" y="9819"/>
                  </a:lnTo>
                  <a:lnTo>
                    <a:pt x="54008" y="3560"/>
                  </a:lnTo>
                  <a:close/>
                </a:path>
                <a:path w="193983" h="177228">
                  <a:moveTo>
                    <a:pt x="158330" y="0"/>
                  </a:moveTo>
                  <a:lnTo>
                    <a:pt x="119051" y="21976"/>
                  </a:lnTo>
                  <a:lnTo>
                    <a:pt x="101583" y="22751"/>
                  </a:lnTo>
                  <a:lnTo>
                    <a:pt x="184425" y="22751"/>
                  </a:lnTo>
                  <a:lnTo>
                    <a:pt x="193983" y="14242"/>
                  </a:lnTo>
                  <a:lnTo>
                    <a:pt x="182442" y="8436"/>
                  </a:lnTo>
                  <a:lnTo>
                    <a:pt x="170369" y="3722"/>
                  </a:lnTo>
                  <a:lnTo>
                    <a:pt x="158330" y="0"/>
                  </a:lnTo>
                  <a:close/>
                </a:path>
              </a:pathLst>
            </a:custGeom>
            <a:solidFill>
              <a:srgbClr val="009AC7"/>
            </a:solidFill>
          </p:spPr>
          <p:txBody>
            <a:bodyPr wrap="square" lIns="0" tIns="0" rIns="0" bIns="0" rtlCol="0">
              <a:noAutofit/>
            </a:bodyPr>
            <a:lstStyle/>
            <a:p>
              <a:pPr defTabSz="914159"/>
              <a:endParaRPr>
                <a:solidFill>
                  <a:prstClr val="black"/>
                </a:solidFill>
              </a:endParaRPr>
            </a:p>
          </p:txBody>
        </p:sp>
        <p:sp>
          <p:nvSpPr>
            <p:cNvPr id="410" name="object 89"/>
            <p:cNvSpPr/>
            <p:nvPr/>
          </p:nvSpPr>
          <p:spPr>
            <a:xfrm>
              <a:off x="6064672" y="8832226"/>
              <a:ext cx="91349" cy="126180"/>
            </a:xfrm>
            <a:custGeom>
              <a:avLst/>
              <a:gdLst/>
              <a:ahLst/>
              <a:cxnLst/>
              <a:rect l="l" t="t" r="r" b="b"/>
              <a:pathLst>
                <a:path w="91349" h="126180">
                  <a:moveTo>
                    <a:pt x="45639" y="0"/>
                  </a:moveTo>
                  <a:lnTo>
                    <a:pt x="6542" y="21587"/>
                  </a:lnTo>
                  <a:lnTo>
                    <a:pt x="0" y="67624"/>
                  </a:lnTo>
                  <a:lnTo>
                    <a:pt x="3109" y="83373"/>
                  </a:lnTo>
                  <a:lnTo>
                    <a:pt x="28057" y="118373"/>
                  </a:lnTo>
                  <a:lnTo>
                    <a:pt x="48028" y="126180"/>
                  </a:lnTo>
                  <a:lnTo>
                    <a:pt x="57044" y="122944"/>
                  </a:lnTo>
                  <a:lnTo>
                    <a:pt x="83838" y="92995"/>
                  </a:lnTo>
                  <a:lnTo>
                    <a:pt x="91349" y="60791"/>
                  </a:lnTo>
                  <a:lnTo>
                    <a:pt x="90568" y="44565"/>
                  </a:lnTo>
                  <a:lnTo>
                    <a:pt x="74720" y="8258"/>
                  </a:lnTo>
                  <a:lnTo>
                    <a:pt x="45639" y="0"/>
                  </a:lnTo>
                  <a:close/>
                </a:path>
              </a:pathLst>
            </a:custGeom>
            <a:solidFill>
              <a:srgbClr val="009AC7"/>
            </a:solidFill>
          </p:spPr>
          <p:txBody>
            <a:bodyPr wrap="square" lIns="0" tIns="0" rIns="0" bIns="0" rtlCol="0">
              <a:noAutofit/>
            </a:bodyPr>
            <a:lstStyle/>
            <a:p>
              <a:pPr defTabSz="914159"/>
              <a:endParaRPr>
                <a:solidFill>
                  <a:prstClr val="black"/>
                </a:solidFill>
              </a:endParaRPr>
            </a:p>
          </p:txBody>
        </p:sp>
      </p:grpSp>
      <p:grpSp>
        <p:nvGrpSpPr>
          <p:cNvPr id="411" name="Группа 828"/>
          <p:cNvGrpSpPr/>
          <p:nvPr/>
        </p:nvGrpSpPr>
        <p:grpSpPr>
          <a:xfrm>
            <a:off x="4932040" y="2924944"/>
            <a:ext cx="464347" cy="452297"/>
            <a:chOff x="-1518570" y="3024730"/>
            <a:chExt cx="652570" cy="595173"/>
          </a:xfrm>
        </p:grpSpPr>
        <p:sp>
          <p:nvSpPr>
            <p:cNvPr id="412" name="object 127"/>
            <p:cNvSpPr/>
            <p:nvPr/>
          </p:nvSpPr>
          <p:spPr>
            <a:xfrm>
              <a:off x="-955090" y="3520691"/>
              <a:ext cx="89090" cy="99212"/>
            </a:xfrm>
            <a:custGeom>
              <a:avLst/>
              <a:gdLst/>
              <a:ahLst/>
              <a:cxnLst/>
              <a:rect l="l" t="t" r="r" b="b"/>
              <a:pathLst>
                <a:path w="89090" h="99212">
                  <a:moveTo>
                    <a:pt x="69062" y="0"/>
                  </a:moveTo>
                  <a:lnTo>
                    <a:pt x="0" y="82461"/>
                  </a:lnTo>
                  <a:lnTo>
                    <a:pt x="20027" y="99212"/>
                  </a:lnTo>
                  <a:lnTo>
                    <a:pt x="89090" y="16751"/>
                  </a:lnTo>
                  <a:lnTo>
                    <a:pt x="69062" y="0"/>
                  </a:lnTo>
                  <a:close/>
                </a:path>
              </a:pathLst>
            </a:custGeom>
            <a:solidFill>
              <a:srgbClr val="A7A9AC"/>
            </a:solidFill>
          </p:spPr>
          <p:txBody>
            <a:bodyPr wrap="square" lIns="0" tIns="0" rIns="0" bIns="0" rtlCol="0">
              <a:noAutofit/>
            </a:bodyPr>
            <a:lstStyle/>
            <a:p>
              <a:pPr defTabSz="914159"/>
              <a:endParaRPr>
                <a:solidFill>
                  <a:prstClr val="black"/>
                </a:solidFill>
              </a:endParaRPr>
            </a:p>
          </p:txBody>
        </p:sp>
        <p:sp>
          <p:nvSpPr>
            <p:cNvPr id="413" name="object 128"/>
            <p:cNvSpPr/>
            <p:nvPr/>
          </p:nvSpPr>
          <p:spPr>
            <a:xfrm>
              <a:off x="-1231811" y="3267994"/>
              <a:ext cx="339790" cy="326529"/>
            </a:xfrm>
            <a:custGeom>
              <a:avLst/>
              <a:gdLst/>
              <a:ahLst/>
              <a:cxnLst/>
              <a:rect l="l" t="t" r="r" b="b"/>
              <a:pathLst>
                <a:path w="339790" h="326529">
                  <a:moveTo>
                    <a:pt x="25620" y="178323"/>
                  </a:moveTo>
                  <a:lnTo>
                    <a:pt x="13905" y="179078"/>
                  </a:lnTo>
                  <a:lnTo>
                    <a:pt x="3990" y="181533"/>
                  </a:lnTo>
                  <a:lnTo>
                    <a:pt x="3990" y="210426"/>
                  </a:lnTo>
                  <a:lnTo>
                    <a:pt x="0" y="214023"/>
                  </a:lnTo>
                  <a:lnTo>
                    <a:pt x="40479" y="236306"/>
                  </a:lnTo>
                  <a:lnTo>
                    <a:pt x="61500" y="242072"/>
                  </a:lnTo>
                  <a:lnTo>
                    <a:pt x="73037" y="245246"/>
                  </a:lnTo>
                  <a:lnTo>
                    <a:pt x="110872" y="259927"/>
                  </a:lnTo>
                  <a:lnTo>
                    <a:pt x="138054" y="277346"/>
                  </a:lnTo>
                  <a:lnTo>
                    <a:pt x="151524" y="284140"/>
                  </a:lnTo>
                  <a:lnTo>
                    <a:pt x="193256" y="295741"/>
                  </a:lnTo>
                  <a:lnTo>
                    <a:pt x="235649" y="299357"/>
                  </a:lnTo>
                  <a:lnTo>
                    <a:pt x="247097" y="300271"/>
                  </a:lnTo>
                  <a:lnTo>
                    <a:pt x="255418" y="303442"/>
                  </a:lnTo>
                  <a:lnTo>
                    <a:pt x="264586" y="311364"/>
                  </a:lnTo>
                  <a:lnTo>
                    <a:pt x="278576" y="326529"/>
                  </a:lnTo>
                  <a:lnTo>
                    <a:pt x="339790" y="254266"/>
                  </a:lnTo>
                  <a:lnTo>
                    <a:pt x="338808" y="253840"/>
                  </a:lnTo>
                  <a:lnTo>
                    <a:pt x="331387" y="248369"/>
                  </a:lnTo>
                  <a:lnTo>
                    <a:pt x="317622" y="231785"/>
                  </a:lnTo>
                  <a:lnTo>
                    <a:pt x="310875" y="223770"/>
                  </a:lnTo>
                  <a:lnTo>
                    <a:pt x="303075" y="220951"/>
                  </a:lnTo>
                  <a:lnTo>
                    <a:pt x="287862" y="219266"/>
                  </a:lnTo>
                  <a:lnTo>
                    <a:pt x="282081" y="216714"/>
                  </a:lnTo>
                  <a:lnTo>
                    <a:pt x="275335" y="211537"/>
                  </a:lnTo>
                  <a:lnTo>
                    <a:pt x="271335" y="207585"/>
                  </a:lnTo>
                  <a:lnTo>
                    <a:pt x="119913" y="207585"/>
                  </a:lnTo>
                  <a:lnTo>
                    <a:pt x="106977" y="205208"/>
                  </a:lnTo>
                  <a:lnTo>
                    <a:pt x="92198" y="199988"/>
                  </a:lnTo>
                  <a:lnTo>
                    <a:pt x="76428" y="191810"/>
                  </a:lnTo>
                  <a:lnTo>
                    <a:pt x="64539" y="186010"/>
                  </a:lnTo>
                  <a:lnTo>
                    <a:pt x="51639" y="181813"/>
                  </a:lnTo>
                  <a:lnTo>
                    <a:pt x="38432" y="179243"/>
                  </a:lnTo>
                  <a:lnTo>
                    <a:pt x="25620" y="178323"/>
                  </a:lnTo>
                  <a:close/>
                </a:path>
                <a:path w="339790" h="326529">
                  <a:moveTo>
                    <a:pt x="3990" y="0"/>
                  </a:moveTo>
                  <a:lnTo>
                    <a:pt x="3990" y="41033"/>
                  </a:lnTo>
                  <a:lnTo>
                    <a:pt x="12295" y="44627"/>
                  </a:lnTo>
                  <a:lnTo>
                    <a:pt x="20089" y="47680"/>
                  </a:lnTo>
                  <a:lnTo>
                    <a:pt x="30130" y="53021"/>
                  </a:lnTo>
                  <a:lnTo>
                    <a:pt x="44514" y="61479"/>
                  </a:lnTo>
                  <a:lnTo>
                    <a:pt x="58088" y="71165"/>
                  </a:lnTo>
                  <a:lnTo>
                    <a:pt x="65442" y="80036"/>
                  </a:lnTo>
                  <a:lnTo>
                    <a:pt x="67879" y="85726"/>
                  </a:lnTo>
                  <a:lnTo>
                    <a:pt x="72129" y="91416"/>
                  </a:lnTo>
                  <a:lnTo>
                    <a:pt x="79957" y="98898"/>
                  </a:lnTo>
                  <a:lnTo>
                    <a:pt x="93128" y="109963"/>
                  </a:lnTo>
                  <a:lnTo>
                    <a:pt x="113405" y="126403"/>
                  </a:lnTo>
                  <a:lnTo>
                    <a:pt x="119964" y="136928"/>
                  </a:lnTo>
                  <a:lnTo>
                    <a:pt x="125447" y="145257"/>
                  </a:lnTo>
                  <a:lnTo>
                    <a:pt x="131158" y="153275"/>
                  </a:lnTo>
                  <a:lnTo>
                    <a:pt x="138401" y="162871"/>
                  </a:lnTo>
                  <a:lnTo>
                    <a:pt x="148481" y="175929"/>
                  </a:lnTo>
                  <a:lnTo>
                    <a:pt x="143623" y="189575"/>
                  </a:lnTo>
                  <a:lnTo>
                    <a:pt x="136840" y="204270"/>
                  </a:lnTo>
                  <a:lnTo>
                    <a:pt x="130151" y="207235"/>
                  </a:lnTo>
                  <a:lnTo>
                    <a:pt x="119913" y="207585"/>
                  </a:lnTo>
                  <a:lnTo>
                    <a:pt x="271335" y="207585"/>
                  </a:lnTo>
                  <a:lnTo>
                    <a:pt x="242275" y="171851"/>
                  </a:lnTo>
                  <a:lnTo>
                    <a:pt x="216095" y="132359"/>
                  </a:lnTo>
                  <a:lnTo>
                    <a:pt x="194081" y="95455"/>
                  </a:lnTo>
                  <a:lnTo>
                    <a:pt x="188502" y="85428"/>
                  </a:lnTo>
                  <a:lnTo>
                    <a:pt x="184195" y="78994"/>
                  </a:lnTo>
                  <a:lnTo>
                    <a:pt x="153349" y="78994"/>
                  </a:lnTo>
                  <a:lnTo>
                    <a:pt x="140975" y="71097"/>
                  </a:lnTo>
                  <a:lnTo>
                    <a:pt x="112700" y="52983"/>
                  </a:lnTo>
                  <a:lnTo>
                    <a:pt x="86571" y="35927"/>
                  </a:lnTo>
                  <a:lnTo>
                    <a:pt x="77636" y="30802"/>
                  </a:lnTo>
                  <a:lnTo>
                    <a:pt x="42861" y="14826"/>
                  </a:lnTo>
                  <a:lnTo>
                    <a:pt x="16778" y="4651"/>
                  </a:lnTo>
                  <a:lnTo>
                    <a:pt x="3990" y="0"/>
                  </a:lnTo>
                  <a:close/>
                </a:path>
                <a:path w="339790" h="326529">
                  <a:moveTo>
                    <a:pt x="174946" y="71097"/>
                  </a:moveTo>
                  <a:lnTo>
                    <a:pt x="166381" y="72781"/>
                  </a:lnTo>
                  <a:lnTo>
                    <a:pt x="153349" y="78994"/>
                  </a:lnTo>
                  <a:lnTo>
                    <a:pt x="184195" y="78994"/>
                  </a:lnTo>
                  <a:lnTo>
                    <a:pt x="181501" y="74971"/>
                  </a:lnTo>
                  <a:lnTo>
                    <a:pt x="174946" y="71097"/>
                  </a:lnTo>
                  <a:close/>
                </a:path>
              </a:pathLst>
            </a:custGeom>
            <a:solidFill>
              <a:srgbClr val="A7A9AC"/>
            </a:solidFill>
          </p:spPr>
          <p:txBody>
            <a:bodyPr wrap="square" lIns="0" tIns="0" rIns="0" bIns="0" rtlCol="0">
              <a:noAutofit/>
            </a:bodyPr>
            <a:lstStyle/>
            <a:p>
              <a:pPr defTabSz="914159"/>
              <a:endParaRPr>
                <a:solidFill>
                  <a:prstClr val="black"/>
                </a:solidFill>
              </a:endParaRPr>
            </a:p>
          </p:txBody>
        </p:sp>
        <p:sp>
          <p:nvSpPr>
            <p:cNvPr id="414" name="object 129"/>
            <p:cNvSpPr/>
            <p:nvPr/>
          </p:nvSpPr>
          <p:spPr>
            <a:xfrm>
              <a:off x="-1189444" y="3384183"/>
              <a:ext cx="85196" cy="83160"/>
            </a:xfrm>
            <a:custGeom>
              <a:avLst/>
              <a:gdLst/>
              <a:ahLst/>
              <a:cxnLst/>
              <a:rect l="l" t="t" r="r" b="b"/>
              <a:pathLst>
                <a:path w="85196" h="83160">
                  <a:moveTo>
                    <a:pt x="51131" y="0"/>
                  </a:moveTo>
                  <a:lnTo>
                    <a:pt x="13295" y="21909"/>
                  </a:lnTo>
                  <a:lnTo>
                    <a:pt x="0" y="38998"/>
                  </a:lnTo>
                  <a:lnTo>
                    <a:pt x="3632" y="52358"/>
                  </a:lnTo>
                  <a:lnTo>
                    <a:pt x="7616" y="60571"/>
                  </a:lnTo>
                  <a:lnTo>
                    <a:pt x="17679" y="64189"/>
                  </a:lnTo>
                  <a:lnTo>
                    <a:pt x="32943" y="70211"/>
                  </a:lnTo>
                  <a:lnTo>
                    <a:pt x="59381" y="83160"/>
                  </a:lnTo>
                  <a:lnTo>
                    <a:pt x="56472" y="70568"/>
                  </a:lnTo>
                  <a:lnTo>
                    <a:pt x="49187" y="57209"/>
                  </a:lnTo>
                  <a:lnTo>
                    <a:pt x="48609" y="49676"/>
                  </a:lnTo>
                  <a:lnTo>
                    <a:pt x="59226" y="49676"/>
                  </a:lnTo>
                  <a:lnTo>
                    <a:pt x="66995" y="47601"/>
                  </a:lnTo>
                  <a:lnTo>
                    <a:pt x="85196" y="40283"/>
                  </a:lnTo>
                  <a:lnTo>
                    <a:pt x="80496" y="36501"/>
                  </a:lnTo>
                  <a:lnTo>
                    <a:pt x="73859" y="25902"/>
                  </a:lnTo>
                  <a:lnTo>
                    <a:pt x="61925" y="3768"/>
                  </a:lnTo>
                  <a:lnTo>
                    <a:pt x="51131" y="0"/>
                  </a:lnTo>
                  <a:close/>
                </a:path>
                <a:path w="85196" h="83160">
                  <a:moveTo>
                    <a:pt x="59226" y="49676"/>
                  </a:moveTo>
                  <a:lnTo>
                    <a:pt x="48609" y="49676"/>
                  </a:lnTo>
                  <a:lnTo>
                    <a:pt x="56846" y="50311"/>
                  </a:lnTo>
                  <a:lnTo>
                    <a:pt x="59226" y="49676"/>
                  </a:lnTo>
                  <a:close/>
                </a:path>
              </a:pathLst>
            </a:custGeom>
            <a:solidFill>
              <a:srgbClr val="A7A9AC"/>
            </a:solidFill>
          </p:spPr>
          <p:txBody>
            <a:bodyPr wrap="square" lIns="0" tIns="0" rIns="0" bIns="0" rtlCol="0">
              <a:noAutofit/>
            </a:bodyPr>
            <a:lstStyle/>
            <a:p>
              <a:pPr defTabSz="914159"/>
              <a:endParaRPr>
                <a:solidFill>
                  <a:prstClr val="black"/>
                </a:solidFill>
              </a:endParaRPr>
            </a:p>
          </p:txBody>
        </p:sp>
        <p:sp>
          <p:nvSpPr>
            <p:cNvPr id="415" name="object 130"/>
            <p:cNvSpPr/>
            <p:nvPr/>
          </p:nvSpPr>
          <p:spPr>
            <a:xfrm>
              <a:off x="-1241749" y="3449530"/>
              <a:ext cx="13935" cy="30035"/>
            </a:xfrm>
            <a:custGeom>
              <a:avLst/>
              <a:gdLst/>
              <a:ahLst/>
              <a:cxnLst/>
              <a:rect l="l" t="t" r="r" b="b"/>
              <a:pathLst>
                <a:path w="13935" h="30035">
                  <a:moveTo>
                    <a:pt x="13935" y="0"/>
                  </a:moveTo>
                  <a:lnTo>
                    <a:pt x="9363" y="1727"/>
                  </a:lnTo>
                  <a:lnTo>
                    <a:pt x="5820" y="4140"/>
                  </a:lnTo>
                  <a:lnTo>
                    <a:pt x="2233" y="9706"/>
                  </a:lnTo>
                  <a:lnTo>
                    <a:pt x="0" y="20459"/>
                  </a:lnTo>
                  <a:lnTo>
                    <a:pt x="6937" y="30035"/>
                  </a:lnTo>
                  <a:lnTo>
                    <a:pt x="13935" y="28892"/>
                  </a:lnTo>
                  <a:lnTo>
                    <a:pt x="13935" y="0"/>
                  </a:lnTo>
                  <a:close/>
                </a:path>
              </a:pathLst>
            </a:custGeom>
            <a:solidFill>
              <a:srgbClr val="A7A9AC"/>
            </a:solidFill>
          </p:spPr>
          <p:txBody>
            <a:bodyPr wrap="square" lIns="0" tIns="0" rIns="0" bIns="0" rtlCol="0">
              <a:noAutofit/>
            </a:bodyPr>
            <a:lstStyle/>
            <a:p>
              <a:pPr defTabSz="914159"/>
              <a:endParaRPr>
                <a:solidFill>
                  <a:prstClr val="black"/>
                </a:solidFill>
              </a:endParaRPr>
            </a:p>
          </p:txBody>
        </p:sp>
        <p:sp>
          <p:nvSpPr>
            <p:cNvPr id="416" name="object 131"/>
            <p:cNvSpPr/>
            <p:nvPr/>
          </p:nvSpPr>
          <p:spPr>
            <a:xfrm>
              <a:off x="-1272429" y="3256194"/>
              <a:ext cx="44615" cy="52840"/>
            </a:xfrm>
            <a:custGeom>
              <a:avLst/>
              <a:gdLst/>
              <a:ahLst/>
              <a:cxnLst/>
              <a:rect l="l" t="t" r="r" b="b"/>
              <a:pathLst>
                <a:path w="44615" h="52840">
                  <a:moveTo>
                    <a:pt x="8407" y="0"/>
                  </a:moveTo>
                  <a:lnTo>
                    <a:pt x="1271" y="1029"/>
                  </a:lnTo>
                  <a:lnTo>
                    <a:pt x="0" y="9267"/>
                  </a:lnTo>
                  <a:lnTo>
                    <a:pt x="471" y="16063"/>
                  </a:lnTo>
                  <a:lnTo>
                    <a:pt x="6211" y="27178"/>
                  </a:lnTo>
                  <a:lnTo>
                    <a:pt x="21726" y="41532"/>
                  </a:lnTo>
                  <a:lnTo>
                    <a:pt x="33440" y="47721"/>
                  </a:lnTo>
                  <a:lnTo>
                    <a:pt x="44615" y="52840"/>
                  </a:lnTo>
                  <a:lnTo>
                    <a:pt x="44615" y="11807"/>
                  </a:lnTo>
                  <a:lnTo>
                    <a:pt x="36526" y="8949"/>
                  </a:lnTo>
                  <a:lnTo>
                    <a:pt x="27504" y="5878"/>
                  </a:lnTo>
                  <a:lnTo>
                    <a:pt x="8407" y="0"/>
                  </a:lnTo>
                  <a:close/>
                </a:path>
              </a:pathLst>
            </a:custGeom>
            <a:solidFill>
              <a:srgbClr val="A7A9AC"/>
            </a:solidFill>
          </p:spPr>
          <p:txBody>
            <a:bodyPr wrap="square" lIns="0" tIns="0" rIns="0" bIns="0" rtlCol="0">
              <a:noAutofit/>
            </a:bodyPr>
            <a:lstStyle/>
            <a:p>
              <a:pPr defTabSz="914159"/>
              <a:endParaRPr>
                <a:solidFill>
                  <a:prstClr val="black"/>
                </a:solidFill>
              </a:endParaRPr>
            </a:p>
          </p:txBody>
        </p:sp>
        <p:sp>
          <p:nvSpPr>
            <p:cNvPr id="417" name="object 132"/>
            <p:cNvSpPr/>
            <p:nvPr/>
          </p:nvSpPr>
          <p:spPr>
            <a:xfrm>
              <a:off x="-1325159" y="3323592"/>
              <a:ext cx="97345" cy="170802"/>
            </a:xfrm>
            <a:custGeom>
              <a:avLst/>
              <a:gdLst/>
              <a:ahLst/>
              <a:cxnLst/>
              <a:rect l="l" t="t" r="r" b="b"/>
              <a:pathLst>
                <a:path w="97345" h="170802">
                  <a:moveTo>
                    <a:pt x="0" y="0"/>
                  </a:moveTo>
                  <a:lnTo>
                    <a:pt x="0" y="170802"/>
                  </a:lnTo>
                  <a:lnTo>
                    <a:pt x="79788" y="156102"/>
                  </a:lnTo>
                  <a:lnTo>
                    <a:pt x="72358" y="145067"/>
                  </a:lnTo>
                  <a:lnTo>
                    <a:pt x="69653" y="137456"/>
                  </a:lnTo>
                  <a:lnTo>
                    <a:pt x="72419" y="131429"/>
                  </a:lnTo>
                  <a:lnTo>
                    <a:pt x="81401" y="125148"/>
                  </a:lnTo>
                  <a:lnTo>
                    <a:pt x="97345" y="116776"/>
                  </a:lnTo>
                  <a:lnTo>
                    <a:pt x="97345" y="11366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A62B4D"/>
            </a:solidFill>
          </p:spPr>
          <p:txBody>
            <a:bodyPr wrap="square" lIns="0" tIns="0" rIns="0" bIns="0" rtlCol="0">
              <a:noAutofit/>
            </a:bodyPr>
            <a:lstStyle/>
            <a:p>
              <a:pPr defTabSz="914159"/>
              <a:endParaRPr>
                <a:solidFill>
                  <a:prstClr val="black"/>
                </a:solidFill>
              </a:endParaRPr>
            </a:p>
          </p:txBody>
        </p:sp>
        <p:sp>
          <p:nvSpPr>
            <p:cNvPr id="418" name="object 133"/>
            <p:cNvSpPr/>
            <p:nvPr/>
          </p:nvSpPr>
          <p:spPr>
            <a:xfrm>
              <a:off x="-1325159" y="3125679"/>
              <a:ext cx="97345" cy="195999"/>
            </a:xfrm>
            <a:custGeom>
              <a:avLst/>
              <a:gdLst/>
              <a:ahLst/>
              <a:cxnLst/>
              <a:rect l="l" t="t" r="r" b="b"/>
              <a:pathLst>
                <a:path w="97345" h="195999">
                  <a:moveTo>
                    <a:pt x="0" y="0"/>
                  </a:moveTo>
                  <a:lnTo>
                    <a:pt x="0" y="174104"/>
                  </a:lnTo>
                  <a:lnTo>
                    <a:pt x="97345" y="195999"/>
                  </a:lnTo>
                  <a:lnTo>
                    <a:pt x="97345" y="191427"/>
                  </a:lnTo>
                  <a:lnTo>
                    <a:pt x="90568" y="188944"/>
                  </a:lnTo>
                  <a:lnTo>
                    <a:pt x="74664" y="181483"/>
                  </a:lnTo>
                  <a:lnTo>
                    <a:pt x="62666" y="173276"/>
                  </a:lnTo>
                  <a:lnTo>
                    <a:pt x="54301" y="164507"/>
                  </a:lnTo>
                  <a:lnTo>
                    <a:pt x="49294" y="155363"/>
                  </a:lnTo>
                  <a:lnTo>
                    <a:pt x="47372" y="146029"/>
                  </a:lnTo>
                  <a:lnTo>
                    <a:pt x="48262" y="136691"/>
                  </a:lnTo>
                  <a:lnTo>
                    <a:pt x="51690" y="127534"/>
                  </a:lnTo>
                  <a:lnTo>
                    <a:pt x="56436" y="122049"/>
                  </a:lnTo>
                  <a:lnTo>
                    <a:pt x="63653" y="121173"/>
                  </a:lnTo>
                  <a:lnTo>
                    <a:pt x="97345" y="121173"/>
                  </a:lnTo>
                  <a:lnTo>
                    <a:pt x="97345" y="50799"/>
                  </a:lnTo>
                  <a:lnTo>
                    <a:pt x="0" y="0"/>
                  </a:lnTo>
                  <a:close/>
                </a:path>
                <a:path w="97345" h="195999">
                  <a:moveTo>
                    <a:pt x="97345" y="121173"/>
                  </a:moveTo>
                  <a:lnTo>
                    <a:pt x="63653" y="121173"/>
                  </a:lnTo>
                  <a:lnTo>
                    <a:pt x="76303" y="124906"/>
                  </a:lnTo>
                  <a:lnTo>
                    <a:pt x="97345" y="133248"/>
                  </a:lnTo>
                  <a:lnTo>
                    <a:pt x="97345" y="121173"/>
                  </a:lnTo>
                  <a:close/>
                </a:path>
              </a:pathLst>
            </a:custGeom>
            <a:solidFill>
              <a:srgbClr val="F7A827"/>
            </a:solidFill>
          </p:spPr>
          <p:txBody>
            <a:bodyPr wrap="square" lIns="0" tIns="0" rIns="0" bIns="0" rtlCol="0">
              <a:noAutofit/>
            </a:bodyPr>
            <a:lstStyle/>
            <a:p>
              <a:pPr defTabSz="914159"/>
              <a:endParaRPr>
                <a:solidFill>
                  <a:prstClr val="black"/>
                </a:solidFill>
              </a:endParaRPr>
            </a:p>
          </p:txBody>
        </p:sp>
        <p:sp>
          <p:nvSpPr>
            <p:cNvPr id="419" name="object 134"/>
            <p:cNvSpPr/>
            <p:nvPr/>
          </p:nvSpPr>
          <p:spPr>
            <a:xfrm>
              <a:off x="-1518558" y="3301043"/>
              <a:ext cx="171081" cy="225056"/>
            </a:xfrm>
            <a:custGeom>
              <a:avLst/>
              <a:gdLst/>
              <a:ahLst/>
              <a:cxnLst/>
              <a:rect l="l" t="t" r="r" b="b"/>
              <a:pathLst>
                <a:path w="171081" h="225056">
                  <a:moveTo>
                    <a:pt x="0" y="0"/>
                  </a:moveTo>
                  <a:lnTo>
                    <a:pt x="0" y="225056"/>
                  </a:lnTo>
                  <a:lnTo>
                    <a:pt x="171081" y="197002"/>
                  </a:lnTo>
                  <a:lnTo>
                    <a:pt x="171081" y="168694"/>
                  </a:lnTo>
                  <a:lnTo>
                    <a:pt x="62077" y="168694"/>
                  </a:lnTo>
                  <a:lnTo>
                    <a:pt x="57251" y="166408"/>
                  </a:lnTo>
                  <a:lnTo>
                    <a:pt x="31432" y="98247"/>
                  </a:lnTo>
                  <a:lnTo>
                    <a:pt x="29387" y="92798"/>
                  </a:lnTo>
                  <a:lnTo>
                    <a:pt x="31178" y="86296"/>
                  </a:lnTo>
                  <a:lnTo>
                    <a:pt x="44399" y="78193"/>
                  </a:lnTo>
                  <a:lnTo>
                    <a:pt x="120366" y="78193"/>
                  </a:lnTo>
                  <a:lnTo>
                    <a:pt x="142189" y="56337"/>
                  </a:lnTo>
                  <a:lnTo>
                    <a:pt x="171081" y="56337"/>
                  </a:lnTo>
                  <a:lnTo>
                    <a:pt x="171081" y="19964"/>
                  </a:lnTo>
                  <a:lnTo>
                    <a:pt x="0" y="0"/>
                  </a:lnTo>
                  <a:close/>
                </a:path>
                <a:path w="171081" h="225056">
                  <a:moveTo>
                    <a:pt x="171081" y="56337"/>
                  </a:moveTo>
                  <a:lnTo>
                    <a:pt x="142189" y="56337"/>
                  </a:lnTo>
                  <a:lnTo>
                    <a:pt x="147561" y="57149"/>
                  </a:lnTo>
                  <a:lnTo>
                    <a:pt x="156641" y="71805"/>
                  </a:lnTo>
                  <a:lnTo>
                    <a:pt x="113357" y="120903"/>
                  </a:lnTo>
                  <a:lnTo>
                    <a:pt x="76712" y="156784"/>
                  </a:lnTo>
                  <a:lnTo>
                    <a:pt x="62077" y="168694"/>
                  </a:lnTo>
                  <a:lnTo>
                    <a:pt x="171081" y="168694"/>
                  </a:lnTo>
                  <a:lnTo>
                    <a:pt x="171081" y="56337"/>
                  </a:lnTo>
                  <a:close/>
                </a:path>
                <a:path w="171081" h="225056">
                  <a:moveTo>
                    <a:pt x="120366" y="78193"/>
                  </a:moveTo>
                  <a:lnTo>
                    <a:pt x="44399" y="78193"/>
                  </a:lnTo>
                  <a:lnTo>
                    <a:pt x="49504" y="80467"/>
                  </a:lnTo>
                  <a:lnTo>
                    <a:pt x="51574" y="85890"/>
                  </a:lnTo>
                  <a:lnTo>
                    <a:pt x="68376" y="130263"/>
                  </a:lnTo>
                  <a:lnTo>
                    <a:pt x="120366" y="78193"/>
                  </a:lnTo>
                  <a:close/>
                </a:path>
              </a:pathLst>
            </a:custGeom>
            <a:solidFill>
              <a:srgbClr val="F7A827"/>
            </a:solidFill>
          </p:spPr>
          <p:txBody>
            <a:bodyPr wrap="square" lIns="0" tIns="0" rIns="0" bIns="0" rtlCol="0">
              <a:noAutofit/>
            </a:bodyPr>
            <a:lstStyle/>
            <a:p>
              <a:pPr defTabSz="914159"/>
              <a:endParaRPr>
                <a:solidFill>
                  <a:prstClr val="black"/>
                </a:solidFill>
              </a:endParaRPr>
            </a:p>
          </p:txBody>
        </p:sp>
        <p:sp>
          <p:nvSpPr>
            <p:cNvPr id="420" name="object 135"/>
            <p:cNvSpPr/>
            <p:nvPr/>
          </p:nvSpPr>
          <p:spPr>
            <a:xfrm>
              <a:off x="-1518570" y="3024730"/>
              <a:ext cx="171094" cy="270027"/>
            </a:xfrm>
            <a:custGeom>
              <a:avLst/>
              <a:gdLst/>
              <a:ahLst/>
              <a:cxnLst/>
              <a:rect l="l" t="t" r="r" b="b"/>
              <a:pathLst>
                <a:path w="171094" h="270027">
                  <a:moveTo>
                    <a:pt x="0" y="0"/>
                  </a:moveTo>
                  <a:lnTo>
                    <a:pt x="0" y="231546"/>
                  </a:lnTo>
                  <a:lnTo>
                    <a:pt x="171094" y="270027"/>
                  </a:lnTo>
                  <a:lnTo>
                    <a:pt x="171094" y="89306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A62B4D"/>
            </a:solidFill>
          </p:spPr>
          <p:txBody>
            <a:bodyPr wrap="square" lIns="0" tIns="0" rIns="0" bIns="0" rtlCol="0">
              <a:noAutofit/>
            </a:bodyPr>
            <a:lstStyle/>
            <a:p>
              <a:pPr defTabSz="914159"/>
              <a:endParaRPr>
                <a:solidFill>
                  <a:prstClr val="black"/>
                </a:solidFill>
              </a:endParaRPr>
            </a:p>
          </p:txBody>
        </p:sp>
      </p:grpSp>
      <p:sp>
        <p:nvSpPr>
          <p:cNvPr id="421" name="TextBox 420"/>
          <p:cNvSpPr txBox="1"/>
          <p:nvPr/>
        </p:nvSpPr>
        <p:spPr>
          <a:xfrm>
            <a:off x="5308082" y="1913560"/>
            <a:ext cx="3800422" cy="553974"/>
          </a:xfrm>
          <a:prstGeom prst="rect">
            <a:avLst/>
          </a:prstGeom>
          <a:noFill/>
        </p:spPr>
        <p:txBody>
          <a:bodyPr wrap="square" lIns="91416" tIns="45708" rIns="91416" bIns="45708" rtlCol="0">
            <a:spAutoFit/>
          </a:bodyPr>
          <a:lstStyle/>
          <a:p>
            <a:pPr marL="228540" indent="-228540" algn="just" defTabSz="914159">
              <a:buFont typeface="Wingdings" pitchFamily="2" charset="2"/>
              <a:buChar char="ü"/>
            </a:pPr>
            <a:r>
              <a:rPr lang="ru-RU" sz="1000" dirty="0">
                <a:solidFill>
                  <a:prstClr val="black"/>
                </a:solidFill>
              </a:rPr>
              <a:t>Актуализация образовательных программ в области ИКТ в соответствии с запросом производства и профессиональных стандартов</a:t>
            </a:r>
          </a:p>
        </p:txBody>
      </p:sp>
      <p:sp>
        <p:nvSpPr>
          <p:cNvPr id="422" name="TextBox 421"/>
          <p:cNvSpPr txBox="1"/>
          <p:nvPr/>
        </p:nvSpPr>
        <p:spPr>
          <a:xfrm>
            <a:off x="5320997" y="2528245"/>
            <a:ext cx="3771530" cy="246197"/>
          </a:xfrm>
          <a:prstGeom prst="rect">
            <a:avLst/>
          </a:prstGeom>
          <a:noFill/>
        </p:spPr>
        <p:txBody>
          <a:bodyPr wrap="square" lIns="91416" tIns="45708" rIns="91416" bIns="45708" rtlCol="0">
            <a:spAutoFit/>
          </a:bodyPr>
          <a:lstStyle/>
          <a:p>
            <a:pPr marL="228540" indent="-228540" algn="just" defTabSz="914159">
              <a:buFont typeface="Wingdings" pitchFamily="2" charset="2"/>
              <a:buChar char="ü"/>
            </a:pPr>
            <a:r>
              <a:rPr lang="ru-RU" sz="1000" dirty="0">
                <a:solidFill>
                  <a:prstClr val="black"/>
                </a:solidFill>
              </a:rPr>
              <a:t>Открытие IT кафедр на производстве</a:t>
            </a:r>
          </a:p>
        </p:txBody>
      </p:sp>
      <p:sp>
        <p:nvSpPr>
          <p:cNvPr id="423" name="TextBox 422"/>
          <p:cNvSpPr txBox="1"/>
          <p:nvPr/>
        </p:nvSpPr>
        <p:spPr>
          <a:xfrm>
            <a:off x="5323972" y="2852936"/>
            <a:ext cx="3820028" cy="553974"/>
          </a:xfrm>
          <a:prstGeom prst="rect">
            <a:avLst/>
          </a:prstGeom>
          <a:noFill/>
        </p:spPr>
        <p:txBody>
          <a:bodyPr wrap="square" lIns="91416" tIns="45708" rIns="91416" bIns="45708" rtlCol="0">
            <a:spAutoFit/>
          </a:bodyPr>
          <a:lstStyle/>
          <a:p>
            <a:pPr marL="228540" indent="-228540" algn="just" defTabSz="914159">
              <a:buFont typeface="Wingdings" pitchFamily="2" charset="2"/>
              <a:buChar char="ü"/>
            </a:pPr>
            <a:r>
              <a:rPr lang="ru-RU" sz="1000" dirty="0">
                <a:solidFill>
                  <a:prstClr val="black"/>
                </a:solidFill>
              </a:rPr>
              <a:t>Привлечение производственных ИКТ специалистов в учебный образовательный процесс путем проведения практических и лабораторных занятий на базе вузов и/или предприятий</a:t>
            </a:r>
          </a:p>
        </p:txBody>
      </p:sp>
      <p:grpSp>
        <p:nvGrpSpPr>
          <p:cNvPr id="424" name="Группа 867"/>
          <p:cNvGrpSpPr/>
          <p:nvPr/>
        </p:nvGrpSpPr>
        <p:grpSpPr>
          <a:xfrm>
            <a:off x="107504" y="1556792"/>
            <a:ext cx="847789" cy="785008"/>
            <a:chOff x="374584" y="4857760"/>
            <a:chExt cx="1035098" cy="1111985"/>
          </a:xfrm>
        </p:grpSpPr>
        <p:grpSp>
          <p:nvGrpSpPr>
            <p:cNvPr id="425" name="Группа 863"/>
            <p:cNvGrpSpPr/>
            <p:nvPr/>
          </p:nvGrpSpPr>
          <p:grpSpPr>
            <a:xfrm>
              <a:off x="428596" y="4857760"/>
              <a:ext cx="925924" cy="896647"/>
              <a:chOff x="4287753" y="3906208"/>
              <a:chExt cx="1114433" cy="1017917"/>
            </a:xfrm>
          </p:grpSpPr>
          <p:sp>
            <p:nvSpPr>
              <p:cNvPr id="427" name="Овал 426"/>
              <p:cNvSpPr/>
              <p:nvPr/>
            </p:nvSpPr>
            <p:spPr>
              <a:xfrm>
                <a:off x="4287753" y="3906208"/>
                <a:ext cx="1114433" cy="1017917"/>
              </a:xfrm>
              <a:prstGeom prst="ellipse">
                <a:avLst/>
              </a:prstGeom>
              <a:solidFill>
                <a:srgbClr val="5767B4"/>
              </a:solidFill>
              <a:ln w="28575"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914159"/>
                <a:endParaRPr lang="en-US">
                  <a:solidFill>
                    <a:prstClr val="white"/>
                  </a:solidFill>
                </a:endParaRPr>
              </a:p>
            </p:txBody>
          </p:sp>
          <p:pic>
            <p:nvPicPr>
              <p:cNvPr id="428" name="Picture 12" descr="https://cdn4.iconfinder.com/data/icons/seo-communication/512/mobile_cloud-128.png"/>
              <p:cNvPicPr>
                <a:picLocks noChangeAspect="1" noChangeArrowheads="1"/>
              </p:cNvPicPr>
              <p:nvPr/>
            </p:nvPicPr>
            <p:blipFill>
              <a:blip r:embed="rId209" cstate="print">
                <a:biLevel thresh="25000"/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4524949" y="4097430"/>
                <a:ext cx="657179" cy="657180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  <p:sp>
          <p:nvSpPr>
            <p:cNvPr id="426" name="TextBox 425"/>
            <p:cNvSpPr txBox="1"/>
            <p:nvPr/>
          </p:nvSpPr>
          <p:spPr>
            <a:xfrm>
              <a:off x="374584" y="5649847"/>
              <a:ext cx="1035098" cy="319898"/>
            </a:xfrm>
            <a:prstGeom prst="roundRect">
              <a:avLst/>
            </a:prstGeom>
            <a:solidFill>
              <a:srgbClr val="5767B4"/>
            </a:solidFill>
            <a:ln w="28575">
              <a:solidFill>
                <a:schemeClr val="bg1"/>
              </a:solidFill>
            </a:ln>
          </p:spPr>
          <p:txBody>
            <a:bodyPr wrap="square" rtlCol="0">
              <a:spAutoFit/>
            </a:bodyPr>
            <a:lstStyle/>
            <a:p>
              <a:pPr algn="ctr" defTabSz="914159"/>
              <a:r>
                <a:rPr lang="ru-RU" sz="700" dirty="0">
                  <a:solidFill>
                    <a:prstClr val="white"/>
                  </a:solidFill>
                  <a:latin typeface="Century Gothic" panose="020B0502020202020204" pitchFamily="34" charset="0"/>
                </a:rPr>
                <a:t>Услуги</a:t>
              </a:r>
              <a:endParaRPr lang="en-US" sz="700" dirty="0">
                <a:solidFill>
                  <a:prstClr val="white"/>
                </a:solidFill>
                <a:latin typeface="Century Gothic" panose="020B0502020202020204" pitchFamily="34" charset="0"/>
              </a:endParaRPr>
            </a:p>
          </p:txBody>
        </p:sp>
      </p:grpSp>
      <p:grpSp>
        <p:nvGrpSpPr>
          <p:cNvPr id="429" name="Группа 871"/>
          <p:cNvGrpSpPr/>
          <p:nvPr/>
        </p:nvGrpSpPr>
        <p:grpSpPr>
          <a:xfrm>
            <a:off x="251520" y="2708920"/>
            <a:ext cx="541738" cy="500066"/>
            <a:chOff x="214282" y="4857760"/>
            <a:chExt cx="913366" cy="902582"/>
          </a:xfrm>
        </p:grpSpPr>
        <p:sp>
          <p:nvSpPr>
            <p:cNvPr id="430" name="Овал 429"/>
            <p:cNvSpPr/>
            <p:nvPr/>
          </p:nvSpPr>
          <p:spPr>
            <a:xfrm>
              <a:off x="214282" y="4857760"/>
              <a:ext cx="913366" cy="902582"/>
            </a:xfrm>
            <a:prstGeom prst="ellipse">
              <a:avLst/>
            </a:prstGeom>
            <a:solidFill>
              <a:srgbClr val="5185BD"/>
            </a:solidFill>
            <a:ln w="28575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914159"/>
              <a:endParaRPr lang="en-US">
                <a:solidFill>
                  <a:prstClr val="white"/>
                </a:solidFill>
              </a:endParaRPr>
            </a:p>
          </p:txBody>
        </p:sp>
        <p:pic>
          <p:nvPicPr>
            <p:cNvPr id="431" name="Picture 6" descr="http://justx3m.ru/media/wysiwyg/map-location-placeholder-pin-on-map-flat-icons-1410266411nk4g8.png"/>
            <p:cNvPicPr>
              <a:picLocks noChangeAspect="1" noChangeArrowheads="1"/>
            </p:cNvPicPr>
            <p:nvPr/>
          </p:nvPicPr>
          <p:blipFill>
            <a:blip r:embed="rId210" cstate="print">
              <a:lum bright="99000"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83202" y="4940386"/>
              <a:ext cx="608923" cy="59859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sp>
        <p:nvSpPr>
          <p:cNvPr id="432" name="TextBox 431"/>
          <p:cNvSpPr txBox="1"/>
          <p:nvPr/>
        </p:nvSpPr>
        <p:spPr>
          <a:xfrm>
            <a:off x="204784" y="3539460"/>
            <a:ext cx="1315649" cy="221333"/>
          </a:xfrm>
          <a:prstGeom prst="roundRect">
            <a:avLst/>
          </a:prstGeom>
          <a:solidFill>
            <a:schemeClr val="accent1">
              <a:lumMod val="75000"/>
            </a:schemeClr>
          </a:solidFill>
          <a:ln w="28575">
            <a:solidFill>
              <a:schemeClr val="bg1"/>
            </a:solidFill>
          </a:ln>
        </p:spPr>
        <p:txBody>
          <a:bodyPr wrap="square" lIns="91416" tIns="45708" rIns="91416" bIns="45708" rtlCol="0">
            <a:spAutoFit/>
          </a:bodyPr>
          <a:lstStyle/>
          <a:p>
            <a:pPr algn="ctr" defTabSz="914159"/>
            <a:r>
              <a:rPr lang="ru-RU" sz="700" dirty="0">
                <a:solidFill>
                  <a:prstClr val="white"/>
                </a:solidFill>
                <a:latin typeface="Century Gothic" panose="020B0502020202020204" pitchFamily="34" charset="0"/>
              </a:rPr>
              <a:t>Инфраструктура</a:t>
            </a:r>
            <a:endParaRPr lang="en-US" sz="700" dirty="0">
              <a:solidFill>
                <a:prstClr val="white"/>
              </a:solidFill>
              <a:latin typeface="Century Gothic" panose="020B0502020202020204" pitchFamily="34" charset="0"/>
            </a:endParaRPr>
          </a:p>
        </p:txBody>
      </p:sp>
      <p:sp>
        <p:nvSpPr>
          <p:cNvPr id="433" name="TextBox 432"/>
          <p:cNvSpPr txBox="1"/>
          <p:nvPr/>
        </p:nvSpPr>
        <p:spPr>
          <a:xfrm>
            <a:off x="467544" y="1772816"/>
            <a:ext cx="3387925" cy="561668"/>
          </a:xfrm>
          <a:prstGeom prst="rect">
            <a:avLst/>
          </a:prstGeom>
          <a:noFill/>
        </p:spPr>
        <p:txBody>
          <a:bodyPr wrap="square" lIns="91416" tIns="45708" rIns="91416" bIns="45708" rtlCol="0">
            <a:spAutoFit/>
          </a:bodyPr>
          <a:lstStyle>
            <a:defPPr>
              <a:defRPr lang="ru-RU"/>
            </a:defPPr>
            <a:lvl1pPr>
              <a:defRPr sz="1050"/>
            </a:lvl1pPr>
          </a:lstStyle>
          <a:p>
            <a:pPr defTabSz="914159"/>
            <a:r>
              <a:rPr lang="ru-RU" dirty="0">
                <a:solidFill>
                  <a:prstClr val="black"/>
                </a:solidFill>
              </a:rPr>
              <a:t>Повышение компьютерной грамотности до  </a:t>
            </a:r>
            <a:r>
              <a:rPr lang="ru-RU" sz="2000" b="1" dirty="0">
                <a:solidFill>
                  <a:srgbClr val="4BACC6"/>
                </a:solidFill>
              </a:rPr>
              <a:t>81,5%</a:t>
            </a:r>
          </a:p>
          <a:p>
            <a:pPr defTabSz="914159"/>
            <a:endParaRPr lang="ru-RU" dirty="0">
              <a:solidFill>
                <a:prstClr val="black"/>
              </a:solidFill>
            </a:endParaRPr>
          </a:p>
        </p:txBody>
      </p:sp>
      <p:sp>
        <p:nvSpPr>
          <p:cNvPr id="434" name="TextBox 433"/>
          <p:cNvSpPr txBox="1"/>
          <p:nvPr/>
        </p:nvSpPr>
        <p:spPr>
          <a:xfrm>
            <a:off x="395536" y="2557344"/>
            <a:ext cx="3512365" cy="738640"/>
          </a:xfrm>
          <a:prstGeom prst="rect">
            <a:avLst/>
          </a:prstGeom>
          <a:noFill/>
        </p:spPr>
        <p:txBody>
          <a:bodyPr wrap="square" lIns="91416" tIns="45708" rIns="91416" bIns="45708" rtlCol="0">
            <a:spAutoFit/>
          </a:bodyPr>
          <a:lstStyle/>
          <a:p>
            <a:pPr defTabSz="914159"/>
            <a:r>
              <a:rPr lang="ru-RU" sz="1100" dirty="0">
                <a:solidFill>
                  <a:prstClr val="black"/>
                </a:solidFill>
              </a:rPr>
              <a:t>Доля обученного населения цифровой грамотности </a:t>
            </a:r>
            <a:r>
              <a:rPr lang="ru-RU" sz="2000" b="1" dirty="0">
                <a:solidFill>
                  <a:srgbClr val="4BACC6"/>
                </a:solidFill>
              </a:rPr>
              <a:t>+7,5%</a:t>
            </a:r>
          </a:p>
          <a:p>
            <a:pPr defTabSz="914159"/>
            <a:endParaRPr lang="ru-RU" sz="1100" dirty="0">
              <a:solidFill>
                <a:prstClr val="black"/>
              </a:solidFill>
            </a:endParaRPr>
          </a:p>
        </p:txBody>
      </p:sp>
      <p:sp>
        <p:nvSpPr>
          <p:cNvPr id="435" name="Заголовок 1"/>
          <p:cNvSpPr txBox="1">
            <a:spLocks/>
          </p:cNvSpPr>
          <p:nvPr/>
        </p:nvSpPr>
        <p:spPr>
          <a:xfrm>
            <a:off x="611560" y="116632"/>
            <a:ext cx="7355550" cy="466725"/>
          </a:xfrm>
          <a:prstGeom prst="rect">
            <a:avLst/>
          </a:prstGeom>
        </p:spPr>
        <p:txBody>
          <a:bodyPr lIns="91405" tIns="45704" rIns="91405" bIns="45704" anchor="ctr"/>
          <a:lstStyle/>
          <a:p>
            <a:pPr algn="ctr" defTabSz="914159">
              <a:defRPr/>
            </a:pPr>
            <a:r>
              <a:rPr lang="ru-RU" sz="1600" b="1" dirty="0">
                <a:solidFill>
                  <a:schemeClr val="bg1"/>
                </a:solidFill>
                <a:latin typeface="Tahoma" pitchFamily="34" charset="0"/>
                <a:ea typeface="Calibri" pitchFamily="34" charset="0"/>
                <a:cs typeface="Tahoma" pitchFamily="34" charset="0"/>
              </a:rPr>
              <a:t>НАПРАВЛЕНИЕ: РАЗВИТИЕ КРЕАТИВНОГО</a:t>
            </a:r>
            <a:r>
              <a:rPr lang="ru-RU" dirty="0">
                <a:solidFill>
                  <a:prstClr val="black">
                    <a:lumMod val="50000"/>
                    <a:lumOff val="50000"/>
                  </a:prstClr>
                </a:solidFill>
                <a:latin typeface="Impact" panose="020B0806030902050204" pitchFamily="34" charset="0"/>
                <a:ea typeface="+mj-ea"/>
                <a:cs typeface="Arial" pitchFamily="34" charset="0"/>
              </a:rPr>
              <a:t> </a:t>
            </a:r>
            <a:r>
              <a:rPr lang="ru-RU" sz="1600" b="1" dirty="0">
                <a:solidFill>
                  <a:schemeClr val="bg1"/>
                </a:solidFill>
                <a:latin typeface="Tahoma" pitchFamily="34" charset="0"/>
                <a:ea typeface="Calibri" pitchFamily="34" charset="0"/>
                <a:cs typeface="Tahoma" pitchFamily="34" charset="0"/>
              </a:rPr>
              <a:t>ОБЩЕСТВА</a:t>
            </a:r>
          </a:p>
        </p:txBody>
      </p:sp>
      <p:sp>
        <p:nvSpPr>
          <p:cNvPr id="437" name="Прямоугольник 436"/>
          <p:cNvSpPr/>
          <p:nvPr/>
        </p:nvSpPr>
        <p:spPr>
          <a:xfrm>
            <a:off x="0" y="571480"/>
            <a:ext cx="9906000" cy="18000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16" tIns="45708" rIns="91416" bIns="45708" rtlCol="0" anchor="ctr"/>
          <a:lstStyle/>
          <a:p>
            <a:pPr algn="ctr" defTabSz="914159"/>
            <a:endParaRPr lang="ru-RU">
              <a:solidFill>
                <a:prstClr val="white"/>
              </a:solidFill>
            </a:endParaRPr>
          </a:p>
        </p:txBody>
      </p:sp>
      <p:sp>
        <p:nvSpPr>
          <p:cNvPr id="438" name="Прямоугольник 437"/>
          <p:cNvSpPr/>
          <p:nvPr/>
        </p:nvSpPr>
        <p:spPr>
          <a:xfrm>
            <a:off x="1403648" y="595544"/>
            <a:ext cx="7740352" cy="601208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16" tIns="45708" rIns="91416" bIns="45708" rtlCol="0" anchor="ctr"/>
          <a:lstStyle/>
          <a:p>
            <a:pPr algn="l" defTabSz="914159"/>
            <a:endParaRPr lang="ru-RU" dirty="0">
              <a:solidFill>
                <a:prstClr val="white"/>
              </a:solidFill>
            </a:endParaRPr>
          </a:p>
        </p:txBody>
      </p:sp>
      <p:grpSp>
        <p:nvGrpSpPr>
          <p:cNvPr id="439" name="Группа 82"/>
          <p:cNvGrpSpPr>
            <a:grpSpLocks/>
          </p:cNvGrpSpPr>
          <p:nvPr/>
        </p:nvGrpSpPr>
        <p:grpSpPr bwMode="auto">
          <a:xfrm>
            <a:off x="154758" y="598676"/>
            <a:ext cx="1615587" cy="553835"/>
            <a:chOff x="175075" y="1400084"/>
            <a:chExt cx="2244976" cy="642871"/>
          </a:xfrm>
        </p:grpSpPr>
        <p:sp>
          <p:nvSpPr>
            <p:cNvPr id="440" name="object 10"/>
            <p:cNvSpPr/>
            <p:nvPr/>
          </p:nvSpPr>
          <p:spPr>
            <a:xfrm>
              <a:off x="175075" y="1400084"/>
              <a:ext cx="1740875" cy="642871"/>
            </a:xfrm>
            <a:custGeom>
              <a:avLst/>
              <a:gdLst/>
              <a:ahLst/>
              <a:cxnLst/>
              <a:rect l="l" t="t" r="r" b="b"/>
              <a:pathLst>
                <a:path w="2555747" h="429767">
                  <a:moveTo>
                    <a:pt x="2555747" y="0"/>
                  </a:moveTo>
                  <a:lnTo>
                    <a:pt x="0" y="0"/>
                  </a:lnTo>
                  <a:lnTo>
                    <a:pt x="0" y="429767"/>
                  </a:lnTo>
                  <a:lnTo>
                    <a:pt x="2013077" y="429767"/>
                  </a:lnTo>
                  <a:lnTo>
                    <a:pt x="2013077" y="427481"/>
                  </a:lnTo>
                  <a:lnTo>
                    <a:pt x="2387981" y="427481"/>
                  </a:lnTo>
                  <a:lnTo>
                    <a:pt x="2555747" y="0"/>
                  </a:lnTo>
                  <a:close/>
                </a:path>
              </a:pathLst>
            </a:custGeom>
            <a:solidFill>
              <a:schemeClr val="accent1"/>
            </a:solidFill>
          </p:spPr>
          <p:txBody>
            <a:bodyPr lIns="0" tIns="0" rIns="0" bIns="0"/>
            <a:lstStyle/>
            <a:p>
              <a:pPr defTabSz="914159">
                <a:defRPr/>
              </a:pPr>
              <a:endParaRPr sz="1200">
                <a:solidFill>
                  <a:prstClr val="black"/>
                </a:solidFill>
              </a:endParaRPr>
            </a:p>
          </p:txBody>
        </p:sp>
        <p:sp>
          <p:nvSpPr>
            <p:cNvPr id="441" name="object 20"/>
            <p:cNvSpPr txBox="1"/>
            <p:nvPr/>
          </p:nvSpPr>
          <p:spPr>
            <a:xfrm>
              <a:off x="216935" y="1470105"/>
              <a:ext cx="2203116" cy="314753"/>
            </a:xfrm>
            <a:prstGeom prst="rect">
              <a:avLst/>
            </a:prstGeom>
          </p:spPr>
          <p:txBody>
            <a:bodyPr lIns="0" tIns="0" rIns="0" bIns="0"/>
            <a:lstStyle/>
            <a:p>
              <a:pPr marL="12700" algn="ctr" defTabSz="914159">
                <a:defRPr/>
              </a:pPr>
              <a:r>
                <a:rPr lang="ru-RU" sz="1600" spc="25" dirty="0">
                  <a:solidFill>
                    <a:srgbClr val="FFFFFF"/>
                  </a:solidFill>
                  <a:latin typeface="Impact" panose="020B0806030902050204" pitchFamily="34" charset="0"/>
                  <a:cs typeface="Arial"/>
                </a:rPr>
                <a:t>Ц</a:t>
              </a:r>
              <a:r>
                <a:rPr lang="ru-RU" sz="1600" dirty="0">
                  <a:solidFill>
                    <a:srgbClr val="FFFFFF"/>
                  </a:solidFill>
                  <a:latin typeface="Impact" panose="020B0806030902050204" pitchFamily="34" charset="0"/>
                  <a:cs typeface="Arial"/>
                </a:rPr>
                <a:t>Е</a:t>
              </a:r>
              <a:r>
                <a:rPr lang="ru-RU" sz="1600" spc="-10" dirty="0">
                  <a:solidFill>
                    <a:srgbClr val="FFFFFF"/>
                  </a:solidFill>
                  <a:latin typeface="Impact" panose="020B0806030902050204" pitchFamily="34" charset="0"/>
                  <a:cs typeface="Arial"/>
                </a:rPr>
                <a:t>Л</a:t>
              </a:r>
              <a:r>
                <a:rPr lang="ru-RU" sz="1600" dirty="0">
                  <a:solidFill>
                    <a:srgbClr val="FFFFFF"/>
                  </a:solidFill>
                  <a:latin typeface="Impact" panose="020B0806030902050204" pitchFamily="34" charset="0"/>
                  <a:cs typeface="Arial"/>
                </a:rPr>
                <a:t>Ь:</a:t>
              </a:r>
              <a:endParaRPr lang="en-US" sz="1600" spc="-10" dirty="0">
                <a:solidFill>
                  <a:prstClr val="black"/>
                </a:solidFill>
                <a:latin typeface="Impact" panose="020B0806030902050204" pitchFamily="34" charset="0"/>
                <a:cs typeface="Arial"/>
              </a:endParaRPr>
            </a:p>
          </p:txBody>
        </p:sp>
      </p:grpSp>
      <p:sp>
        <p:nvSpPr>
          <p:cNvPr id="442" name="Прямоугольник 441"/>
          <p:cNvSpPr/>
          <p:nvPr/>
        </p:nvSpPr>
        <p:spPr>
          <a:xfrm>
            <a:off x="1403648" y="620688"/>
            <a:ext cx="7560841" cy="584751"/>
          </a:xfrm>
          <a:prstGeom prst="rect">
            <a:avLst/>
          </a:prstGeom>
        </p:spPr>
        <p:txBody>
          <a:bodyPr wrap="square" lIns="91416" tIns="45708" rIns="91416" bIns="45708">
            <a:spAutoFit/>
          </a:bodyPr>
          <a:lstStyle/>
          <a:p>
            <a:pPr marL="12700" marR="12700" algn="l" defTabSz="914159"/>
            <a:r>
              <a:rPr lang="ru-RU" sz="1600" b="1" i="1" spc="-10" dirty="0">
                <a:solidFill>
                  <a:prstClr val="black">
                    <a:lumMod val="65000"/>
                    <a:lumOff val="35000"/>
                  </a:prstClr>
                </a:solidFill>
                <a:cs typeface="Arial"/>
              </a:rPr>
              <a:t>Развить навыки и компетенции населения с целью расширения возможностей использования преимуществ </a:t>
            </a:r>
            <a:r>
              <a:rPr lang="ru-RU" sz="1600" b="1" i="1" spc="-10" dirty="0" err="1">
                <a:solidFill>
                  <a:prstClr val="black">
                    <a:lumMod val="65000"/>
                    <a:lumOff val="35000"/>
                  </a:prstClr>
                </a:solidFill>
                <a:cs typeface="Arial"/>
              </a:rPr>
              <a:t>цифровизации</a:t>
            </a:r>
            <a:endParaRPr lang="ru-RU" b="1" i="1" dirty="0">
              <a:solidFill>
                <a:prstClr val="black">
                  <a:lumMod val="65000"/>
                  <a:lumOff val="35000"/>
                </a:prstClr>
              </a:solidFill>
              <a:cs typeface="Arial"/>
            </a:endParaRPr>
          </a:p>
        </p:txBody>
      </p:sp>
      <p:grpSp>
        <p:nvGrpSpPr>
          <p:cNvPr id="443" name="Группа 442"/>
          <p:cNvGrpSpPr/>
          <p:nvPr/>
        </p:nvGrpSpPr>
        <p:grpSpPr>
          <a:xfrm>
            <a:off x="184541" y="3836099"/>
            <a:ext cx="4044584" cy="1163525"/>
            <a:chOff x="4933816" y="4288172"/>
            <a:chExt cx="3733462" cy="1163525"/>
          </a:xfrm>
        </p:grpSpPr>
        <p:grpSp>
          <p:nvGrpSpPr>
            <p:cNvPr id="444" name="Группа 76"/>
            <p:cNvGrpSpPr/>
            <p:nvPr/>
          </p:nvGrpSpPr>
          <p:grpSpPr>
            <a:xfrm>
              <a:off x="6069414" y="5069841"/>
              <a:ext cx="478044" cy="381856"/>
              <a:chOff x="6948488" y="5013325"/>
              <a:chExt cx="2025650" cy="1495425"/>
            </a:xfrm>
          </p:grpSpPr>
          <p:pic>
            <p:nvPicPr>
              <p:cNvPr id="460" name="Picture 6" descr="I:\! WORK\For prezentations\Technics\comp\computer_256.png"/>
              <p:cNvPicPr>
                <a:picLocks noChangeAspect="1" noChangeArrowheads="1"/>
              </p:cNvPicPr>
              <p:nvPr/>
            </p:nvPicPr>
            <p:blipFill>
              <a:blip r:embed="rId211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6948488" y="5013325"/>
                <a:ext cx="1316037" cy="1495425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461" name="Picture 3" descr="I:\! WORK\For prezentations\peoples\teacher_blackboard.png"/>
              <p:cNvPicPr>
                <a:picLocks noChangeAspect="1" noChangeArrowheads="1"/>
              </p:cNvPicPr>
              <p:nvPr/>
            </p:nvPicPr>
            <p:blipFill>
              <a:blip r:embed="rId21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7589838" y="5087938"/>
                <a:ext cx="1384300" cy="138430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</p:grpSp>
        <p:cxnSp>
          <p:nvCxnSpPr>
            <p:cNvPr id="445" name="Прямая со стрелкой 444"/>
            <p:cNvCxnSpPr/>
            <p:nvPr/>
          </p:nvCxnSpPr>
          <p:spPr>
            <a:xfrm>
              <a:off x="6225590" y="4972982"/>
              <a:ext cx="326164" cy="0"/>
            </a:xfrm>
            <a:prstGeom prst="straightConnector1">
              <a:avLst/>
            </a:prstGeom>
            <a:ln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446" name="Группа 80"/>
            <p:cNvGrpSpPr/>
            <p:nvPr/>
          </p:nvGrpSpPr>
          <p:grpSpPr>
            <a:xfrm>
              <a:off x="6762259" y="4477490"/>
              <a:ext cx="1214939" cy="878483"/>
              <a:chOff x="4797425" y="812800"/>
              <a:chExt cx="3887788" cy="2851150"/>
            </a:xfrm>
          </p:grpSpPr>
          <p:sp>
            <p:nvSpPr>
              <p:cNvPr id="453" name="Облако 452"/>
              <p:cNvSpPr/>
              <p:nvPr/>
            </p:nvSpPr>
            <p:spPr>
              <a:xfrm>
                <a:off x="4797425" y="812800"/>
                <a:ext cx="3887788" cy="2851150"/>
              </a:xfrm>
              <a:prstGeom prst="cloud">
                <a:avLst/>
              </a:prstGeom>
              <a:solidFill>
                <a:schemeClr val="bg1"/>
              </a:solidFill>
              <a:ln>
                <a:solidFill>
                  <a:srgbClr val="00B0F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defTabSz="914159">
                  <a:defRPr/>
                </a:pPr>
                <a:endParaRPr lang="ru-RU">
                  <a:solidFill>
                    <a:prstClr val="white"/>
                  </a:solidFill>
                </a:endParaRPr>
              </a:p>
            </p:txBody>
          </p:sp>
          <p:cxnSp>
            <p:nvCxnSpPr>
              <p:cNvPr id="454" name="Прямая соединительная линия 453"/>
              <p:cNvCxnSpPr/>
              <p:nvPr/>
            </p:nvCxnSpPr>
            <p:spPr>
              <a:xfrm flipV="1">
                <a:off x="6011863" y="2420938"/>
                <a:ext cx="1841500" cy="422275"/>
              </a:xfrm>
              <a:prstGeom prst="line">
                <a:avLst/>
              </a:prstGeom>
              <a:ln>
                <a:solidFill>
                  <a:schemeClr val="tx1">
                    <a:lumMod val="50000"/>
                    <a:lumOff val="50000"/>
                  </a:schemeClr>
                </a:solidFill>
                <a:prstDash val="dash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55" name="Прямая соединительная линия 454"/>
              <p:cNvCxnSpPr/>
              <p:nvPr/>
            </p:nvCxnSpPr>
            <p:spPr>
              <a:xfrm flipV="1">
                <a:off x="5940425" y="1628775"/>
                <a:ext cx="565150" cy="1214438"/>
              </a:xfrm>
              <a:prstGeom prst="line">
                <a:avLst/>
              </a:prstGeom>
              <a:ln>
                <a:solidFill>
                  <a:schemeClr val="tx1">
                    <a:lumMod val="50000"/>
                    <a:lumOff val="50000"/>
                  </a:schemeClr>
                </a:solidFill>
                <a:prstDash val="dash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56" name="Прямая соединительная линия 455"/>
              <p:cNvCxnSpPr/>
              <p:nvPr/>
            </p:nvCxnSpPr>
            <p:spPr>
              <a:xfrm>
                <a:off x="6505575" y="1628775"/>
                <a:ext cx="1347788" cy="750888"/>
              </a:xfrm>
              <a:prstGeom prst="line">
                <a:avLst/>
              </a:prstGeom>
              <a:ln>
                <a:solidFill>
                  <a:schemeClr val="tx1">
                    <a:lumMod val="50000"/>
                    <a:lumOff val="50000"/>
                  </a:schemeClr>
                </a:solidFill>
                <a:prstDash val="dash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pic>
            <p:nvPicPr>
              <p:cNvPr id="457" name="Picture 6" descr="I:\! WORK\For prezentations\Technics\comp\10_44.png"/>
              <p:cNvPicPr>
                <a:picLocks noChangeAspect="1" noChangeArrowheads="1"/>
              </p:cNvPicPr>
              <p:nvPr/>
            </p:nvPicPr>
            <p:blipFill>
              <a:blip r:embed="rId21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7389813" y="1916113"/>
                <a:ext cx="927100" cy="92710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458" name="Picture 7" descr="I:\! WORK\For prezentations\Technics\phone\mobile_phone_257.png"/>
              <p:cNvPicPr>
                <a:picLocks noChangeAspect="1" noChangeArrowheads="1"/>
              </p:cNvPicPr>
              <p:nvPr/>
            </p:nvPicPr>
            <p:blipFill>
              <a:blip r:embed="rId21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5256213" y="2117725"/>
                <a:ext cx="1165225" cy="1166813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459" name="Picture 9" descr="I:\! WORK\For prezentations\Paper\risk_assessment_256.png"/>
              <p:cNvPicPr>
                <a:picLocks noChangeAspect="1" noChangeArrowheads="1"/>
              </p:cNvPicPr>
              <p:nvPr/>
            </p:nvPicPr>
            <p:blipFill>
              <a:blip r:embed="rId215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6127750" y="1201738"/>
                <a:ext cx="1008063" cy="1008062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</p:grpSp>
        <p:grpSp>
          <p:nvGrpSpPr>
            <p:cNvPr id="447" name="Группа 88"/>
            <p:cNvGrpSpPr/>
            <p:nvPr/>
          </p:nvGrpSpPr>
          <p:grpSpPr>
            <a:xfrm>
              <a:off x="4933816" y="4526576"/>
              <a:ext cx="1141872" cy="684400"/>
              <a:chOff x="805112" y="5043371"/>
              <a:chExt cx="1535213" cy="993816"/>
            </a:xfrm>
          </p:grpSpPr>
          <p:pic>
            <p:nvPicPr>
              <p:cNvPr id="450" name="Picture 2" descr="I:\! WORK\For prezentations\Paper\report_256.png"/>
              <p:cNvPicPr>
                <a:picLocks noChangeAspect="1" noChangeArrowheads="1"/>
              </p:cNvPicPr>
              <p:nvPr/>
            </p:nvPicPr>
            <p:blipFill>
              <a:blip r:embed="rId216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1206946" y="5043371"/>
                <a:ext cx="740038" cy="621902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451" name="Picture 5" descr="I:\! WORK\For prezentations\statistika.jpg"/>
              <p:cNvPicPr>
                <a:picLocks noChangeAspect="1" noChangeArrowheads="1"/>
              </p:cNvPicPr>
              <p:nvPr/>
            </p:nvPicPr>
            <p:blipFill>
              <a:blip r:embed="rId217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1413350" y="5516377"/>
                <a:ext cx="926975" cy="519062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452" name="Picture 15" descr="I:\! WORK\For prezentations\Paper\журнал.jpg"/>
              <p:cNvPicPr>
                <a:picLocks noChangeAspect="1" noChangeArrowheads="1"/>
              </p:cNvPicPr>
              <p:nvPr/>
            </p:nvPicPr>
            <p:blipFill>
              <a:blip r:embed="rId218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805112" y="5453309"/>
                <a:ext cx="688270" cy="583878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</p:grpSp>
        <p:pic>
          <p:nvPicPr>
            <p:cNvPr id="448" name="Picture 5" descr="I:\! WORK\For prezentations\peoples\users.png"/>
            <p:cNvPicPr>
              <a:picLocks noChangeAspect="1" noChangeArrowheads="1"/>
            </p:cNvPicPr>
            <p:nvPr/>
          </p:nvPicPr>
          <p:blipFill>
            <a:blip r:embed="rId219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8149124" y="4595298"/>
              <a:ext cx="518154" cy="51863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449" name="Picture 4" descr="I:\! WORK\For prezentations\peoples\schoolboy.png"/>
            <p:cNvPicPr>
              <a:picLocks noChangeAspect="1" noChangeArrowheads="1"/>
            </p:cNvPicPr>
            <p:nvPr/>
          </p:nvPicPr>
          <p:blipFill>
            <a:blip r:embed="rId220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790019" y="4288172"/>
              <a:ext cx="598653" cy="56783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462" name="Прямоугольник 461"/>
          <p:cNvSpPr/>
          <p:nvPr/>
        </p:nvSpPr>
        <p:spPr>
          <a:xfrm>
            <a:off x="-180528" y="5517232"/>
            <a:ext cx="4953000" cy="1107971"/>
          </a:xfrm>
          <a:prstGeom prst="rect">
            <a:avLst/>
          </a:prstGeom>
        </p:spPr>
        <p:txBody>
          <a:bodyPr lIns="91416" tIns="45708" rIns="91416" bIns="45708">
            <a:spAutoFit/>
          </a:bodyPr>
          <a:lstStyle/>
          <a:p>
            <a:pPr marL="171403" indent="-171403" defTabSz="914159">
              <a:buFont typeface="Arial" pitchFamily="34" charset="0"/>
              <a:buChar char="•"/>
            </a:pPr>
            <a:r>
              <a:rPr lang="ru-RU" sz="1100" dirty="0">
                <a:solidFill>
                  <a:prstClr val="black"/>
                </a:solidFill>
              </a:rPr>
              <a:t>Разработка программ обучения базовым и практическим цифровым навыкам для населения, а также для переподготовки кадров</a:t>
            </a:r>
          </a:p>
          <a:p>
            <a:pPr marL="171403" indent="-171403" defTabSz="914159">
              <a:buFont typeface="Arial" pitchFamily="34" charset="0"/>
              <a:buChar char="•"/>
            </a:pPr>
            <a:r>
              <a:rPr lang="ru-RU" sz="1100" dirty="0">
                <a:solidFill>
                  <a:prstClr val="black"/>
                </a:solidFill>
              </a:rPr>
              <a:t>Проведение обучающих курсов для переподготовки кадров по практическим цифровым навыкам</a:t>
            </a:r>
          </a:p>
          <a:p>
            <a:pPr marL="171403" indent="-171403" defTabSz="914159">
              <a:buFont typeface="Arial" pitchFamily="34" charset="0"/>
              <a:buChar char="•"/>
            </a:pPr>
            <a:r>
              <a:rPr lang="ru-RU" sz="1100" dirty="0">
                <a:solidFill>
                  <a:prstClr val="black"/>
                </a:solidFill>
              </a:rPr>
              <a:t>Проведение обучающих курсов базовым и практическим цифровым навыкам  для представителей МСБ</a:t>
            </a:r>
          </a:p>
        </p:txBody>
      </p:sp>
      <p:sp>
        <p:nvSpPr>
          <p:cNvPr id="463" name="TextBox 462"/>
          <p:cNvSpPr txBox="1"/>
          <p:nvPr/>
        </p:nvSpPr>
        <p:spPr>
          <a:xfrm>
            <a:off x="9364298" y="71414"/>
            <a:ext cx="311196" cy="338554"/>
          </a:xfrm>
          <a:prstGeom prst="rect">
            <a:avLst/>
          </a:prstGeom>
        </p:spPr>
        <p:txBody>
          <a:bodyPr vert="horz" lIns="91416" tIns="45708" rIns="91416" bIns="45708" rtlCol="0" anchor="ctr">
            <a:noAutofit/>
          </a:bodyPr>
          <a:lstStyle/>
          <a:p>
            <a:pPr algn="ctr" defTabSz="914159">
              <a:spcBef>
                <a:spcPct val="0"/>
              </a:spcBef>
            </a:pPr>
            <a:r>
              <a:rPr lang="ru-RU" sz="1600" dirty="0">
                <a:solidFill>
                  <a:prstClr val="black">
                    <a:lumMod val="50000"/>
                    <a:lumOff val="50000"/>
                  </a:prstClr>
                </a:solidFill>
                <a:latin typeface="Impact" panose="020B0806030902050204" pitchFamily="34" charset="0"/>
                <a:ea typeface="+mj-ea"/>
                <a:cs typeface="Arial" pitchFamily="34" charset="0"/>
              </a:rPr>
              <a:t>4</a:t>
            </a:r>
          </a:p>
        </p:txBody>
      </p:sp>
      <p:sp>
        <p:nvSpPr>
          <p:cNvPr id="464" name="Номер слайда 70"/>
          <p:cNvSpPr txBox="1">
            <a:spLocks/>
          </p:cNvSpPr>
          <p:nvPr/>
        </p:nvSpPr>
        <p:spPr>
          <a:xfrm>
            <a:off x="7010400" y="6309320"/>
            <a:ext cx="2133600" cy="365125"/>
          </a:xfrm>
          <a:prstGeom prst="rect">
            <a:avLst/>
          </a:prstGeom>
        </p:spPr>
        <p:txBody>
          <a:bodyPr/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8F090CEF-8C9E-4177-A5D0-81CFC1568C26}" type="slidenum">
              <a:rPr kumimoji="0" lang="ru-RU" sz="18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charset="0"/>
                <a:ea typeface="+mn-ea"/>
                <a:cs typeface="Arial" charset="0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21</a:t>
            </a:fld>
            <a:endParaRPr kumimoji="0" lang="ru-RU" sz="18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charset="0"/>
              <a:ea typeface="+mn-ea"/>
              <a:cs typeface="Arial" charset="0"/>
            </a:endParaRPr>
          </a:p>
        </p:txBody>
      </p:sp>
    </p:spTree>
  </p:cSld>
  <p:clrMapOvr>
    <a:masterClrMapping/>
  </p:clrMapOvr>
  <p:transition>
    <p:fade/>
  </p:transition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>
            <a:duotone>
              <a:schemeClr val="bg2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10000" b="90000" l="10000" r="90000"/>
                    </a14:imgEffect>
                    <a14:imgEffect>
                      <a14:brightnessContrast bright="40000" contrast="-4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0" y="612645"/>
            <a:ext cx="9144000" cy="4010065"/>
          </a:xfrm>
          <a:prstGeom prst="rect">
            <a:avLst/>
          </a:prstGeom>
        </p:spPr>
      </p:pic>
      <p:sp>
        <p:nvSpPr>
          <p:cNvPr id="3" name="Заголовок 1"/>
          <p:cNvSpPr txBox="1">
            <a:spLocks/>
          </p:cNvSpPr>
          <p:nvPr/>
        </p:nvSpPr>
        <p:spPr>
          <a:xfrm>
            <a:off x="-540568" y="119756"/>
            <a:ext cx="9144000" cy="500932"/>
          </a:xfrm>
          <a:prstGeom prst="rect">
            <a:avLst/>
          </a:prstGeom>
        </p:spPr>
        <p:txBody>
          <a:bodyPr vert="horz" lIns="91416" tIns="45708" rIns="91416" bIns="45708" rtlCol="0" anchor="ctr">
            <a:noAutofit/>
          </a:bodyPr>
          <a:lstStyle/>
          <a:p>
            <a:pPr algn="ctr" defTabSz="914159"/>
            <a:r>
              <a:rPr lang="ru-RU" sz="1600" b="1" dirty="0">
                <a:solidFill>
                  <a:schemeClr val="bg1"/>
                </a:solidFill>
                <a:latin typeface="Tahoma" pitchFamily="34" charset="0"/>
                <a:ea typeface="Calibri" pitchFamily="34" charset="0"/>
                <a:cs typeface="Tahoma" pitchFamily="34" charset="0"/>
              </a:rPr>
              <a:t>НАПРАВЛЕНИЕ: ЦИФРОВЫЕ ПРЕОБРАЗОВАНИЯ В ОТРАСЛЯХ ЭКОНОМИКИ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8760072" y="71414"/>
            <a:ext cx="534846" cy="338554"/>
          </a:xfrm>
          <a:prstGeom prst="rect">
            <a:avLst/>
          </a:prstGeom>
        </p:spPr>
        <p:txBody>
          <a:bodyPr vert="horz" lIns="91416" tIns="45708" rIns="91416" bIns="45708" rtlCol="0" anchor="ctr">
            <a:noAutofit/>
          </a:bodyPr>
          <a:lstStyle/>
          <a:p>
            <a:pPr algn="ctr" defTabSz="914159">
              <a:spcBef>
                <a:spcPct val="0"/>
              </a:spcBef>
            </a:pPr>
            <a:endParaRPr lang="ru-RU" sz="1600" dirty="0">
              <a:solidFill>
                <a:prstClr val="black">
                  <a:lumMod val="50000"/>
                  <a:lumOff val="50000"/>
                </a:prstClr>
              </a:solidFill>
              <a:latin typeface="Impact" panose="020B0806030902050204" pitchFamily="34" charset="0"/>
              <a:ea typeface="+mj-ea"/>
              <a:cs typeface="Arial" pitchFamily="34" charset="0"/>
            </a:endParaRPr>
          </a:p>
        </p:txBody>
      </p:sp>
      <p:cxnSp>
        <p:nvCxnSpPr>
          <p:cNvPr id="6" name="Прямая соединительная линия 5"/>
          <p:cNvCxnSpPr>
            <a:cxnSpLocks/>
          </p:cNvCxnSpPr>
          <p:nvPr/>
        </p:nvCxnSpPr>
        <p:spPr>
          <a:xfrm>
            <a:off x="0" y="1124744"/>
            <a:ext cx="9144000" cy="7200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TextBox 11"/>
          <p:cNvSpPr txBox="1">
            <a:spLocks noChangeArrowheads="1"/>
          </p:cNvSpPr>
          <p:nvPr/>
        </p:nvSpPr>
        <p:spPr bwMode="auto">
          <a:xfrm>
            <a:off x="-1" y="4081200"/>
            <a:ext cx="4543155" cy="307752"/>
          </a:xfrm>
          <a:prstGeom prst="rect">
            <a:avLst/>
          </a:prstGeom>
          <a:solidFill>
            <a:srgbClr val="1079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16" tIns="45708" rIns="91416" bIns="45708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9pPr>
          </a:lstStyle>
          <a:p>
            <a:pPr algn="ctr" defTabSz="914159" eaLnBrk="1" hangingPunct="1"/>
            <a:r>
              <a:rPr lang="ru-RU" altLang="ru-RU" sz="1400" dirty="0">
                <a:solidFill>
                  <a:prstClr val="white"/>
                </a:solidFill>
                <a:latin typeface="Century Gothic" pitchFamily="34" charset="0"/>
              </a:rPr>
              <a:t>Применение элементов Индустрии 4.0</a:t>
            </a:r>
          </a:p>
        </p:txBody>
      </p:sp>
      <p:sp>
        <p:nvSpPr>
          <p:cNvPr id="8" name="Прямоугольник 7"/>
          <p:cNvSpPr/>
          <p:nvPr/>
        </p:nvSpPr>
        <p:spPr>
          <a:xfrm>
            <a:off x="0" y="548680"/>
            <a:ext cx="9144000" cy="72008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16" tIns="45708" rIns="91416" bIns="45708" rtlCol="0" anchor="ctr"/>
          <a:lstStyle/>
          <a:p>
            <a:pPr algn="ctr" defTabSz="914159"/>
            <a:endParaRPr lang="ru-RU" sz="1100">
              <a:solidFill>
                <a:prstClr val="white"/>
              </a:solidFill>
            </a:endParaRPr>
          </a:p>
        </p:txBody>
      </p:sp>
      <p:cxnSp>
        <p:nvCxnSpPr>
          <p:cNvPr id="9" name="Прямая соединительная линия 8"/>
          <p:cNvCxnSpPr/>
          <p:nvPr/>
        </p:nvCxnSpPr>
        <p:spPr>
          <a:xfrm flipV="1">
            <a:off x="0" y="548680"/>
            <a:ext cx="9144000" cy="7200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Прямая соединительная линия 9"/>
          <p:cNvCxnSpPr/>
          <p:nvPr/>
        </p:nvCxnSpPr>
        <p:spPr>
          <a:xfrm>
            <a:off x="0" y="4005064"/>
            <a:ext cx="9144000" cy="72008"/>
          </a:xfrm>
          <a:prstGeom prst="line">
            <a:avLst/>
          </a:prstGeom>
          <a:ln>
            <a:solidFill>
              <a:schemeClr val="accent1">
                <a:lumMod val="75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TextBox 11"/>
          <p:cNvSpPr txBox="1">
            <a:spLocks noChangeArrowheads="1"/>
          </p:cNvSpPr>
          <p:nvPr/>
        </p:nvSpPr>
        <p:spPr bwMode="auto">
          <a:xfrm>
            <a:off x="4713029" y="4074330"/>
            <a:ext cx="4430972" cy="307752"/>
          </a:xfrm>
          <a:prstGeom prst="rect">
            <a:avLst/>
          </a:prstGeom>
          <a:solidFill>
            <a:srgbClr val="1079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16" tIns="45708" rIns="91416" bIns="45708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9pPr>
          </a:lstStyle>
          <a:p>
            <a:pPr algn="ctr" defTabSz="914159" eaLnBrk="1" hangingPunct="1"/>
            <a:r>
              <a:rPr lang="ru-RU" altLang="ru-RU" sz="1400" dirty="0">
                <a:solidFill>
                  <a:prstClr val="white"/>
                </a:solidFill>
                <a:latin typeface="Century Gothic" pitchFamily="34" charset="0"/>
              </a:rPr>
              <a:t>Интеллектуальные транспортные системы</a:t>
            </a:r>
          </a:p>
        </p:txBody>
      </p:sp>
      <p:sp>
        <p:nvSpPr>
          <p:cNvPr id="12" name="object 2"/>
          <p:cNvSpPr/>
          <p:nvPr/>
        </p:nvSpPr>
        <p:spPr>
          <a:xfrm>
            <a:off x="5113032" y="4618870"/>
            <a:ext cx="2784445" cy="1607421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pPr defTabSz="914159"/>
            <a:endParaRPr>
              <a:solidFill>
                <a:prstClr val="black"/>
              </a:solidFill>
            </a:endParaRPr>
          </a:p>
        </p:txBody>
      </p:sp>
      <p:sp>
        <p:nvSpPr>
          <p:cNvPr id="13" name="object 34"/>
          <p:cNvSpPr/>
          <p:nvPr/>
        </p:nvSpPr>
        <p:spPr>
          <a:xfrm>
            <a:off x="5912574" y="4618851"/>
            <a:ext cx="715754" cy="395524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pPr defTabSz="914159"/>
            <a:endParaRPr>
              <a:solidFill>
                <a:prstClr val="black"/>
              </a:solidFill>
            </a:endParaRPr>
          </a:p>
        </p:txBody>
      </p:sp>
      <p:sp>
        <p:nvSpPr>
          <p:cNvPr id="14" name="object 37"/>
          <p:cNvSpPr/>
          <p:nvPr/>
        </p:nvSpPr>
        <p:spPr>
          <a:xfrm>
            <a:off x="7016016" y="5841758"/>
            <a:ext cx="602642" cy="392592"/>
          </a:xfrm>
          <a:prstGeom prst="rect">
            <a:avLst/>
          </a:prstGeom>
          <a:blipFill>
            <a:blip r:embed="rId6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pPr defTabSz="914159"/>
            <a:endParaRPr>
              <a:solidFill>
                <a:prstClr val="black"/>
              </a:solidFill>
            </a:endParaRPr>
          </a:p>
        </p:txBody>
      </p:sp>
      <p:sp>
        <p:nvSpPr>
          <p:cNvPr id="15" name="object 47"/>
          <p:cNvSpPr/>
          <p:nvPr/>
        </p:nvSpPr>
        <p:spPr>
          <a:xfrm>
            <a:off x="7022657" y="5332935"/>
            <a:ext cx="874811" cy="527366"/>
          </a:xfrm>
          <a:prstGeom prst="rect">
            <a:avLst/>
          </a:prstGeom>
          <a:blipFill>
            <a:blip r:embed="rId7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pPr defTabSz="914159"/>
            <a:endParaRPr>
              <a:solidFill>
                <a:prstClr val="black"/>
              </a:solidFill>
            </a:endParaRPr>
          </a:p>
        </p:txBody>
      </p:sp>
      <p:sp>
        <p:nvSpPr>
          <p:cNvPr id="16" name="object 53"/>
          <p:cNvSpPr/>
          <p:nvPr/>
        </p:nvSpPr>
        <p:spPr>
          <a:xfrm>
            <a:off x="5020886" y="4964588"/>
            <a:ext cx="584970" cy="323741"/>
          </a:xfrm>
          <a:prstGeom prst="rect">
            <a:avLst/>
          </a:prstGeom>
          <a:blipFill>
            <a:blip r:embed="rId8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pPr defTabSz="914159"/>
            <a:endParaRPr>
              <a:solidFill>
                <a:prstClr val="black"/>
              </a:solidFill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6870796" y="6250447"/>
            <a:ext cx="1309524" cy="307952"/>
          </a:xfrm>
          <a:prstGeom prst="rect">
            <a:avLst/>
          </a:prstGeom>
          <a:noFill/>
        </p:spPr>
        <p:txBody>
          <a:bodyPr wrap="square" lIns="91416" tIns="45708" rIns="91416" bIns="45708" rtlCol="0">
            <a:spAutoFit/>
          </a:bodyPr>
          <a:lstStyle/>
          <a:p>
            <a:pPr defTabSz="914159"/>
            <a:r>
              <a:rPr lang="ru-RU" sz="700" dirty="0">
                <a:solidFill>
                  <a:srgbClr val="4F81BD">
                    <a:lumMod val="75000"/>
                  </a:srgbClr>
                </a:solidFill>
                <a:latin typeface="Century Gothic" panose="020B0502020202020204" pitchFamily="34" charset="0"/>
              </a:rPr>
              <a:t>Электронное взвешивание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7177205" y="5190851"/>
            <a:ext cx="1149275" cy="200052"/>
          </a:xfrm>
          <a:prstGeom prst="rect">
            <a:avLst/>
          </a:prstGeom>
          <a:noFill/>
        </p:spPr>
        <p:txBody>
          <a:bodyPr wrap="square" lIns="91416" tIns="45708" rIns="91416" bIns="45708" rtlCol="0">
            <a:spAutoFit/>
          </a:bodyPr>
          <a:lstStyle/>
          <a:p>
            <a:pPr algn="ctr" defTabSz="914159"/>
            <a:r>
              <a:rPr lang="ru-RU" sz="700" dirty="0">
                <a:solidFill>
                  <a:srgbClr val="4F81BD">
                    <a:lumMod val="75000"/>
                  </a:srgbClr>
                </a:solidFill>
                <a:latin typeface="Century Gothic" panose="020B0502020202020204" pitchFamily="34" charset="0"/>
              </a:rPr>
              <a:t>Мониторинг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4935205" y="4664002"/>
            <a:ext cx="835046" cy="307952"/>
          </a:xfrm>
          <a:prstGeom prst="rect">
            <a:avLst/>
          </a:prstGeom>
          <a:noFill/>
        </p:spPr>
        <p:txBody>
          <a:bodyPr wrap="square" lIns="91416" tIns="45708" rIns="91416" bIns="45708" rtlCol="0">
            <a:spAutoFit/>
          </a:bodyPr>
          <a:lstStyle/>
          <a:p>
            <a:pPr algn="ctr" defTabSz="914159"/>
            <a:r>
              <a:rPr lang="ru-RU" sz="700" dirty="0">
                <a:solidFill>
                  <a:srgbClr val="4F81BD">
                    <a:lumMod val="75000"/>
                  </a:srgbClr>
                </a:solidFill>
                <a:latin typeface="Century Gothic" panose="020B0502020202020204" pitchFamily="34" charset="0"/>
              </a:rPr>
              <a:t>Платные дороги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5982521" y="4485969"/>
            <a:ext cx="575857" cy="200052"/>
          </a:xfrm>
          <a:prstGeom prst="rect">
            <a:avLst/>
          </a:prstGeom>
          <a:noFill/>
        </p:spPr>
        <p:txBody>
          <a:bodyPr wrap="square" lIns="91416" tIns="45708" rIns="91416" bIns="45708" rtlCol="0">
            <a:spAutoFit/>
          </a:bodyPr>
          <a:lstStyle/>
          <a:p>
            <a:pPr defTabSz="914159"/>
            <a:r>
              <a:rPr lang="ru-RU" sz="700" dirty="0">
                <a:solidFill>
                  <a:srgbClr val="4F81BD">
                    <a:lumMod val="75000"/>
                  </a:srgbClr>
                </a:solidFill>
                <a:latin typeface="Century Gothic" panose="020B0502020202020204" pitchFamily="34" charset="0"/>
              </a:rPr>
              <a:t>ЭВАК</a:t>
            </a:r>
          </a:p>
        </p:txBody>
      </p:sp>
      <p:sp>
        <p:nvSpPr>
          <p:cNvPr id="21" name="TextBox 20"/>
          <p:cNvSpPr txBox="1"/>
          <p:nvPr/>
        </p:nvSpPr>
        <p:spPr>
          <a:xfrm>
            <a:off x="7884369" y="4457794"/>
            <a:ext cx="1259632" cy="2123634"/>
          </a:xfrm>
          <a:prstGeom prst="rect">
            <a:avLst/>
          </a:prstGeom>
          <a:noFill/>
        </p:spPr>
        <p:txBody>
          <a:bodyPr wrap="square" lIns="91416" tIns="45708" rIns="91416" bIns="45708" rtlCol="0">
            <a:spAutoFit/>
          </a:bodyPr>
          <a:lstStyle/>
          <a:p>
            <a:pPr defTabSz="914159"/>
            <a:r>
              <a:rPr lang="ru-RU" sz="1000" dirty="0">
                <a:solidFill>
                  <a:prstClr val="black"/>
                </a:solidFill>
              </a:rPr>
              <a:t>Продажа билетов в электронном формате </a:t>
            </a:r>
            <a:r>
              <a:rPr lang="ru-RU" sz="1600" b="1" dirty="0">
                <a:solidFill>
                  <a:srgbClr val="4BACC6">
                    <a:lumMod val="75000"/>
                  </a:srgbClr>
                </a:solidFill>
              </a:rPr>
              <a:t>90%</a:t>
            </a:r>
          </a:p>
          <a:p>
            <a:pPr defTabSz="914159"/>
            <a:endParaRPr lang="ru-RU" sz="1000" dirty="0">
              <a:solidFill>
                <a:prstClr val="black"/>
              </a:solidFill>
            </a:endParaRPr>
          </a:p>
          <a:p>
            <a:pPr defTabSz="914159"/>
            <a:r>
              <a:rPr lang="ru-RU" sz="1000" dirty="0">
                <a:solidFill>
                  <a:prstClr val="black"/>
                </a:solidFill>
              </a:rPr>
              <a:t>Повышение числа пользователей  пассажирскими перевозками</a:t>
            </a:r>
          </a:p>
          <a:p>
            <a:pPr defTabSz="914159"/>
            <a:r>
              <a:rPr lang="ru-RU" sz="1000" dirty="0">
                <a:solidFill>
                  <a:prstClr val="black"/>
                </a:solidFill>
              </a:rPr>
              <a:t>на </a:t>
            </a:r>
            <a:r>
              <a:rPr lang="ru-RU" sz="1600" b="1" dirty="0">
                <a:solidFill>
                  <a:srgbClr val="4BACC6">
                    <a:lumMod val="75000"/>
                  </a:srgbClr>
                </a:solidFill>
              </a:rPr>
              <a:t>20%</a:t>
            </a:r>
          </a:p>
          <a:p>
            <a:pPr defTabSz="914159"/>
            <a:endParaRPr lang="ru-RU" sz="1000" dirty="0">
              <a:solidFill>
                <a:prstClr val="black"/>
              </a:solidFill>
            </a:endParaRPr>
          </a:p>
          <a:p>
            <a:pPr defTabSz="914159"/>
            <a:endParaRPr lang="ru-RU" sz="1000" dirty="0">
              <a:solidFill>
                <a:prstClr val="black"/>
              </a:solidFill>
            </a:endParaRPr>
          </a:p>
        </p:txBody>
      </p:sp>
      <p:sp>
        <p:nvSpPr>
          <p:cNvPr id="22" name="Content Placeholder 2"/>
          <p:cNvSpPr txBox="1">
            <a:spLocks/>
          </p:cNvSpPr>
          <p:nvPr/>
        </p:nvSpPr>
        <p:spPr>
          <a:xfrm>
            <a:off x="2388196" y="4458893"/>
            <a:ext cx="2054313" cy="1631192"/>
          </a:xfrm>
          <a:prstGeom prst="rect">
            <a:avLst/>
          </a:prstGeom>
          <a:noFill/>
        </p:spPr>
        <p:txBody>
          <a:bodyPr wrap="square" lIns="91416" tIns="45708" rIns="91416" bIns="45708" rtlCol="0">
            <a:spAutoFit/>
          </a:bodyPr>
          <a:lstStyle>
            <a:defPPr>
              <a:defRPr lang="ru-RU"/>
            </a:defPPr>
            <a:lvl1pPr>
              <a:defRPr sz="1000"/>
            </a:lvl1pPr>
          </a:lstStyle>
          <a:p>
            <a:pPr marL="171403" indent="-171403" defTabSz="914159">
              <a:buFont typeface="Wingdings" pitchFamily="2" charset="2"/>
              <a:buChar char="ü"/>
            </a:pPr>
            <a:r>
              <a:rPr lang="ru-RU" dirty="0">
                <a:solidFill>
                  <a:prstClr val="black"/>
                </a:solidFill>
              </a:rPr>
              <a:t>Мероприятия по </a:t>
            </a:r>
            <a:r>
              <a:rPr lang="ru-RU" dirty="0" err="1">
                <a:solidFill>
                  <a:prstClr val="black"/>
                </a:solidFill>
              </a:rPr>
              <a:t>оцифрованию</a:t>
            </a:r>
            <a:r>
              <a:rPr lang="ru-RU" dirty="0">
                <a:solidFill>
                  <a:prstClr val="black"/>
                </a:solidFill>
              </a:rPr>
              <a:t> геологических данных и необходимых данных по недропользованию</a:t>
            </a:r>
          </a:p>
          <a:p>
            <a:pPr marL="171403" indent="-171403" defTabSz="914159">
              <a:buFont typeface="Wingdings" pitchFamily="2" charset="2"/>
              <a:buChar char="ü"/>
            </a:pPr>
            <a:r>
              <a:rPr lang="ru-RU" dirty="0">
                <a:solidFill>
                  <a:prstClr val="black"/>
                </a:solidFill>
              </a:rPr>
              <a:t>Создание Цифровой ЖД инфраструктуры</a:t>
            </a:r>
          </a:p>
          <a:p>
            <a:pPr marL="171403" indent="-171403" defTabSz="914159">
              <a:buFont typeface="Wingdings" pitchFamily="2" charset="2"/>
              <a:buChar char="ü"/>
            </a:pPr>
            <a:r>
              <a:rPr lang="ru-RU" dirty="0">
                <a:solidFill>
                  <a:prstClr val="black"/>
                </a:solidFill>
              </a:rPr>
              <a:t>Применение 3D-принтинга, робототехники в производстве</a:t>
            </a:r>
          </a:p>
          <a:p>
            <a:pPr marL="171403" indent="-171403" defTabSz="914159">
              <a:buFont typeface="Wingdings" pitchFamily="2" charset="2"/>
              <a:buChar char="ü"/>
            </a:pPr>
            <a:r>
              <a:rPr lang="kk-KZ" dirty="0">
                <a:solidFill>
                  <a:prstClr val="black"/>
                </a:solidFill>
              </a:rPr>
              <a:t>Повышение инвестиционной привлекательности страны</a:t>
            </a:r>
            <a:endParaRPr lang="ru-RU" dirty="0">
              <a:solidFill>
                <a:prstClr val="black"/>
              </a:solidFill>
            </a:endParaRPr>
          </a:p>
        </p:txBody>
      </p:sp>
      <p:sp>
        <p:nvSpPr>
          <p:cNvPr id="23" name="Прямоугольник 22"/>
          <p:cNvSpPr/>
          <p:nvPr/>
        </p:nvSpPr>
        <p:spPr>
          <a:xfrm>
            <a:off x="759807" y="583929"/>
            <a:ext cx="8384193" cy="529200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16" tIns="45708" rIns="91416" bIns="45708" rtlCol="0" anchor="ctr"/>
          <a:lstStyle/>
          <a:p>
            <a:pPr algn="ctr" defTabSz="914159"/>
            <a:endParaRPr lang="ru-RU">
              <a:solidFill>
                <a:prstClr val="white"/>
              </a:solidFill>
            </a:endParaRPr>
          </a:p>
        </p:txBody>
      </p:sp>
      <p:grpSp>
        <p:nvGrpSpPr>
          <p:cNvPr id="24" name="Группа 82"/>
          <p:cNvGrpSpPr>
            <a:grpSpLocks/>
          </p:cNvGrpSpPr>
          <p:nvPr/>
        </p:nvGrpSpPr>
        <p:grpSpPr bwMode="auto">
          <a:xfrm>
            <a:off x="-1" y="583933"/>
            <a:ext cx="1389761" cy="553835"/>
            <a:chOff x="175075" y="1400084"/>
            <a:chExt cx="2244976" cy="642872"/>
          </a:xfrm>
        </p:grpSpPr>
        <p:sp>
          <p:nvSpPr>
            <p:cNvPr id="25" name="object 10"/>
            <p:cNvSpPr/>
            <p:nvPr/>
          </p:nvSpPr>
          <p:spPr>
            <a:xfrm>
              <a:off x="175075" y="1400084"/>
              <a:ext cx="1740875" cy="642872"/>
            </a:xfrm>
            <a:custGeom>
              <a:avLst/>
              <a:gdLst/>
              <a:ahLst/>
              <a:cxnLst/>
              <a:rect l="l" t="t" r="r" b="b"/>
              <a:pathLst>
                <a:path w="2555747" h="429767">
                  <a:moveTo>
                    <a:pt x="2555747" y="0"/>
                  </a:moveTo>
                  <a:lnTo>
                    <a:pt x="0" y="0"/>
                  </a:lnTo>
                  <a:lnTo>
                    <a:pt x="0" y="429767"/>
                  </a:lnTo>
                  <a:lnTo>
                    <a:pt x="2013077" y="429767"/>
                  </a:lnTo>
                  <a:lnTo>
                    <a:pt x="2013077" y="427481"/>
                  </a:lnTo>
                  <a:lnTo>
                    <a:pt x="2387981" y="427481"/>
                  </a:lnTo>
                  <a:lnTo>
                    <a:pt x="2555747" y="0"/>
                  </a:lnTo>
                  <a:close/>
                </a:path>
              </a:pathLst>
            </a:custGeom>
            <a:solidFill>
              <a:schemeClr val="accent1"/>
            </a:solidFill>
          </p:spPr>
          <p:txBody>
            <a:bodyPr lIns="0" tIns="0" rIns="0" bIns="0"/>
            <a:lstStyle/>
            <a:p>
              <a:pPr defTabSz="914159">
                <a:defRPr/>
              </a:pPr>
              <a:endParaRPr sz="1200">
                <a:solidFill>
                  <a:prstClr val="black"/>
                </a:solidFill>
              </a:endParaRPr>
            </a:p>
          </p:txBody>
        </p:sp>
        <p:sp>
          <p:nvSpPr>
            <p:cNvPr id="26" name="object 20"/>
            <p:cNvSpPr txBox="1"/>
            <p:nvPr/>
          </p:nvSpPr>
          <p:spPr>
            <a:xfrm>
              <a:off x="216935" y="1470105"/>
              <a:ext cx="2203116" cy="314754"/>
            </a:xfrm>
            <a:prstGeom prst="rect">
              <a:avLst/>
            </a:prstGeom>
          </p:spPr>
          <p:txBody>
            <a:bodyPr lIns="0" tIns="0" rIns="0" bIns="0"/>
            <a:lstStyle/>
            <a:p>
              <a:pPr marL="12700" algn="ctr" defTabSz="914159">
                <a:defRPr/>
              </a:pPr>
              <a:r>
                <a:rPr lang="ru-RU" sz="1600" spc="25" dirty="0">
                  <a:solidFill>
                    <a:srgbClr val="FFFFFF"/>
                  </a:solidFill>
                  <a:latin typeface="Impact" panose="020B0806030902050204" pitchFamily="34" charset="0"/>
                  <a:cs typeface="Arial"/>
                </a:rPr>
                <a:t>Ц</a:t>
              </a:r>
              <a:r>
                <a:rPr lang="ru-RU" sz="1600" dirty="0">
                  <a:solidFill>
                    <a:srgbClr val="FFFFFF"/>
                  </a:solidFill>
                  <a:latin typeface="Impact" panose="020B0806030902050204" pitchFamily="34" charset="0"/>
                  <a:cs typeface="Arial"/>
                </a:rPr>
                <a:t>Е</a:t>
              </a:r>
              <a:r>
                <a:rPr lang="ru-RU" sz="1600" spc="-10" dirty="0">
                  <a:solidFill>
                    <a:srgbClr val="FFFFFF"/>
                  </a:solidFill>
                  <a:latin typeface="Impact" panose="020B0806030902050204" pitchFamily="34" charset="0"/>
                  <a:cs typeface="Arial"/>
                </a:rPr>
                <a:t>Л</a:t>
              </a:r>
              <a:r>
                <a:rPr lang="ru-RU" sz="1600" dirty="0">
                  <a:solidFill>
                    <a:srgbClr val="FFFFFF"/>
                  </a:solidFill>
                  <a:latin typeface="Impact" panose="020B0806030902050204" pitchFamily="34" charset="0"/>
                  <a:cs typeface="Arial"/>
                </a:rPr>
                <a:t>Ь:</a:t>
              </a:r>
              <a:endParaRPr lang="en-US" sz="1600" spc="-10" dirty="0">
                <a:solidFill>
                  <a:prstClr val="black"/>
                </a:solidFill>
                <a:latin typeface="Impact" panose="020B0806030902050204" pitchFamily="34" charset="0"/>
                <a:cs typeface="Arial"/>
              </a:endParaRPr>
            </a:p>
          </p:txBody>
        </p:sp>
      </p:grpSp>
      <p:sp>
        <p:nvSpPr>
          <p:cNvPr id="27" name="Прямоугольник 26"/>
          <p:cNvSpPr/>
          <p:nvPr/>
        </p:nvSpPr>
        <p:spPr>
          <a:xfrm>
            <a:off x="1178209" y="583930"/>
            <a:ext cx="7965791" cy="584751"/>
          </a:xfrm>
          <a:prstGeom prst="rect">
            <a:avLst/>
          </a:prstGeom>
        </p:spPr>
        <p:txBody>
          <a:bodyPr wrap="square" lIns="91416" tIns="45708" rIns="91416" bIns="45708">
            <a:spAutoFit/>
          </a:bodyPr>
          <a:lstStyle/>
          <a:p>
            <a:pPr marL="12700" marR="12700" algn="l" defTabSz="914159"/>
            <a:r>
              <a:rPr lang="ru-RU" sz="1600" b="1" i="1" spc="-10" dirty="0">
                <a:solidFill>
                  <a:prstClr val="black">
                    <a:lumMod val="65000"/>
                    <a:lumOff val="35000"/>
                  </a:prstClr>
                </a:solidFill>
                <a:cs typeface="Arial"/>
              </a:rPr>
              <a:t>Повысить конкурентоспособность и производительность ключевых секторов экономики</a:t>
            </a:r>
            <a:endParaRPr lang="ru-RU" b="1" i="1" dirty="0">
              <a:solidFill>
                <a:prstClr val="black">
                  <a:lumMod val="65000"/>
                  <a:lumOff val="35000"/>
                </a:prstClr>
              </a:solidFill>
              <a:cs typeface="Arial"/>
            </a:endParaRPr>
          </a:p>
        </p:txBody>
      </p:sp>
      <p:pic>
        <p:nvPicPr>
          <p:cNvPr id="28" name="Рисунок 27"/>
          <p:cNvPicPr>
            <a:picLocks noChangeAspect="1"/>
          </p:cNvPicPr>
          <p:nvPr/>
        </p:nvPicPr>
        <p:blipFill>
          <a:blip r:embed="rId9" cstate="print"/>
          <a:stretch>
            <a:fillRect/>
          </a:stretch>
        </p:blipFill>
        <p:spPr>
          <a:xfrm>
            <a:off x="26487" y="4475571"/>
            <a:ext cx="2205682" cy="2207725"/>
          </a:xfrm>
          <a:prstGeom prst="rect">
            <a:avLst/>
          </a:prstGeom>
        </p:spPr>
      </p:pic>
      <p:cxnSp>
        <p:nvCxnSpPr>
          <p:cNvPr id="29" name="Прямая соединительная линия 28"/>
          <p:cNvCxnSpPr/>
          <p:nvPr/>
        </p:nvCxnSpPr>
        <p:spPr>
          <a:xfrm>
            <a:off x="4628717" y="4017235"/>
            <a:ext cx="0" cy="2731813"/>
          </a:xfrm>
          <a:prstGeom prst="line">
            <a:avLst/>
          </a:prstGeom>
          <a:ln>
            <a:solidFill>
              <a:schemeClr val="accent1">
                <a:lumMod val="75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" name="Прямая соединительная линия 29"/>
          <p:cNvCxnSpPr/>
          <p:nvPr/>
        </p:nvCxnSpPr>
        <p:spPr>
          <a:xfrm>
            <a:off x="6250697" y="1137804"/>
            <a:ext cx="7433" cy="2879431"/>
          </a:xfrm>
          <a:prstGeom prst="line">
            <a:avLst/>
          </a:prstGeom>
          <a:ln>
            <a:solidFill>
              <a:schemeClr val="accent1">
                <a:lumMod val="75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1" name="TextBox 11"/>
          <p:cNvSpPr txBox="1">
            <a:spLocks noChangeArrowheads="1"/>
          </p:cNvSpPr>
          <p:nvPr/>
        </p:nvSpPr>
        <p:spPr bwMode="auto">
          <a:xfrm>
            <a:off x="6273163" y="1197023"/>
            <a:ext cx="2870837" cy="307752"/>
          </a:xfrm>
          <a:prstGeom prst="rect">
            <a:avLst/>
          </a:prstGeom>
          <a:solidFill>
            <a:srgbClr val="1079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16" tIns="45708" rIns="91416" bIns="45708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9pPr>
          </a:lstStyle>
          <a:p>
            <a:pPr algn="ctr" defTabSz="914159" eaLnBrk="1" hangingPunct="1"/>
            <a:r>
              <a:rPr lang="ru-RU" altLang="ru-RU" sz="1400" dirty="0">
                <a:solidFill>
                  <a:prstClr val="white"/>
                </a:solidFill>
                <a:latin typeface="Century Gothic" pitchFamily="34" charset="0"/>
              </a:rPr>
              <a:t>Электронная торговля</a:t>
            </a:r>
          </a:p>
        </p:txBody>
      </p:sp>
      <p:pic>
        <p:nvPicPr>
          <p:cNvPr id="32" name="Рисунок 31"/>
          <p:cNvPicPr>
            <a:picLocks noChangeAspect="1"/>
          </p:cNvPicPr>
          <p:nvPr/>
        </p:nvPicPr>
        <p:blipFill>
          <a:blip r:embed="rId10" cstate="print"/>
          <a:stretch>
            <a:fillRect/>
          </a:stretch>
        </p:blipFill>
        <p:spPr>
          <a:xfrm>
            <a:off x="7926122" y="1628917"/>
            <a:ext cx="1217878" cy="772183"/>
          </a:xfrm>
          <a:prstGeom prst="rect">
            <a:avLst/>
          </a:prstGeom>
        </p:spPr>
      </p:pic>
      <p:sp>
        <p:nvSpPr>
          <p:cNvPr id="33" name="TextBox 32"/>
          <p:cNvSpPr txBox="1"/>
          <p:nvPr/>
        </p:nvSpPr>
        <p:spPr>
          <a:xfrm>
            <a:off x="6253373" y="2420888"/>
            <a:ext cx="2890627" cy="1615803"/>
          </a:xfrm>
          <a:prstGeom prst="rect">
            <a:avLst/>
          </a:prstGeom>
          <a:noFill/>
        </p:spPr>
        <p:txBody>
          <a:bodyPr wrap="square" lIns="91416" tIns="45708" rIns="91416" bIns="45708" rtlCol="0">
            <a:spAutoFit/>
          </a:bodyPr>
          <a:lstStyle/>
          <a:p>
            <a:pPr marL="171403" indent="-171403" algn="just" defTabSz="914159">
              <a:buFont typeface="Wingdings" panose="05000000000000000000" pitchFamily="2" charset="2"/>
              <a:buChar char="ü"/>
            </a:pPr>
            <a:r>
              <a:rPr lang="ru-RU" sz="1100" dirty="0">
                <a:solidFill>
                  <a:prstClr val="black"/>
                </a:solidFill>
              </a:rPr>
              <a:t>Создание отраслевых площадок электронной торговли</a:t>
            </a:r>
          </a:p>
          <a:p>
            <a:pPr marL="171403" indent="-171403" algn="just" defTabSz="914159">
              <a:buFont typeface="Wingdings" panose="05000000000000000000" pitchFamily="2" charset="2"/>
              <a:buChar char="ü"/>
            </a:pPr>
            <a:r>
              <a:rPr lang="ru-RU" sz="1100" dirty="0">
                <a:solidFill>
                  <a:prstClr val="black"/>
                </a:solidFill>
              </a:rPr>
              <a:t>Развитие электронной торговли в областных городах, районных центрах, сельских населенных пунктах Казахстана</a:t>
            </a:r>
          </a:p>
          <a:p>
            <a:pPr marL="171403" indent="-171403" algn="just" defTabSz="914159">
              <a:buFont typeface="Wingdings" panose="05000000000000000000" pitchFamily="2" charset="2"/>
              <a:buChar char="ü"/>
            </a:pPr>
            <a:r>
              <a:rPr lang="ru-RU" sz="1100" dirty="0">
                <a:solidFill>
                  <a:prstClr val="black"/>
                </a:solidFill>
              </a:rPr>
              <a:t>Совершенствование законодательства в области электронной торговли</a:t>
            </a:r>
          </a:p>
        </p:txBody>
      </p:sp>
      <p:sp>
        <p:nvSpPr>
          <p:cNvPr id="34" name="Прямоугольник 33"/>
          <p:cNvSpPr/>
          <p:nvPr/>
        </p:nvSpPr>
        <p:spPr>
          <a:xfrm>
            <a:off x="6448563" y="1517950"/>
            <a:ext cx="1431545" cy="938694"/>
          </a:xfrm>
          <a:prstGeom prst="rect">
            <a:avLst/>
          </a:prstGeom>
        </p:spPr>
        <p:txBody>
          <a:bodyPr wrap="square" lIns="91416" tIns="45708" rIns="91416" bIns="45708">
            <a:spAutoFit/>
          </a:bodyPr>
          <a:lstStyle/>
          <a:p>
            <a:pPr defTabSz="914159"/>
            <a:r>
              <a:rPr lang="ru-RU" sz="1100" b="1" dirty="0">
                <a:solidFill>
                  <a:srgbClr val="4BACC6">
                    <a:lumMod val="75000"/>
                  </a:srgbClr>
                </a:solidFill>
              </a:rPr>
              <a:t>1,3 % - доля </a:t>
            </a:r>
            <a:r>
              <a:rPr lang="ru-RU" sz="1100" dirty="0">
                <a:solidFill>
                  <a:srgbClr val="000000"/>
                </a:solidFill>
                <a:ea typeface="Calibri" panose="020F0502020204030204" pitchFamily="34" charset="0"/>
              </a:rPr>
              <a:t>электронной торговли в общем объеме розничной торговли</a:t>
            </a:r>
            <a:endParaRPr lang="ru-RU" sz="1100" dirty="0">
              <a:solidFill>
                <a:prstClr val="black"/>
              </a:solidFill>
            </a:endParaRPr>
          </a:p>
        </p:txBody>
      </p:sp>
      <p:pic>
        <p:nvPicPr>
          <p:cNvPr id="35" name="Picture 3" descr="E:\Мои документы\Презентации\Шаблоны\нефть 2.jpg"/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1432237" y="1391869"/>
            <a:ext cx="1665655" cy="166565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6" name="TextBox 35"/>
          <p:cNvSpPr txBox="1"/>
          <p:nvPr/>
        </p:nvSpPr>
        <p:spPr>
          <a:xfrm>
            <a:off x="2987824" y="2636912"/>
            <a:ext cx="3123314" cy="1223388"/>
          </a:xfrm>
          <a:prstGeom prst="rect">
            <a:avLst/>
          </a:prstGeom>
          <a:noFill/>
        </p:spPr>
        <p:txBody>
          <a:bodyPr wrap="square" lIns="91416" tIns="45708" rIns="91416" bIns="45708" rtlCol="0">
            <a:spAutoFit/>
          </a:bodyPr>
          <a:lstStyle>
            <a:defPPr>
              <a:defRPr lang="ru-RU"/>
            </a:defPPr>
            <a:lvl1pPr marL="171450" indent="-171450">
              <a:buFont typeface="Wingdings" panose="05000000000000000000" pitchFamily="2" charset="2"/>
              <a:buChar char="ü"/>
              <a:defRPr sz="1050"/>
            </a:lvl1pPr>
          </a:lstStyle>
          <a:p>
            <a:pPr algn="l" defTabSz="914159"/>
            <a:r>
              <a:rPr lang="ru-RU" dirty="0">
                <a:solidFill>
                  <a:prstClr val="black"/>
                </a:solidFill>
              </a:rPr>
              <a:t>Обучение, тренинги, семинары, IT-форумы</a:t>
            </a:r>
          </a:p>
          <a:p>
            <a:pPr algn="l" defTabSz="914159"/>
            <a:r>
              <a:rPr lang="ru-RU" dirty="0">
                <a:solidFill>
                  <a:prstClr val="black"/>
                </a:solidFill>
              </a:rPr>
              <a:t>Предоставление серверных мощностей для создания среды разработки</a:t>
            </a:r>
          </a:p>
          <a:p>
            <a:pPr algn="l" defTabSz="914159"/>
            <a:r>
              <a:rPr lang="ru-RU" dirty="0">
                <a:solidFill>
                  <a:prstClr val="black"/>
                </a:solidFill>
              </a:rPr>
              <a:t>Предоставлению налоговых льгот для расширения охвата участников СЭЗ «ПИТ»</a:t>
            </a:r>
          </a:p>
          <a:p>
            <a:pPr algn="l" defTabSz="914159"/>
            <a:r>
              <a:rPr lang="ru-RU" dirty="0">
                <a:solidFill>
                  <a:prstClr val="black"/>
                </a:solidFill>
              </a:rPr>
              <a:t>Принципа экстерриториальности для </a:t>
            </a:r>
            <a:r>
              <a:rPr lang="en-US" dirty="0">
                <a:solidFill>
                  <a:prstClr val="black"/>
                </a:solidFill>
              </a:rPr>
              <a:t>IT-</a:t>
            </a:r>
            <a:r>
              <a:rPr lang="ru-RU" dirty="0">
                <a:solidFill>
                  <a:prstClr val="black"/>
                </a:solidFill>
              </a:rPr>
              <a:t>компаний</a:t>
            </a:r>
          </a:p>
        </p:txBody>
      </p:sp>
      <p:pic>
        <p:nvPicPr>
          <p:cNvPr id="37" name="Рисунок 36"/>
          <p:cNvPicPr>
            <a:picLocks noChangeAspect="1"/>
          </p:cNvPicPr>
          <p:nvPr/>
        </p:nvPicPr>
        <p:blipFill>
          <a:blip r:embed="rId12" cstate="print"/>
          <a:stretch>
            <a:fillRect/>
          </a:stretch>
        </p:blipFill>
        <p:spPr>
          <a:xfrm>
            <a:off x="3296253" y="1700808"/>
            <a:ext cx="1939508" cy="841601"/>
          </a:xfrm>
          <a:prstGeom prst="rect">
            <a:avLst/>
          </a:prstGeom>
        </p:spPr>
      </p:pic>
      <p:pic>
        <p:nvPicPr>
          <p:cNvPr id="38" name="Рисунок 37"/>
          <p:cNvPicPr>
            <a:picLocks noChangeAspect="1"/>
          </p:cNvPicPr>
          <p:nvPr/>
        </p:nvPicPr>
        <p:blipFill rotWithShape="1">
          <a:blip r:embed="rId13" cstate="print"/>
          <a:srcRect l="20314" t="12390" r="22794" b="11954"/>
          <a:stretch/>
        </p:blipFill>
        <p:spPr>
          <a:xfrm>
            <a:off x="3028047" y="1700808"/>
            <a:ext cx="1023929" cy="837937"/>
          </a:xfrm>
          <a:prstGeom prst="rect">
            <a:avLst/>
          </a:prstGeom>
        </p:spPr>
      </p:pic>
      <p:pic>
        <p:nvPicPr>
          <p:cNvPr id="39" name="Picture 2" descr="E:\Мои документы\Презентации\Шаблоны\нефть.png"/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580525"/>
            <a:ext cx="1353522" cy="10071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0" name="Рисунок 39"/>
          <p:cNvPicPr>
            <a:picLocks noChangeAspect="1"/>
          </p:cNvPicPr>
          <p:nvPr/>
        </p:nvPicPr>
        <p:blipFill rotWithShape="1">
          <a:blip r:embed="rId15" cstate="print"/>
          <a:srcRect r="14391"/>
          <a:stretch/>
        </p:blipFill>
        <p:spPr>
          <a:xfrm>
            <a:off x="5049967" y="1700808"/>
            <a:ext cx="1172925" cy="841601"/>
          </a:xfrm>
          <a:prstGeom prst="rect">
            <a:avLst/>
          </a:prstGeom>
        </p:spPr>
      </p:pic>
      <p:sp>
        <p:nvSpPr>
          <p:cNvPr id="41" name="TextBox 11"/>
          <p:cNvSpPr txBox="1">
            <a:spLocks noChangeArrowheads="1"/>
          </p:cNvSpPr>
          <p:nvPr/>
        </p:nvSpPr>
        <p:spPr bwMode="auto">
          <a:xfrm>
            <a:off x="0" y="1196768"/>
            <a:ext cx="2956209" cy="307752"/>
          </a:xfrm>
          <a:prstGeom prst="rect">
            <a:avLst/>
          </a:prstGeom>
          <a:solidFill>
            <a:srgbClr val="1079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16" tIns="45708" rIns="91416" bIns="45708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9pPr>
          </a:lstStyle>
          <a:p>
            <a:pPr algn="ctr" defTabSz="914159" eaLnBrk="1" hangingPunct="1"/>
            <a:r>
              <a:rPr lang="ru-RU" altLang="ru-RU" sz="1400" dirty="0">
                <a:solidFill>
                  <a:prstClr val="white"/>
                </a:solidFill>
                <a:latin typeface="Century Gothic" pitchFamily="34" charset="0"/>
              </a:rPr>
              <a:t>Цифровое месторождение</a:t>
            </a:r>
          </a:p>
        </p:txBody>
      </p:sp>
      <p:sp>
        <p:nvSpPr>
          <p:cNvPr id="42" name="TextBox 41"/>
          <p:cNvSpPr txBox="1"/>
          <p:nvPr/>
        </p:nvSpPr>
        <p:spPr>
          <a:xfrm>
            <a:off x="0" y="2564904"/>
            <a:ext cx="2880952" cy="1384970"/>
          </a:xfrm>
          <a:prstGeom prst="rect">
            <a:avLst/>
          </a:prstGeom>
          <a:noFill/>
        </p:spPr>
        <p:txBody>
          <a:bodyPr wrap="square" lIns="91416" tIns="45708" rIns="91416" bIns="45708" rtlCol="0">
            <a:spAutoFit/>
          </a:bodyPr>
          <a:lstStyle>
            <a:defPPr>
              <a:defRPr lang="ru-RU"/>
            </a:defPPr>
            <a:lvl1pPr marL="171450" indent="-171450">
              <a:buFont typeface="Wingdings" panose="05000000000000000000" pitchFamily="2" charset="2"/>
              <a:buChar char="ü"/>
              <a:defRPr sz="1050"/>
            </a:lvl1pPr>
          </a:lstStyle>
          <a:p>
            <a:pPr algn="l" defTabSz="914159"/>
            <a:r>
              <a:rPr lang="ru-RU" dirty="0">
                <a:solidFill>
                  <a:prstClr val="black"/>
                </a:solidFill>
              </a:rPr>
              <a:t>Повышение прозрачности и упорядочении рынка нефти Республики Казахстан</a:t>
            </a:r>
          </a:p>
          <a:p>
            <a:pPr algn="l" defTabSz="914159"/>
            <a:r>
              <a:rPr lang="ru-RU" dirty="0">
                <a:solidFill>
                  <a:prstClr val="black"/>
                </a:solidFill>
              </a:rPr>
              <a:t>сокращении теневого оборота</a:t>
            </a:r>
          </a:p>
          <a:p>
            <a:pPr algn="l" defTabSz="914159"/>
            <a:r>
              <a:rPr lang="ru-RU" dirty="0">
                <a:solidFill>
                  <a:prstClr val="black"/>
                </a:solidFill>
              </a:rPr>
              <a:t>удалении с рынка недобросовестных производителей и поставщиков</a:t>
            </a:r>
          </a:p>
          <a:p>
            <a:pPr algn="l" defTabSz="914159"/>
            <a:r>
              <a:rPr lang="ru-RU" dirty="0">
                <a:solidFill>
                  <a:prstClr val="black"/>
                </a:solidFill>
              </a:rPr>
              <a:t>сокращении потерь и, в перспективе, увеличении доходной части бюджета</a:t>
            </a:r>
          </a:p>
        </p:txBody>
      </p:sp>
      <p:cxnSp>
        <p:nvCxnSpPr>
          <p:cNvPr id="43" name="Прямая соединительная линия 42"/>
          <p:cNvCxnSpPr/>
          <p:nvPr/>
        </p:nvCxnSpPr>
        <p:spPr>
          <a:xfrm>
            <a:off x="2992845" y="1137755"/>
            <a:ext cx="7433" cy="2879431"/>
          </a:xfrm>
          <a:prstGeom prst="line">
            <a:avLst/>
          </a:prstGeom>
          <a:ln>
            <a:solidFill>
              <a:schemeClr val="accent1">
                <a:lumMod val="75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44" name="Группа 43"/>
          <p:cNvGrpSpPr/>
          <p:nvPr/>
        </p:nvGrpSpPr>
        <p:grpSpPr>
          <a:xfrm>
            <a:off x="3028041" y="1193411"/>
            <a:ext cx="3198572" cy="539536"/>
            <a:chOff x="3408616" y="1193406"/>
            <a:chExt cx="3198572" cy="539536"/>
          </a:xfrm>
        </p:grpSpPr>
        <p:sp>
          <p:nvSpPr>
            <p:cNvPr id="45" name="TextBox 11"/>
            <p:cNvSpPr txBox="1">
              <a:spLocks noChangeArrowheads="1"/>
            </p:cNvSpPr>
            <p:nvPr/>
          </p:nvSpPr>
          <p:spPr bwMode="auto">
            <a:xfrm>
              <a:off x="3408616" y="1193406"/>
              <a:ext cx="3198571" cy="307777"/>
            </a:xfrm>
            <a:prstGeom prst="rect">
              <a:avLst/>
            </a:prstGeom>
            <a:solidFill>
              <a:srgbClr val="1079A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Calibri" pitchFamily="34" charset="0"/>
                  <a:cs typeface="Arial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Calibri" pitchFamily="34" charset="0"/>
                  <a:cs typeface="Arial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Calibri" pitchFamily="34" charset="0"/>
                  <a:cs typeface="Arial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Calibri" pitchFamily="34" charset="0"/>
                  <a:cs typeface="Arial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Calibri" pitchFamily="34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cs typeface="Arial" charset="0"/>
                </a:defRPr>
              </a:lvl9pPr>
            </a:lstStyle>
            <a:p>
              <a:pPr algn="ctr" defTabSz="914159" eaLnBrk="1" hangingPunct="1"/>
              <a:endParaRPr lang="ru-RU" altLang="ru-RU" sz="1400" dirty="0">
                <a:solidFill>
                  <a:prstClr val="white"/>
                </a:solidFill>
                <a:latin typeface="Century Gothic" pitchFamily="34" charset="0"/>
              </a:endParaRPr>
            </a:p>
          </p:txBody>
        </p:sp>
        <p:sp>
          <p:nvSpPr>
            <p:cNvPr id="46" name="TextBox 11"/>
            <p:cNvSpPr txBox="1">
              <a:spLocks noChangeArrowheads="1"/>
            </p:cNvSpPr>
            <p:nvPr/>
          </p:nvSpPr>
          <p:spPr bwMode="auto">
            <a:xfrm>
              <a:off x="3411520" y="1209722"/>
              <a:ext cx="3195668" cy="523220"/>
            </a:xfrm>
            <a:prstGeom prst="rect">
              <a:avLst/>
            </a:prstGeom>
            <a:solidFill>
              <a:srgbClr val="1079A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Calibri" pitchFamily="34" charset="0"/>
                  <a:cs typeface="Arial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Calibri" pitchFamily="34" charset="0"/>
                  <a:cs typeface="Arial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Calibri" pitchFamily="34" charset="0"/>
                  <a:cs typeface="Arial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Calibri" pitchFamily="34" charset="0"/>
                  <a:cs typeface="Arial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Calibri" pitchFamily="34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cs typeface="Arial" charset="0"/>
                </a:defRPr>
              </a:lvl9pPr>
            </a:lstStyle>
            <a:p>
              <a:pPr algn="ctr" defTabSz="914159" eaLnBrk="1" hangingPunct="1"/>
              <a:r>
                <a:rPr lang="en-US" altLang="ru-RU" sz="1400" dirty="0">
                  <a:solidFill>
                    <a:prstClr val="white"/>
                  </a:solidFill>
                  <a:latin typeface="Century Gothic" pitchFamily="34" charset="0"/>
                </a:rPr>
                <a:t>Astana International Smart Technologies Hub</a:t>
              </a:r>
              <a:endParaRPr lang="ru-RU" altLang="ru-RU" sz="1400" dirty="0">
                <a:solidFill>
                  <a:prstClr val="white"/>
                </a:solidFill>
                <a:latin typeface="Century Gothic" pitchFamily="34" charset="0"/>
              </a:endParaRPr>
            </a:p>
          </p:txBody>
        </p:sp>
      </p:grpSp>
      <p:sp>
        <p:nvSpPr>
          <p:cNvPr id="47" name="Номер слайда 70"/>
          <p:cNvSpPr txBox="1">
            <a:spLocks/>
          </p:cNvSpPr>
          <p:nvPr/>
        </p:nvSpPr>
        <p:spPr>
          <a:xfrm>
            <a:off x="7010400" y="6309320"/>
            <a:ext cx="2133600" cy="365125"/>
          </a:xfrm>
          <a:prstGeom prst="rect">
            <a:avLst/>
          </a:prstGeom>
        </p:spPr>
        <p:txBody>
          <a:bodyPr/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8F090CEF-8C9E-4177-A5D0-81CFC1568C26}" type="slidenum">
              <a:rPr kumimoji="0" lang="ru-RU" sz="18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charset="0"/>
                <a:ea typeface="+mn-ea"/>
                <a:cs typeface="Arial" charset="0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22</a:t>
            </a:fld>
            <a:endParaRPr kumimoji="0" lang="ru-RU" sz="18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charset="0"/>
              <a:ea typeface="+mn-ea"/>
              <a:cs typeface="Arial" charset="0"/>
            </a:endParaRPr>
          </a:p>
        </p:txBody>
      </p:sp>
    </p:spTree>
  </p:cSld>
  <p:clrMapOvr>
    <a:masterClrMapping/>
  </p:clrMapOvr>
  <p:transition>
    <p:fade/>
  </p:transition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80"/>
          <p:cNvSpPr>
            <a:spLocks noChangeArrowheads="1"/>
          </p:cNvSpPr>
          <p:nvPr/>
        </p:nvSpPr>
        <p:spPr bwMode="auto">
          <a:xfrm>
            <a:off x="8" y="43946"/>
            <a:ext cx="184682" cy="3693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prstShdw prst="shdw17" dist="17961" dir="2700000">
              <a:schemeClr val="accent1">
                <a:gamma/>
                <a:shade val="60000"/>
                <a:invGamma/>
              </a:schemeClr>
            </a:prstShdw>
          </a:effectLst>
        </p:spPr>
        <p:txBody>
          <a:bodyPr wrap="none" lIns="91416" tIns="45708" rIns="91416" bIns="45708" anchor="ctr">
            <a:spAutoFit/>
          </a:bodyPr>
          <a:lstStyle/>
          <a:p>
            <a:pPr defTabSz="914159">
              <a:defRPr/>
            </a:pPr>
            <a:endParaRPr lang="ru-RU">
              <a:solidFill>
                <a:prstClr val="black"/>
              </a:solidFill>
            </a:endParaRPr>
          </a:p>
        </p:txBody>
      </p:sp>
      <p:sp>
        <p:nvSpPr>
          <p:cNvPr id="3" name="Заголовок 1"/>
          <p:cNvSpPr txBox="1">
            <a:spLocks/>
          </p:cNvSpPr>
          <p:nvPr/>
        </p:nvSpPr>
        <p:spPr>
          <a:xfrm>
            <a:off x="323528" y="188640"/>
            <a:ext cx="7355550" cy="466725"/>
          </a:xfrm>
          <a:prstGeom prst="rect">
            <a:avLst/>
          </a:prstGeom>
        </p:spPr>
        <p:txBody>
          <a:bodyPr lIns="91405" tIns="45704" rIns="91405" bIns="45704" anchor="ctr"/>
          <a:lstStyle/>
          <a:p>
            <a:pPr algn="ctr" defTabSz="914159">
              <a:defRPr/>
            </a:pPr>
            <a:r>
              <a:rPr lang="ru-RU" sz="1600" b="1" dirty="0">
                <a:solidFill>
                  <a:schemeClr val="bg1"/>
                </a:solidFill>
                <a:latin typeface="Tahoma" pitchFamily="34" charset="0"/>
                <a:ea typeface="Calibri" pitchFamily="34" charset="0"/>
                <a:cs typeface="Tahoma" pitchFamily="34" charset="0"/>
              </a:rPr>
              <a:t>НАПРАВЛЕНИЕ: ПЕРЕХОД НА ПРОАКТИВНОЕ ГОСУДАРСТВО</a:t>
            </a:r>
          </a:p>
        </p:txBody>
      </p:sp>
      <p:sp>
        <p:nvSpPr>
          <p:cNvPr id="4" name="Прямоугольник 3"/>
          <p:cNvSpPr/>
          <p:nvPr/>
        </p:nvSpPr>
        <p:spPr>
          <a:xfrm>
            <a:off x="1043608" y="642918"/>
            <a:ext cx="8100392" cy="529200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16" tIns="45708" rIns="91416" bIns="45708" rtlCol="0" anchor="ctr"/>
          <a:lstStyle/>
          <a:p>
            <a:pPr algn="ctr" defTabSz="914159"/>
            <a:endParaRPr lang="ru-RU">
              <a:solidFill>
                <a:prstClr val="white"/>
              </a:solidFill>
            </a:endParaRPr>
          </a:p>
        </p:txBody>
      </p:sp>
      <p:grpSp>
        <p:nvGrpSpPr>
          <p:cNvPr id="5" name="Группа 82"/>
          <p:cNvGrpSpPr>
            <a:grpSpLocks/>
          </p:cNvGrpSpPr>
          <p:nvPr/>
        </p:nvGrpSpPr>
        <p:grpSpPr bwMode="auto">
          <a:xfrm>
            <a:off x="0" y="642919"/>
            <a:ext cx="1736816" cy="553835"/>
            <a:chOff x="175075" y="1400085"/>
            <a:chExt cx="2244976" cy="642872"/>
          </a:xfrm>
        </p:grpSpPr>
        <p:sp>
          <p:nvSpPr>
            <p:cNvPr id="6" name="object 10"/>
            <p:cNvSpPr/>
            <p:nvPr/>
          </p:nvSpPr>
          <p:spPr>
            <a:xfrm>
              <a:off x="175075" y="1400085"/>
              <a:ext cx="1740875" cy="642872"/>
            </a:xfrm>
            <a:custGeom>
              <a:avLst/>
              <a:gdLst/>
              <a:ahLst/>
              <a:cxnLst/>
              <a:rect l="l" t="t" r="r" b="b"/>
              <a:pathLst>
                <a:path w="2555747" h="429767">
                  <a:moveTo>
                    <a:pt x="2555747" y="0"/>
                  </a:moveTo>
                  <a:lnTo>
                    <a:pt x="0" y="0"/>
                  </a:lnTo>
                  <a:lnTo>
                    <a:pt x="0" y="429767"/>
                  </a:lnTo>
                  <a:lnTo>
                    <a:pt x="2013077" y="429767"/>
                  </a:lnTo>
                  <a:lnTo>
                    <a:pt x="2013077" y="427481"/>
                  </a:lnTo>
                  <a:lnTo>
                    <a:pt x="2387981" y="427481"/>
                  </a:lnTo>
                  <a:lnTo>
                    <a:pt x="2555747" y="0"/>
                  </a:lnTo>
                  <a:close/>
                </a:path>
              </a:pathLst>
            </a:custGeom>
            <a:solidFill>
              <a:schemeClr val="accent1"/>
            </a:solidFill>
          </p:spPr>
          <p:txBody>
            <a:bodyPr lIns="0" tIns="0" rIns="0" bIns="0"/>
            <a:lstStyle/>
            <a:p>
              <a:pPr defTabSz="914159">
                <a:defRPr/>
              </a:pPr>
              <a:endParaRPr sz="1200">
                <a:solidFill>
                  <a:prstClr val="black"/>
                </a:solidFill>
              </a:endParaRPr>
            </a:p>
          </p:txBody>
        </p:sp>
        <p:sp>
          <p:nvSpPr>
            <p:cNvPr id="7" name="object 20"/>
            <p:cNvSpPr txBox="1"/>
            <p:nvPr/>
          </p:nvSpPr>
          <p:spPr>
            <a:xfrm>
              <a:off x="216936" y="1470105"/>
              <a:ext cx="2203115" cy="314754"/>
            </a:xfrm>
            <a:prstGeom prst="rect">
              <a:avLst/>
            </a:prstGeom>
          </p:spPr>
          <p:txBody>
            <a:bodyPr lIns="0" tIns="0" rIns="0" bIns="0"/>
            <a:lstStyle/>
            <a:p>
              <a:pPr marL="12700" algn="ctr" defTabSz="914159">
                <a:defRPr/>
              </a:pPr>
              <a:r>
                <a:rPr lang="ru-RU" sz="1600" spc="25" dirty="0">
                  <a:solidFill>
                    <a:srgbClr val="FFFFFF"/>
                  </a:solidFill>
                  <a:latin typeface="Impact" panose="020B0806030902050204" pitchFamily="34" charset="0"/>
                  <a:cs typeface="Arial"/>
                </a:rPr>
                <a:t>Ц</a:t>
              </a:r>
              <a:r>
                <a:rPr lang="ru-RU" sz="1600" dirty="0">
                  <a:solidFill>
                    <a:srgbClr val="FFFFFF"/>
                  </a:solidFill>
                  <a:latin typeface="Impact" panose="020B0806030902050204" pitchFamily="34" charset="0"/>
                  <a:cs typeface="Arial"/>
                </a:rPr>
                <a:t>Е</a:t>
              </a:r>
              <a:r>
                <a:rPr lang="ru-RU" sz="1600" spc="-10" dirty="0">
                  <a:solidFill>
                    <a:srgbClr val="FFFFFF"/>
                  </a:solidFill>
                  <a:latin typeface="Impact" panose="020B0806030902050204" pitchFamily="34" charset="0"/>
                  <a:cs typeface="Arial"/>
                </a:rPr>
                <a:t>Л</a:t>
              </a:r>
              <a:r>
                <a:rPr lang="ru-RU" sz="1600" dirty="0">
                  <a:solidFill>
                    <a:srgbClr val="FFFFFF"/>
                  </a:solidFill>
                  <a:latin typeface="Impact" panose="020B0806030902050204" pitchFamily="34" charset="0"/>
                  <a:cs typeface="Arial"/>
                </a:rPr>
                <a:t>Ь:</a:t>
              </a:r>
              <a:endParaRPr lang="en-US" sz="1600" spc="-10" dirty="0">
                <a:solidFill>
                  <a:prstClr val="black"/>
                </a:solidFill>
                <a:latin typeface="Impact" panose="020B0806030902050204" pitchFamily="34" charset="0"/>
                <a:cs typeface="Arial"/>
              </a:endParaRPr>
            </a:p>
          </p:txBody>
        </p:sp>
      </p:grpSp>
      <p:sp>
        <p:nvSpPr>
          <p:cNvPr id="8" name="Прямоугольник 7"/>
          <p:cNvSpPr/>
          <p:nvPr/>
        </p:nvSpPr>
        <p:spPr>
          <a:xfrm>
            <a:off x="1331641" y="642924"/>
            <a:ext cx="7812359" cy="830972"/>
          </a:xfrm>
          <a:prstGeom prst="rect">
            <a:avLst/>
          </a:prstGeom>
        </p:spPr>
        <p:txBody>
          <a:bodyPr wrap="square" lIns="91416" tIns="45708" rIns="91416" bIns="45708">
            <a:spAutoFit/>
          </a:bodyPr>
          <a:lstStyle/>
          <a:p>
            <a:pPr algn="l" defTabSz="914159">
              <a:defRPr/>
            </a:pPr>
            <a:r>
              <a:rPr lang="ru-RU" sz="1600" b="1" i="1" spc="-10" dirty="0">
                <a:solidFill>
                  <a:prstClr val="black">
                    <a:lumMod val="65000"/>
                    <a:lumOff val="35000"/>
                  </a:prstClr>
                </a:solidFill>
                <a:cs typeface="Arial"/>
              </a:rPr>
              <a:t>Обеспечение населения и бизнеса качественными и доступными государственными услугами, направленными на решение потребностей населения</a:t>
            </a:r>
          </a:p>
        </p:txBody>
      </p:sp>
      <p:grpSp>
        <p:nvGrpSpPr>
          <p:cNvPr id="9" name="Группа 47"/>
          <p:cNvGrpSpPr>
            <a:grpSpLocks/>
          </p:cNvGrpSpPr>
          <p:nvPr/>
        </p:nvGrpSpPr>
        <p:grpSpPr bwMode="auto">
          <a:xfrm>
            <a:off x="480131" y="4550918"/>
            <a:ext cx="1212392" cy="928694"/>
            <a:chOff x="299145" y="1284998"/>
            <a:chExt cx="913546" cy="636162"/>
          </a:xfrm>
        </p:grpSpPr>
        <p:pic>
          <p:nvPicPr>
            <p:cNvPr id="10" name="Picture 7" descr="L:\Новая папка (2)\For prezentations\kz_icons\MyComputer3.png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299145" y="1284998"/>
              <a:ext cx="734832" cy="63616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11" name="Picture 8" descr="L:\Новая папка (2)\For prezentations\kz_icons\e-gov.png"/>
            <p:cNvPicPr>
              <a:picLocks noChangeAspect="1"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518018" y="1489449"/>
              <a:ext cx="694673" cy="21135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sp>
        <p:nvSpPr>
          <p:cNvPr id="13" name="Прямоугольник 12"/>
          <p:cNvSpPr/>
          <p:nvPr/>
        </p:nvSpPr>
        <p:spPr>
          <a:xfrm>
            <a:off x="0" y="573632"/>
            <a:ext cx="9906000" cy="18000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16" tIns="45708" rIns="91416" bIns="45708" rtlCol="0" anchor="ctr"/>
          <a:lstStyle/>
          <a:p>
            <a:pPr algn="ctr" defTabSz="914159"/>
            <a:endParaRPr lang="ru-RU">
              <a:solidFill>
                <a:prstClr val="white"/>
              </a:solidFill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9165477" y="71414"/>
            <a:ext cx="510025" cy="252436"/>
          </a:xfrm>
          <a:prstGeom prst="rect">
            <a:avLst/>
          </a:prstGeom>
        </p:spPr>
        <p:txBody>
          <a:bodyPr vert="horz" lIns="91416" tIns="45708" rIns="91416" bIns="45708" rtlCol="0" anchor="ctr">
            <a:noAutofit/>
          </a:bodyPr>
          <a:lstStyle/>
          <a:p>
            <a:pPr algn="ctr" defTabSz="914159">
              <a:spcBef>
                <a:spcPct val="0"/>
              </a:spcBef>
            </a:pPr>
            <a:endParaRPr lang="ru-RU" sz="1600" dirty="0">
              <a:solidFill>
                <a:prstClr val="black">
                  <a:lumMod val="50000"/>
                  <a:lumOff val="50000"/>
                </a:prstClr>
              </a:solidFill>
              <a:latin typeface="Impact" panose="020B0806030902050204" pitchFamily="34" charset="0"/>
              <a:ea typeface="+mj-ea"/>
              <a:cs typeface="Arial" pitchFamily="34" charset="0"/>
            </a:endParaRPr>
          </a:p>
        </p:txBody>
      </p:sp>
      <p:grpSp>
        <p:nvGrpSpPr>
          <p:cNvPr id="15" name="Группа 14"/>
          <p:cNvGrpSpPr/>
          <p:nvPr/>
        </p:nvGrpSpPr>
        <p:grpSpPr>
          <a:xfrm>
            <a:off x="-612576" y="1553358"/>
            <a:ext cx="3631763" cy="2468000"/>
            <a:chOff x="-503663" y="638063"/>
            <a:chExt cx="4166795" cy="3078969"/>
          </a:xfrm>
        </p:grpSpPr>
        <p:sp>
          <p:nvSpPr>
            <p:cNvPr id="16" name="AutoShape 22"/>
            <p:cNvSpPr>
              <a:spLocks/>
            </p:cNvSpPr>
            <p:nvPr/>
          </p:nvSpPr>
          <p:spPr bwMode="auto">
            <a:xfrm>
              <a:off x="291568" y="2008345"/>
              <a:ext cx="3371564" cy="1708687"/>
            </a:xfrm>
            <a:custGeom>
              <a:avLst/>
              <a:gdLst>
                <a:gd name="T0" fmla="*/ 1704181 w 21600"/>
                <a:gd name="T1" fmla="*/ 715170 h 21600"/>
                <a:gd name="T2" fmla="*/ 1704181 w 21600"/>
                <a:gd name="T3" fmla="*/ 715170 h 21600"/>
                <a:gd name="T4" fmla="*/ 1704181 w 21600"/>
                <a:gd name="T5" fmla="*/ 715170 h 21600"/>
                <a:gd name="T6" fmla="*/ 1704181 w 21600"/>
                <a:gd name="T7" fmla="*/ 715170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>
                  <a:moveTo>
                    <a:pt x="21600" y="10692"/>
                  </a:moveTo>
                  <a:lnTo>
                    <a:pt x="13491" y="21599"/>
                  </a:lnTo>
                  <a:lnTo>
                    <a:pt x="0" y="15007"/>
                  </a:lnTo>
                  <a:lnTo>
                    <a:pt x="2384" y="8126"/>
                  </a:lnTo>
                  <a:lnTo>
                    <a:pt x="8762" y="0"/>
                  </a:lnTo>
                  <a:lnTo>
                    <a:pt x="19205" y="4626"/>
                  </a:lnTo>
                  <a:lnTo>
                    <a:pt x="21600" y="10692"/>
                  </a:lnTo>
                  <a:close/>
                </a:path>
              </a:pathLst>
            </a:custGeom>
            <a:solidFill>
              <a:schemeClr val="accent5">
                <a:lumMod val="20000"/>
                <a:lumOff val="80000"/>
              </a:schemeClr>
            </a:solidFill>
            <a:ln w="12700" cap="flat" cmpd="sng">
              <a:noFill/>
              <a:prstDash val="solid"/>
              <a:miter lim="0"/>
              <a:headEnd/>
              <a:tailEnd/>
            </a:ln>
            <a:effectLst/>
            <a:extLst/>
          </p:spPr>
          <p:txBody>
            <a:bodyPr lIns="0" tIns="0" rIns="0" bIns="0"/>
            <a:lstStyle/>
            <a:p>
              <a:pPr defTabSz="914159"/>
              <a:endParaRPr lang="en-US" sz="1100">
                <a:solidFill>
                  <a:prstClr val="black"/>
                </a:solidFill>
              </a:endParaRPr>
            </a:p>
          </p:txBody>
        </p:sp>
        <p:grpSp>
          <p:nvGrpSpPr>
            <p:cNvPr id="17" name="Группа 51"/>
            <p:cNvGrpSpPr/>
            <p:nvPr/>
          </p:nvGrpSpPr>
          <p:grpSpPr>
            <a:xfrm>
              <a:off x="-503663" y="638063"/>
              <a:ext cx="4141609" cy="3053711"/>
              <a:chOff x="-503663" y="638063"/>
              <a:chExt cx="4141609" cy="3053711"/>
            </a:xfrm>
          </p:grpSpPr>
          <p:sp>
            <p:nvSpPr>
              <p:cNvPr id="18" name="AutoShape 29"/>
              <p:cNvSpPr>
                <a:spLocks/>
              </p:cNvSpPr>
              <p:nvPr/>
            </p:nvSpPr>
            <p:spPr bwMode="auto">
              <a:xfrm>
                <a:off x="2298427" y="2336894"/>
                <a:ext cx="1339519" cy="1342674"/>
              </a:xfrm>
              <a:custGeom>
                <a:avLst/>
                <a:gdLst>
                  <a:gd name="T0" fmla="*/ 677070 w 21600"/>
                  <a:gd name="T1" fmla="*/ 561976 h 21600"/>
                  <a:gd name="T2" fmla="*/ 677070 w 21600"/>
                  <a:gd name="T3" fmla="*/ 561976 h 21600"/>
                  <a:gd name="T4" fmla="*/ 677070 w 21600"/>
                  <a:gd name="T5" fmla="*/ 561976 h 21600"/>
                  <a:gd name="T6" fmla="*/ 677070 w 21600"/>
                  <a:gd name="T7" fmla="*/ 561976 h 21600"/>
                  <a:gd name="T8" fmla="*/ 0 60000 65536"/>
                  <a:gd name="T9" fmla="*/ 0 60000 65536"/>
                  <a:gd name="T10" fmla="*/ 0 60000 65536"/>
                  <a:gd name="T11" fmla="*/ 0 60000 6553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5573" y="0"/>
                    </a:moveTo>
                    <a:lnTo>
                      <a:pt x="15801" y="366"/>
                    </a:lnTo>
                    <a:lnTo>
                      <a:pt x="25" y="11257"/>
                    </a:lnTo>
                    <a:lnTo>
                      <a:pt x="0" y="11257"/>
                    </a:lnTo>
                    <a:lnTo>
                      <a:pt x="1418" y="21416"/>
                    </a:lnTo>
                    <a:lnTo>
                      <a:pt x="1190" y="21599"/>
                    </a:lnTo>
                    <a:lnTo>
                      <a:pt x="21599" y="7718"/>
                    </a:lnTo>
                    <a:lnTo>
                      <a:pt x="15573" y="0"/>
                    </a:ln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  <a:effectLst/>
              <a:extLst/>
            </p:spPr>
            <p:txBody>
              <a:bodyPr lIns="0" tIns="0" rIns="0" bIns="0"/>
              <a:lstStyle/>
              <a:p>
                <a:pPr defTabSz="914159"/>
                <a:endParaRPr lang="en-US" sz="1100">
                  <a:solidFill>
                    <a:prstClr val="black"/>
                  </a:solidFill>
                </a:endParaRPr>
              </a:p>
            </p:txBody>
          </p:sp>
          <p:grpSp>
            <p:nvGrpSpPr>
              <p:cNvPr id="19" name="Группа 53"/>
              <p:cNvGrpSpPr/>
              <p:nvPr/>
            </p:nvGrpSpPr>
            <p:grpSpPr>
              <a:xfrm>
                <a:off x="-503663" y="638063"/>
                <a:ext cx="3741510" cy="3053711"/>
                <a:chOff x="-503663" y="638063"/>
                <a:chExt cx="3741510" cy="3053711"/>
              </a:xfrm>
            </p:grpSpPr>
            <p:sp>
              <p:nvSpPr>
                <p:cNvPr id="20" name="Прямоугольник 19"/>
                <p:cNvSpPr/>
                <p:nvPr/>
              </p:nvSpPr>
              <p:spPr>
                <a:xfrm>
                  <a:off x="-503663" y="822015"/>
                  <a:ext cx="1923414" cy="474201"/>
                </a:xfrm>
                <a:prstGeom prst="rect">
                  <a:avLst/>
                </a:prstGeom>
              </p:spPr>
              <p:txBody>
                <a:bodyPr wrap="square">
                  <a:spAutoFit/>
                </a:bodyPr>
                <a:lstStyle/>
                <a:p>
                  <a:pPr defTabSz="914159">
                    <a:lnSpc>
                      <a:spcPct val="85000"/>
                    </a:lnSpc>
                    <a:spcAft>
                      <a:spcPts val="600"/>
                    </a:spcAft>
                    <a:buClr>
                      <a:srgbClr val="FFE600"/>
                    </a:buClr>
                    <a:buSzPct val="70000"/>
                  </a:pPr>
                  <a:r>
                    <a:rPr lang="ru-RU" sz="1100" dirty="0">
                      <a:solidFill>
                        <a:srgbClr val="1F536B"/>
                      </a:solidFill>
                      <a:latin typeface="Myriad Pro" panose="020B0503030403020204" pitchFamily="34" charset="0"/>
                    </a:rPr>
                    <a:t>Архитектура </a:t>
                  </a:r>
                  <a:br>
                    <a:rPr lang="en-US" sz="1100" dirty="0">
                      <a:solidFill>
                        <a:srgbClr val="1F536B"/>
                      </a:solidFill>
                      <a:latin typeface="Myriad Pro" panose="020B0503030403020204" pitchFamily="34" charset="0"/>
                    </a:rPr>
                  </a:br>
                  <a:r>
                    <a:rPr lang="ru-RU" sz="1100" dirty="0">
                      <a:solidFill>
                        <a:srgbClr val="1F536B"/>
                      </a:solidFill>
                      <a:latin typeface="Myriad Pro" panose="020B0503030403020204" pitchFamily="34" charset="0"/>
                    </a:rPr>
                    <a:t>деятельности</a:t>
                  </a:r>
                </a:p>
              </p:txBody>
            </p:sp>
            <p:sp>
              <p:nvSpPr>
                <p:cNvPr id="21" name="AutoShape 33"/>
                <p:cNvSpPr>
                  <a:spLocks/>
                </p:cNvSpPr>
                <p:nvPr/>
              </p:nvSpPr>
              <p:spPr bwMode="auto">
                <a:xfrm>
                  <a:off x="736260" y="1618611"/>
                  <a:ext cx="2501587" cy="1361640"/>
                </a:xfrm>
                <a:custGeom>
                  <a:avLst/>
                  <a:gdLst>
                    <a:gd name="T0" fmla="*/ 1264445 w 21600"/>
                    <a:gd name="T1" fmla="*/ 569913 h 21600"/>
                    <a:gd name="T2" fmla="*/ 1264445 w 21600"/>
                    <a:gd name="T3" fmla="*/ 569913 h 21600"/>
                    <a:gd name="T4" fmla="*/ 1264445 w 21600"/>
                    <a:gd name="T5" fmla="*/ 569913 h 21600"/>
                    <a:gd name="T6" fmla="*/ 1264445 w 21600"/>
                    <a:gd name="T7" fmla="*/ 569913 h 21600"/>
                    <a:gd name="T8" fmla="*/ 0 60000 65536"/>
                    <a:gd name="T9" fmla="*/ 0 60000 65536"/>
                    <a:gd name="T10" fmla="*/ 0 60000 65536"/>
                    <a:gd name="T11" fmla="*/ 0 60000 65536"/>
                  </a:gdLst>
                  <a:ahLst/>
                  <a:cxnLst>
                    <a:cxn ang="T8">
                      <a:pos x="T0" y="T1"/>
                    </a:cxn>
                    <a:cxn ang="T9">
                      <a:pos x="T2" y="T3"/>
                    </a:cxn>
                    <a:cxn ang="T10">
                      <a:pos x="T4" y="T5"/>
                    </a:cxn>
                    <a:cxn ang="T11">
                      <a:pos x="T6" y="T7"/>
                    </a:cxn>
                  </a:cxnLst>
                  <a:rect l="0" t="0" r="r" b="b"/>
                  <a:pathLst>
                    <a:path w="21600" h="21600">
                      <a:moveTo>
                        <a:pt x="21599" y="11461"/>
                      </a:moveTo>
                      <a:lnTo>
                        <a:pt x="13491" y="21599"/>
                      </a:lnTo>
                      <a:lnTo>
                        <a:pt x="0" y="15432"/>
                      </a:lnTo>
                      <a:lnTo>
                        <a:pt x="3186" y="6828"/>
                      </a:lnTo>
                      <a:lnTo>
                        <a:pt x="8989" y="0"/>
                      </a:lnTo>
                      <a:lnTo>
                        <a:pt x="18359" y="3850"/>
                      </a:lnTo>
                      <a:lnTo>
                        <a:pt x="21599" y="11461"/>
                      </a:lnTo>
                      <a:close/>
                    </a:path>
                  </a:pathLst>
                </a:custGeom>
                <a:solidFill>
                  <a:schemeClr val="accent5">
                    <a:lumMod val="20000"/>
                    <a:lumOff val="80000"/>
                  </a:schemeClr>
                </a:solidFill>
                <a:ln w="12700" cap="flat" cmpd="sng">
                  <a:noFill/>
                  <a:prstDash val="solid"/>
                  <a:miter lim="0"/>
                  <a:headEnd/>
                  <a:tailEnd/>
                </a:ln>
                <a:effectLst/>
                <a:extLst/>
              </p:spPr>
              <p:txBody>
                <a:bodyPr lIns="0" tIns="0" rIns="0" bIns="0"/>
                <a:lstStyle/>
                <a:p>
                  <a:pPr defTabSz="914159"/>
                  <a:endParaRPr lang="en-US" sz="1100">
                    <a:solidFill>
                      <a:prstClr val="black"/>
                    </a:solidFill>
                  </a:endParaRPr>
                </a:p>
              </p:txBody>
            </p:sp>
            <p:sp>
              <p:nvSpPr>
                <p:cNvPr id="22" name="AutoShape 43"/>
                <p:cNvSpPr>
                  <a:spLocks/>
                </p:cNvSpPr>
                <p:nvPr/>
              </p:nvSpPr>
              <p:spPr bwMode="auto">
                <a:xfrm>
                  <a:off x="2208530" y="1865092"/>
                  <a:ext cx="1016023" cy="1086657"/>
                </a:xfrm>
                <a:custGeom>
                  <a:avLst/>
                  <a:gdLst>
                    <a:gd name="T0" fmla="*/ 513557 w 21600"/>
                    <a:gd name="T1" fmla="*/ 454819 h 21600"/>
                    <a:gd name="T2" fmla="*/ 513557 w 21600"/>
                    <a:gd name="T3" fmla="*/ 454819 h 21600"/>
                    <a:gd name="T4" fmla="*/ 513557 w 21600"/>
                    <a:gd name="T5" fmla="*/ 454819 h 21600"/>
                    <a:gd name="T6" fmla="*/ 513557 w 21600"/>
                    <a:gd name="T7" fmla="*/ 454819 h 21600"/>
                    <a:gd name="T8" fmla="*/ 0 60000 65536"/>
                    <a:gd name="T9" fmla="*/ 0 60000 65536"/>
                    <a:gd name="T10" fmla="*/ 0 60000 65536"/>
                    <a:gd name="T11" fmla="*/ 0 60000 65536"/>
                  </a:gdLst>
                  <a:ahLst/>
                  <a:cxnLst>
                    <a:cxn ang="T8">
                      <a:pos x="T0" y="T1"/>
                    </a:cxn>
                    <a:cxn ang="T9">
                      <a:pos x="T2" y="T3"/>
                    </a:cxn>
                    <a:cxn ang="T10">
                      <a:pos x="T4" y="T5"/>
                    </a:cxn>
                    <a:cxn ang="T11">
                      <a:pos x="T6" y="T7"/>
                    </a:cxn>
                  </a:cxnLst>
                  <a:rect l="0" t="0" r="r" b="b"/>
                  <a:pathLst>
                    <a:path w="21600" h="21600">
                      <a:moveTo>
                        <a:pt x="13954" y="0"/>
                      </a:moveTo>
                      <a:lnTo>
                        <a:pt x="0" y="8971"/>
                      </a:lnTo>
                      <a:lnTo>
                        <a:pt x="1936" y="21600"/>
                      </a:lnTo>
                      <a:lnTo>
                        <a:pt x="20131" y="10064"/>
                      </a:lnTo>
                      <a:lnTo>
                        <a:pt x="21600" y="9122"/>
                      </a:lnTo>
                      <a:lnTo>
                        <a:pt x="13954" y="0"/>
                      </a:lnTo>
                      <a:close/>
                    </a:path>
                  </a:pathLst>
                </a:custGeom>
                <a:solidFill>
                  <a:srgbClr val="00B0F0"/>
                </a:solidFill>
                <a:ln w="12700" cap="flat" cmpd="sng">
                  <a:noFill/>
                  <a:prstDash val="solid"/>
                  <a:miter lim="0"/>
                  <a:headEnd/>
                  <a:tailEnd/>
                </a:ln>
                <a:effectLst/>
                <a:extLst/>
              </p:spPr>
              <p:txBody>
                <a:bodyPr lIns="0" tIns="0" rIns="0" bIns="0"/>
                <a:lstStyle/>
                <a:p>
                  <a:pPr defTabSz="914159"/>
                  <a:endParaRPr lang="en-US" sz="1100">
                    <a:solidFill>
                      <a:prstClr val="black"/>
                    </a:solidFill>
                  </a:endParaRPr>
                </a:p>
              </p:txBody>
            </p:sp>
            <p:sp>
              <p:nvSpPr>
                <p:cNvPr id="23" name="AutoShape 47"/>
                <p:cNvSpPr>
                  <a:spLocks/>
                </p:cNvSpPr>
                <p:nvPr/>
              </p:nvSpPr>
              <p:spPr bwMode="auto">
                <a:xfrm>
                  <a:off x="1069951" y="1138512"/>
                  <a:ext cx="1730953" cy="1130689"/>
                </a:xfrm>
                <a:custGeom>
                  <a:avLst/>
                  <a:gdLst>
                    <a:gd name="T0" fmla="*/ 819150 w 21600"/>
                    <a:gd name="T1" fmla="*/ 422276 h 21600"/>
                    <a:gd name="T2" fmla="*/ 819150 w 21600"/>
                    <a:gd name="T3" fmla="*/ 422276 h 21600"/>
                    <a:gd name="T4" fmla="*/ 819150 w 21600"/>
                    <a:gd name="T5" fmla="*/ 422276 h 21600"/>
                    <a:gd name="T6" fmla="*/ 819150 w 21600"/>
                    <a:gd name="T7" fmla="*/ 422276 h 21600"/>
                    <a:gd name="T8" fmla="*/ 0 60000 65536"/>
                    <a:gd name="T9" fmla="*/ 0 60000 65536"/>
                    <a:gd name="T10" fmla="*/ 0 60000 65536"/>
                    <a:gd name="T11" fmla="*/ 0 60000 65536"/>
                  </a:gdLst>
                  <a:ahLst/>
                  <a:cxnLst>
                    <a:cxn ang="T8">
                      <a:pos x="T0" y="T1"/>
                    </a:cxn>
                    <a:cxn ang="T9">
                      <a:pos x="T2" y="T3"/>
                    </a:cxn>
                    <a:cxn ang="T10">
                      <a:pos x="T4" y="T5"/>
                    </a:cxn>
                    <a:cxn ang="T11">
                      <a:pos x="T6" y="T7"/>
                    </a:cxn>
                  </a:cxnLst>
                  <a:rect l="0" t="0" r="r" b="b"/>
                  <a:pathLst>
                    <a:path w="21600" h="21600">
                      <a:moveTo>
                        <a:pt x="21600" y="12830"/>
                      </a:moveTo>
                      <a:lnTo>
                        <a:pt x="13437" y="21600"/>
                      </a:lnTo>
                      <a:lnTo>
                        <a:pt x="0" y="16200"/>
                      </a:lnTo>
                      <a:lnTo>
                        <a:pt x="4918" y="4628"/>
                      </a:lnTo>
                      <a:lnTo>
                        <a:pt x="9376" y="0"/>
                      </a:lnTo>
                      <a:lnTo>
                        <a:pt x="16618" y="2639"/>
                      </a:lnTo>
                      <a:lnTo>
                        <a:pt x="21600" y="12830"/>
                      </a:lnTo>
                      <a:close/>
                    </a:path>
                  </a:pathLst>
                </a:custGeom>
                <a:solidFill>
                  <a:schemeClr val="accent5">
                    <a:lumMod val="20000"/>
                    <a:lumOff val="80000"/>
                  </a:schemeClr>
                </a:solidFill>
                <a:ln w="12700" cap="flat" cmpd="sng">
                  <a:noFill/>
                  <a:prstDash val="solid"/>
                  <a:miter lim="0"/>
                  <a:headEnd/>
                  <a:tailEnd/>
                </a:ln>
                <a:effectLst/>
                <a:extLst/>
              </p:spPr>
              <p:txBody>
                <a:bodyPr lIns="0" tIns="0" rIns="0" bIns="0"/>
                <a:lstStyle/>
                <a:p>
                  <a:pPr defTabSz="914159"/>
                  <a:endParaRPr lang="en-US" sz="1100">
                    <a:solidFill>
                      <a:prstClr val="black"/>
                    </a:solidFill>
                  </a:endParaRPr>
                </a:p>
              </p:txBody>
            </p:sp>
            <p:sp>
              <p:nvSpPr>
                <p:cNvPr id="24" name="AutoShape 50"/>
                <p:cNvSpPr>
                  <a:spLocks/>
                </p:cNvSpPr>
                <p:nvPr/>
              </p:nvSpPr>
              <p:spPr bwMode="auto">
                <a:xfrm>
                  <a:off x="1054900" y="1384991"/>
                  <a:ext cx="1109758" cy="877775"/>
                </a:xfrm>
                <a:custGeom>
                  <a:avLst/>
                  <a:gdLst>
                    <a:gd name="T0" fmla="*/ 506413 w 21600"/>
                    <a:gd name="T1" fmla="*/ 327820 h 21600"/>
                    <a:gd name="T2" fmla="*/ 506413 w 21600"/>
                    <a:gd name="T3" fmla="*/ 327820 h 21600"/>
                    <a:gd name="T4" fmla="*/ 506413 w 21600"/>
                    <a:gd name="T5" fmla="*/ 327820 h 21600"/>
                    <a:gd name="T6" fmla="*/ 506413 w 21600"/>
                    <a:gd name="T7" fmla="*/ 327820 h 21600"/>
                    <a:gd name="T8" fmla="*/ 0 60000 65536"/>
                    <a:gd name="T9" fmla="*/ 0 60000 65536"/>
                    <a:gd name="T10" fmla="*/ 0 60000 65536"/>
                    <a:gd name="T11" fmla="*/ 0 60000 65536"/>
                  </a:gdLst>
                  <a:ahLst/>
                  <a:cxnLst>
                    <a:cxn ang="T8">
                      <a:pos x="T0" y="T1"/>
                    </a:cxn>
                    <a:cxn ang="T9">
                      <a:pos x="T2" y="T3"/>
                    </a:cxn>
                    <a:cxn ang="T10">
                      <a:pos x="T4" y="T5"/>
                    </a:cxn>
                    <a:cxn ang="T11">
                      <a:pos x="T6" y="T7"/>
                    </a:cxn>
                  </a:cxnLst>
                  <a:rect l="0" t="0" r="r" b="b"/>
                  <a:pathLst>
                    <a:path w="21600" h="21600">
                      <a:moveTo>
                        <a:pt x="7820" y="0"/>
                      </a:moveTo>
                      <a:lnTo>
                        <a:pt x="0" y="14748"/>
                      </a:lnTo>
                      <a:lnTo>
                        <a:pt x="1388" y="15167"/>
                      </a:lnTo>
                      <a:lnTo>
                        <a:pt x="20144" y="21181"/>
                      </a:lnTo>
                      <a:lnTo>
                        <a:pt x="21600" y="21600"/>
                      </a:lnTo>
                      <a:lnTo>
                        <a:pt x="19636" y="3661"/>
                      </a:lnTo>
                      <a:lnTo>
                        <a:pt x="7820" y="0"/>
                      </a:lnTo>
                      <a:close/>
                    </a:path>
                  </a:pathLst>
                </a:custGeom>
                <a:solidFill>
                  <a:schemeClr val="accent5">
                    <a:lumMod val="40000"/>
                    <a:lumOff val="60000"/>
                  </a:schemeClr>
                </a:solidFill>
                <a:ln>
                  <a:noFill/>
                </a:ln>
                <a:effectLst/>
                <a:extLst/>
              </p:spPr>
              <p:txBody>
                <a:bodyPr lIns="0" tIns="0" rIns="0" bIns="0"/>
                <a:lstStyle/>
                <a:p>
                  <a:pPr defTabSz="914159"/>
                  <a:endParaRPr lang="en-US" sz="1100">
                    <a:solidFill>
                      <a:prstClr val="black"/>
                    </a:solidFill>
                  </a:endParaRPr>
                </a:p>
              </p:txBody>
            </p:sp>
            <p:sp>
              <p:nvSpPr>
                <p:cNvPr id="25" name="AutoShape 57"/>
                <p:cNvSpPr>
                  <a:spLocks/>
                </p:cNvSpPr>
                <p:nvPr/>
              </p:nvSpPr>
              <p:spPr bwMode="auto">
                <a:xfrm>
                  <a:off x="2099581" y="1306550"/>
                  <a:ext cx="734648" cy="962789"/>
                </a:xfrm>
                <a:custGeom>
                  <a:avLst/>
                  <a:gdLst>
                    <a:gd name="T0" fmla="*/ 347663 w 21600"/>
                    <a:gd name="T1" fmla="*/ 359570 h 21600"/>
                    <a:gd name="T2" fmla="*/ 347663 w 21600"/>
                    <a:gd name="T3" fmla="*/ 359570 h 21600"/>
                    <a:gd name="T4" fmla="*/ 347663 w 21600"/>
                    <a:gd name="T5" fmla="*/ 359570 h 21600"/>
                    <a:gd name="T6" fmla="*/ 347663 w 21600"/>
                    <a:gd name="T7" fmla="*/ 359570 h 21600"/>
                    <a:gd name="T8" fmla="*/ 0 60000 65536"/>
                    <a:gd name="T9" fmla="*/ 0 60000 65536"/>
                    <a:gd name="T10" fmla="*/ 0 60000 65536"/>
                    <a:gd name="T11" fmla="*/ 0 60000 65536"/>
                  </a:gdLst>
                  <a:ahLst/>
                  <a:cxnLst>
                    <a:cxn ang="T8">
                      <a:pos x="T0" y="T1"/>
                    </a:cxn>
                    <a:cxn ang="T9">
                      <a:pos x="T2" y="T3"/>
                    </a:cxn>
                    <a:cxn ang="T10">
                      <a:pos x="T4" y="T5"/>
                    </a:cxn>
                    <a:cxn ang="T11">
                      <a:pos x="T6" y="T7"/>
                    </a:cxn>
                  </a:cxnLst>
                  <a:rect l="0" t="0" r="r" b="b"/>
                  <a:pathLst>
                    <a:path w="21600" h="21600">
                      <a:moveTo>
                        <a:pt x="10405" y="0"/>
                      </a:moveTo>
                      <a:lnTo>
                        <a:pt x="0" y="5674"/>
                      </a:lnTo>
                      <a:lnTo>
                        <a:pt x="2810" y="21599"/>
                      </a:lnTo>
                      <a:lnTo>
                        <a:pt x="21599" y="11491"/>
                      </a:lnTo>
                      <a:lnTo>
                        <a:pt x="15780" y="5578"/>
                      </a:lnTo>
                      <a:lnTo>
                        <a:pt x="10405" y="0"/>
                      </a:lnTo>
                      <a:close/>
                    </a:path>
                  </a:pathLst>
                </a:custGeom>
                <a:solidFill>
                  <a:schemeClr val="accent5">
                    <a:lumMod val="40000"/>
                    <a:lumOff val="60000"/>
                  </a:schemeClr>
                </a:solidFill>
                <a:ln>
                  <a:noFill/>
                </a:ln>
                <a:effectLst/>
                <a:extLst/>
              </p:spPr>
              <p:txBody>
                <a:bodyPr lIns="0" tIns="0" rIns="0" bIns="0"/>
                <a:lstStyle/>
                <a:p>
                  <a:pPr defTabSz="914159"/>
                  <a:endParaRPr lang="en-US" sz="1100">
                    <a:solidFill>
                      <a:prstClr val="black"/>
                    </a:solidFill>
                  </a:endParaRPr>
                </a:p>
              </p:txBody>
            </p:sp>
            <p:grpSp>
              <p:nvGrpSpPr>
                <p:cNvPr id="26" name="Группа 60"/>
                <p:cNvGrpSpPr/>
                <p:nvPr/>
              </p:nvGrpSpPr>
              <p:grpSpPr>
                <a:xfrm>
                  <a:off x="1509461" y="638063"/>
                  <a:ext cx="926964" cy="869149"/>
                  <a:chOff x="-1842580" y="2196167"/>
                  <a:chExt cx="463078" cy="342918"/>
                </a:xfrm>
                <a:solidFill>
                  <a:schemeClr val="accent1"/>
                </a:solidFill>
              </p:grpSpPr>
              <p:sp>
                <p:nvSpPr>
                  <p:cNvPr id="33" name="AutoShape 61"/>
                  <p:cNvSpPr>
                    <a:spLocks/>
                  </p:cNvSpPr>
                  <p:nvPr/>
                </p:nvSpPr>
                <p:spPr bwMode="auto">
                  <a:xfrm>
                    <a:off x="-1842580" y="2196167"/>
                    <a:ext cx="463078" cy="342918"/>
                  </a:xfrm>
                  <a:custGeom>
                    <a:avLst/>
                    <a:gdLst>
                      <a:gd name="T0" fmla="*/ 375445 w 21600"/>
                      <a:gd name="T1" fmla="*/ 277813 h 21600"/>
                      <a:gd name="T2" fmla="*/ 375445 w 21600"/>
                      <a:gd name="T3" fmla="*/ 277813 h 21600"/>
                      <a:gd name="T4" fmla="*/ 375445 w 21600"/>
                      <a:gd name="T5" fmla="*/ 277813 h 21600"/>
                      <a:gd name="T6" fmla="*/ 375445 w 21600"/>
                      <a:gd name="T7" fmla="*/ 277813 h 21600"/>
                      <a:gd name="T8" fmla="*/ 0 60000 65536"/>
                      <a:gd name="T9" fmla="*/ 0 60000 65536"/>
                      <a:gd name="T10" fmla="*/ 0 60000 65536"/>
                      <a:gd name="T11" fmla="*/ 0 60000 65536"/>
                    </a:gdLst>
                    <a:ahLst/>
                    <a:cxnLst>
                      <a:cxn ang="T8">
                        <a:pos x="T0" y="T1"/>
                      </a:cxn>
                      <a:cxn ang="T9">
                        <a:pos x="T2" y="T3"/>
                      </a:cxn>
                      <a:cxn ang="T10">
                        <a:pos x="T4" y="T5"/>
                      </a:cxn>
                      <a:cxn ang="T11">
                        <a:pos x="T6" y="T7"/>
                      </a:cxn>
                    </a:cxnLst>
                    <a:rect l="0" t="0" r="r" b="b"/>
                    <a:pathLst>
                      <a:path w="21600" h="21600">
                        <a:moveTo>
                          <a:pt x="21599" y="15552"/>
                        </a:moveTo>
                        <a:lnTo>
                          <a:pt x="13425" y="21600"/>
                        </a:lnTo>
                        <a:lnTo>
                          <a:pt x="0" y="17712"/>
                        </a:lnTo>
                        <a:lnTo>
                          <a:pt x="10777" y="0"/>
                        </a:lnTo>
                        <a:lnTo>
                          <a:pt x="21599" y="15552"/>
                        </a:lnTo>
                        <a:close/>
                      </a:path>
                    </a:pathLst>
                  </a:custGeom>
                  <a:grpFill/>
                  <a:ln w="12700" cap="flat" cmpd="sng">
                    <a:noFill/>
                    <a:prstDash val="solid"/>
                    <a:miter lim="0"/>
                    <a:headEnd/>
                    <a:tailEnd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blurRad="63500" dist="38099" dir="2700000" algn="ctr" rotWithShape="0">
                            <a:srgbClr val="000000">
                              <a:alpha val="74997"/>
                            </a:srgbClr>
                          </a:outerShdw>
                        </a:effectLst>
                      </a14:hiddenEffects>
                    </a:ext>
                  </a:extLst>
                </p:spPr>
                <p:txBody>
                  <a:bodyPr lIns="0" tIns="0" rIns="0" bIns="0"/>
                  <a:lstStyle/>
                  <a:p>
                    <a:pPr defTabSz="914159"/>
                    <a:endParaRPr lang="en-US" sz="1100">
                      <a:solidFill>
                        <a:srgbClr val="FFE600"/>
                      </a:solidFill>
                    </a:endParaRPr>
                  </a:p>
                </p:txBody>
              </p:sp>
              <p:sp>
                <p:nvSpPr>
                  <p:cNvPr id="34" name="AutoShape 64"/>
                  <p:cNvSpPr>
                    <a:spLocks/>
                  </p:cNvSpPr>
                  <p:nvPr/>
                </p:nvSpPr>
                <p:spPr bwMode="auto">
                  <a:xfrm>
                    <a:off x="-1611447" y="2197921"/>
                    <a:ext cx="227134" cy="331161"/>
                  </a:xfrm>
                  <a:custGeom>
                    <a:avLst/>
                    <a:gdLst>
                      <a:gd name="T0" fmla="*/ 184150 w 21600"/>
                      <a:gd name="T1" fmla="*/ 268288 h 21600"/>
                      <a:gd name="T2" fmla="*/ 184150 w 21600"/>
                      <a:gd name="T3" fmla="*/ 268288 h 21600"/>
                      <a:gd name="T4" fmla="*/ 184150 w 21600"/>
                      <a:gd name="T5" fmla="*/ 268288 h 21600"/>
                      <a:gd name="T6" fmla="*/ 184150 w 21600"/>
                      <a:gd name="T7" fmla="*/ 268288 h 21600"/>
                      <a:gd name="T8" fmla="*/ 0 60000 65536"/>
                      <a:gd name="T9" fmla="*/ 0 60000 65536"/>
                      <a:gd name="T10" fmla="*/ 0 60000 65536"/>
                      <a:gd name="T11" fmla="*/ 0 60000 65536"/>
                    </a:gdLst>
                    <a:ahLst/>
                    <a:cxnLst>
                      <a:cxn ang="T8">
                        <a:pos x="T0" y="T1"/>
                      </a:cxn>
                      <a:cxn ang="T9">
                        <a:pos x="T2" y="T3"/>
                      </a:cxn>
                      <a:cxn ang="T10">
                        <a:pos x="T4" y="T5"/>
                      </a:cxn>
                      <a:cxn ang="T11">
                        <a:pos x="T6" y="T7"/>
                      </a:cxn>
                    </a:cxnLst>
                    <a:rect l="0" t="0" r="r" b="b"/>
                    <a:pathLst>
                      <a:path w="21600" h="21600">
                        <a:moveTo>
                          <a:pt x="0" y="0"/>
                        </a:moveTo>
                        <a:lnTo>
                          <a:pt x="5306" y="21600"/>
                        </a:lnTo>
                        <a:lnTo>
                          <a:pt x="21599" y="15401"/>
                        </a:lnTo>
                        <a:lnTo>
                          <a:pt x="21413" y="15592"/>
                        </a:lnTo>
                        <a:lnTo>
                          <a:pt x="0" y="0"/>
                        </a:lnTo>
                        <a:close/>
                      </a:path>
                    </a:pathLst>
                  </a:custGeom>
                  <a:solidFill>
                    <a:schemeClr val="accent5">
                      <a:lumMod val="75000"/>
                    </a:schemeClr>
                  </a:solidFill>
                  <a:ln w="12700" cap="flat" cmpd="sng">
                    <a:noFill/>
                    <a:prstDash val="solid"/>
                    <a:miter lim="0"/>
                    <a:headEnd/>
                    <a:tailEnd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blurRad="63500" dist="38099" dir="2700000" algn="ctr" rotWithShape="0">
                            <a:srgbClr val="000000">
                              <a:alpha val="74997"/>
                            </a:srgbClr>
                          </a:outerShdw>
                        </a:effectLst>
                      </a14:hiddenEffects>
                    </a:ext>
                  </a:extLst>
                </p:spPr>
                <p:txBody>
                  <a:bodyPr lIns="0" tIns="0" rIns="0" bIns="0"/>
                  <a:lstStyle/>
                  <a:p>
                    <a:pPr defTabSz="914159"/>
                    <a:endParaRPr lang="en-US" sz="1100">
                      <a:solidFill>
                        <a:prstClr val="black"/>
                      </a:solidFill>
                    </a:endParaRPr>
                  </a:p>
                </p:txBody>
              </p:sp>
            </p:grpSp>
            <p:sp>
              <p:nvSpPr>
                <p:cNvPr id="27" name="AutoShape 36"/>
                <p:cNvSpPr>
                  <a:spLocks/>
                </p:cNvSpPr>
                <p:nvPr/>
              </p:nvSpPr>
              <p:spPr bwMode="auto">
                <a:xfrm>
                  <a:off x="663238" y="2058584"/>
                  <a:ext cx="1610001" cy="921667"/>
                </a:xfrm>
                <a:custGeom>
                  <a:avLst/>
                  <a:gdLst>
                    <a:gd name="T0" fmla="*/ 785813 w 21600"/>
                    <a:gd name="T1" fmla="*/ 385763 h 21600"/>
                    <a:gd name="T2" fmla="*/ 785813 w 21600"/>
                    <a:gd name="T3" fmla="*/ 385763 h 21600"/>
                    <a:gd name="T4" fmla="*/ 785813 w 21600"/>
                    <a:gd name="T5" fmla="*/ 385763 h 21600"/>
                    <a:gd name="T6" fmla="*/ 785813 w 21600"/>
                    <a:gd name="T7" fmla="*/ 385763 h 21600"/>
                    <a:gd name="T8" fmla="*/ 0 60000 65536"/>
                    <a:gd name="T9" fmla="*/ 0 60000 65536"/>
                    <a:gd name="T10" fmla="*/ 0 60000 65536"/>
                    <a:gd name="T11" fmla="*/ 0 60000 65536"/>
                  </a:gdLst>
                  <a:ahLst/>
                  <a:cxnLst>
                    <a:cxn ang="T8">
                      <a:pos x="T0" y="T1"/>
                    </a:cxn>
                    <a:cxn ang="T9">
                      <a:pos x="T2" y="T3"/>
                    </a:cxn>
                    <a:cxn ang="T10">
                      <a:pos x="T4" y="T5"/>
                    </a:cxn>
                    <a:cxn ang="T11">
                      <a:pos x="T6" y="T7"/>
                    </a:cxn>
                  </a:cxnLst>
                  <a:rect l="0" t="0" r="r" b="b"/>
                  <a:pathLst>
                    <a:path w="21600" h="21600">
                      <a:moveTo>
                        <a:pt x="5039" y="0"/>
                      </a:moveTo>
                      <a:lnTo>
                        <a:pt x="0" y="12533"/>
                      </a:lnTo>
                      <a:lnTo>
                        <a:pt x="807" y="12844"/>
                      </a:lnTo>
                      <a:lnTo>
                        <a:pt x="21600" y="21599"/>
                      </a:lnTo>
                      <a:lnTo>
                        <a:pt x="20312" y="6222"/>
                      </a:lnTo>
                      <a:lnTo>
                        <a:pt x="5039" y="0"/>
                      </a:lnTo>
                      <a:close/>
                    </a:path>
                  </a:pathLst>
                </a:custGeom>
                <a:solidFill>
                  <a:srgbClr val="00B0F0"/>
                </a:solidFill>
                <a:ln>
                  <a:noFill/>
                </a:ln>
                <a:effectLst/>
                <a:extLst/>
              </p:spPr>
              <p:txBody>
                <a:bodyPr lIns="0" tIns="0" rIns="0" bIns="0"/>
                <a:lstStyle/>
                <a:p>
                  <a:pPr defTabSz="914159"/>
                  <a:endParaRPr lang="en-US" sz="1100">
                    <a:solidFill>
                      <a:prstClr val="black"/>
                    </a:solidFill>
                  </a:endParaRPr>
                </a:p>
              </p:txBody>
            </p:sp>
            <p:sp>
              <p:nvSpPr>
                <p:cNvPr id="28" name="AutoShape 23"/>
                <p:cNvSpPr>
                  <a:spLocks/>
                </p:cNvSpPr>
                <p:nvPr/>
              </p:nvSpPr>
              <p:spPr bwMode="auto">
                <a:xfrm>
                  <a:off x="253085" y="2639253"/>
                  <a:ext cx="2104284" cy="1052521"/>
                </a:xfrm>
                <a:custGeom>
                  <a:avLst/>
                  <a:gdLst>
                    <a:gd name="T0" fmla="*/ 1063626 w 21600"/>
                    <a:gd name="T1" fmla="*/ 440532 h 21600"/>
                    <a:gd name="T2" fmla="*/ 1063626 w 21600"/>
                    <a:gd name="T3" fmla="*/ 440532 h 21600"/>
                    <a:gd name="T4" fmla="*/ 1063626 w 21600"/>
                    <a:gd name="T5" fmla="*/ 440532 h 21600"/>
                    <a:gd name="T6" fmla="*/ 1063626 w 21600"/>
                    <a:gd name="T7" fmla="*/ 440532 h 21600"/>
                    <a:gd name="T8" fmla="*/ 0 60000 65536"/>
                    <a:gd name="T9" fmla="*/ 0 60000 65536"/>
                    <a:gd name="T10" fmla="*/ 0 60000 65536"/>
                    <a:gd name="T11" fmla="*/ 0 60000 65536"/>
                  </a:gdLst>
                  <a:ahLst/>
                  <a:cxnLst>
                    <a:cxn ang="T8">
                      <a:pos x="T0" y="T1"/>
                    </a:cxn>
                    <a:cxn ang="T9">
                      <a:pos x="T2" y="T3"/>
                    </a:cxn>
                    <a:cxn ang="T10">
                      <a:pos x="T4" y="T5"/>
                    </a:cxn>
                    <a:cxn ang="T11">
                      <a:pos x="T6" y="T7"/>
                    </a:cxn>
                  </a:cxnLst>
                  <a:rect l="0" t="0" r="r" b="b"/>
                  <a:pathLst>
                    <a:path w="21600" h="21600">
                      <a:moveTo>
                        <a:pt x="3820" y="0"/>
                      </a:moveTo>
                      <a:lnTo>
                        <a:pt x="64" y="11014"/>
                      </a:lnTo>
                      <a:lnTo>
                        <a:pt x="0" y="10975"/>
                      </a:lnTo>
                      <a:lnTo>
                        <a:pt x="15055" y="18408"/>
                      </a:lnTo>
                      <a:lnTo>
                        <a:pt x="21600" y="21599"/>
                      </a:lnTo>
                      <a:lnTo>
                        <a:pt x="20681" y="8250"/>
                      </a:lnTo>
                      <a:lnTo>
                        <a:pt x="3820" y="0"/>
                      </a:lnTo>
                      <a:close/>
                    </a:path>
                  </a:pathLst>
                </a:custGeom>
                <a:solidFill>
                  <a:schemeClr val="accent1"/>
                </a:solidFill>
                <a:ln>
                  <a:noFill/>
                </a:ln>
                <a:effectLst/>
                <a:extLst/>
              </p:spPr>
              <p:txBody>
                <a:bodyPr lIns="0" tIns="0" rIns="0" bIns="0"/>
                <a:lstStyle/>
                <a:p>
                  <a:pPr defTabSz="914159"/>
                  <a:endParaRPr lang="en-US" sz="1100">
                    <a:solidFill>
                      <a:prstClr val="black"/>
                    </a:solidFill>
                  </a:endParaRPr>
                </a:p>
              </p:txBody>
            </p:sp>
            <p:sp>
              <p:nvSpPr>
                <p:cNvPr id="29" name="Прямоугольник 28"/>
                <p:cNvSpPr/>
                <p:nvPr/>
              </p:nvSpPr>
              <p:spPr>
                <a:xfrm rot="878326">
                  <a:off x="819151" y="1596916"/>
                  <a:ext cx="1880690" cy="441564"/>
                </a:xfrm>
                <a:prstGeom prst="rect">
                  <a:avLst/>
                </a:prstGeom>
              </p:spPr>
              <p:txBody>
                <a:bodyPr wrap="square">
                  <a:spAutoFit/>
                </a:bodyPr>
                <a:lstStyle/>
                <a:p>
                  <a:pPr algn="ctr" defTabSz="914159">
                    <a:lnSpc>
                      <a:spcPct val="85000"/>
                    </a:lnSpc>
                    <a:spcAft>
                      <a:spcPts val="600"/>
                    </a:spcAft>
                    <a:buClr>
                      <a:srgbClr val="FFE600"/>
                    </a:buClr>
                    <a:buSzPct val="70000"/>
                  </a:pPr>
                  <a:r>
                    <a:rPr lang="ru-RU" sz="1000" dirty="0">
                      <a:solidFill>
                        <a:prstClr val="white"/>
                      </a:solidFill>
                      <a:latin typeface="Myriad Pro" panose="020B0503030403020204" pitchFamily="34" charset="0"/>
                    </a:rPr>
                    <a:t>Архитектура </a:t>
                  </a:r>
                  <a:br>
                    <a:rPr lang="en-US" sz="1000" dirty="0">
                      <a:solidFill>
                        <a:prstClr val="white"/>
                      </a:solidFill>
                      <a:latin typeface="Myriad Pro" panose="020B0503030403020204" pitchFamily="34" charset="0"/>
                    </a:rPr>
                  </a:br>
                  <a:r>
                    <a:rPr lang="ru-RU" sz="1000" dirty="0">
                      <a:solidFill>
                        <a:prstClr val="white"/>
                      </a:solidFill>
                      <a:latin typeface="Myriad Pro" panose="020B0503030403020204" pitchFamily="34" charset="0"/>
                    </a:rPr>
                    <a:t>данных</a:t>
                  </a:r>
                </a:p>
              </p:txBody>
            </p:sp>
            <p:sp>
              <p:nvSpPr>
                <p:cNvPr id="30" name="Прямоугольник 29"/>
                <p:cNvSpPr/>
                <p:nvPr/>
              </p:nvSpPr>
              <p:spPr>
                <a:xfrm rot="839900">
                  <a:off x="875200" y="2237349"/>
                  <a:ext cx="1274843" cy="474201"/>
                </a:xfrm>
                <a:prstGeom prst="rect">
                  <a:avLst/>
                </a:prstGeom>
              </p:spPr>
              <p:txBody>
                <a:bodyPr wrap="square">
                  <a:spAutoFit/>
                </a:bodyPr>
                <a:lstStyle/>
                <a:p>
                  <a:pPr algn="ctr" defTabSz="914159">
                    <a:lnSpc>
                      <a:spcPct val="85000"/>
                    </a:lnSpc>
                    <a:spcAft>
                      <a:spcPts val="600"/>
                    </a:spcAft>
                    <a:buClr>
                      <a:srgbClr val="FFE600"/>
                    </a:buClr>
                    <a:buSzPct val="70000"/>
                  </a:pPr>
                  <a:r>
                    <a:rPr lang="ru-RU" sz="1100" dirty="0">
                      <a:solidFill>
                        <a:prstClr val="white"/>
                      </a:solidFill>
                      <a:latin typeface="Myriad Pro" panose="020B0503030403020204" pitchFamily="34" charset="0"/>
                    </a:rPr>
                    <a:t>Архитектура </a:t>
                  </a:r>
                  <a:br>
                    <a:rPr lang="en-US" sz="1100" dirty="0">
                      <a:solidFill>
                        <a:prstClr val="white"/>
                      </a:solidFill>
                      <a:latin typeface="Myriad Pro" panose="020B0503030403020204" pitchFamily="34" charset="0"/>
                    </a:rPr>
                  </a:br>
                  <a:r>
                    <a:rPr lang="ru-RU" sz="1100" dirty="0">
                      <a:solidFill>
                        <a:prstClr val="white"/>
                      </a:solidFill>
                      <a:latin typeface="Myriad Pro" panose="020B0503030403020204" pitchFamily="34" charset="0"/>
                    </a:rPr>
                    <a:t>систем</a:t>
                  </a:r>
                </a:p>
              </p:txBody>
            </p:sp>
            <p:sp>
              <p:nvSpPr>
                <p:cNvPr id="31" name="Прямоугольник 30"/>
                <p:cNvSpPr/>
                <p:nvPr/>
              </p:nvSpPr>
              <p:spPr>
                <a:xfrm rot="900000">
                  <a:off x="107504" y="2868963"/>
                  <a:ext cx="2395446" cy="474201"/>
                </a:xfrm>
                <a:prstGeom prst="rect">
                  <a:avLst/>
                </a:prstGeom>
              </p:spPr>
              <p:txBody>
                <a:bodyPr wrap="square">
                  <a:spAutoFit/>
                </a:bodyPr>
                <a:lstStyle/>
                <a:p>
                  <a:pPr algn="ctr" defTabSz="914159">
                    <a:lnSpc>
                      <a:spcPct val="85000"/>
                    </a:lnSpc>
                    <a:spcAft>
                      <a:spcPts val="600"/>
                    </a:spcAft>
                    <a:buClr>
                      <a:srgbClr val="FFE600"/>
                    </a:buClr>
                    <a:buSzPct val="70000"/>
                  </a:pPr>
                  <a:r>
                    <a:rPr lang="ru-RU" sz="1100" dirty="0">
                      <a:solidFill>
                        <a:prstClr val="white"/>
                      </a:solidFill>
                      <a:latin typeface="Myriad Pro" panose="020B0503030403020204" pitchFamily="34" charset="0"/>
                    </a:rPr>
                    <a:t>Архитектура </a:t>
                  </a:r>
                  <a:br>
                    <a:rPr lang="en-US" sz="1100" dirty="0">
                      <a:solidFill>
                        <a:prstClr val="white"/>
                      </a:solidFill>
                      <a:latin typeface="Myriad Pro" panose="020B0503030403020204" pitchFamily="34" charset="0"/>
                    </a:rPr>
                  </a:br>
                  <a:r>
                    <a:rPr lang="ru-RU" sz="1100" dirty="0">
                      <a:solidFill>
                        <a:prstClr val="white"/>
                      </a:solidFill>
                      <a:latin typeface="Myriad Pro" panose="020B0503030403020204" pitchFamily="34" charset="0"/>
                    </a:rPr>
                    <a:t>инфраструктуры</a:t>
                  </a:r>
                </a:p>
              </p:txBody>
            </p:sp>
            <p:cxnSp>
              <p:nvCxnSpPr>
                <p:cNvPr id="32" name="Прямая соединительная линия 31"/>
                <p:cNvCxnSpPr/>
                <p:nvPr/>
              </p:nvCxnSpPr>
              <p:spPr>
                <a:xfrm flipH="1" flipV="1">
                  <a:off x="1387743" y="948626"/>
                  <a:ext cx="447952" cy="189885"/>
                </a:xfrm>
                <a:prstGeom prst="line">
                  <a:avLst/>
                </a:prstGeom>
              </p:spPr>
              <p:style>
                <a:lnRef idx="2">
                  <a:schemeClr val="accent6"/>
                </a:lnRef>
                <a:fillRef idx="0">
                  <a:schemeClr val="accent6"/>
                </a:fillRef>
                <a:effectRef idx="1">
                  <a:schemeClr val="accent6"/>
                </a:effectRef>
                <a:fontRef idx="minor">
                  <a:schemeClr val="tx1"/>
                </a:fontRef>
              </p:style>
            </p:cxnSp>
          </p:grpSp>
        </p:grpSp>
      </p:grpSp>
      <p:cxnSp>
        <p:nvCxnSpPr>
          <p:cNvPr id="35" name="Прямая соединительная линия 34"/>
          <p:cNvCxnSpPr/>
          <p:nvPr/>
        </p:nvCxnSpPr>
        <p:spPr>
          <a:xfrm flipH="1">
            <a:off x="4859172" y="1171739"/>
            <a:ext cx="860" cy="5558590"/>
          </a:xfrm>
          <a:prstGeom prst="line">
            <a:avLst/>
          </a:prstGeom>
          <a:ln>
            <a:solidFill>
              <a:schemeClr val="accent1">
                <a:lumMod val="75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6" name="Прямая соединительная линия 35"/>
          <p:cNvCxnSpPr/>
          <p:nvPr/>
        </p:nvCxnSpPr>
        <p:spPr>
          <a:xfrm>
            <a:off x="0" y="4045817"/>
            <a:ext cx="9906000" cy="1588"/>
          </a:xfrm>
          <a:prstGeom prst="line">
            <a:avLst/>
          </a:prstGeom>
          <a:ln>
            <a:solidFill>
              <a:schemeClr val="accent1">
                <a:lumMod val="75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7" name="TextBox 36"/>
          <p:cNvSpPr txBox="1"/>
          <p:nvPr/>
        </p:nvSpPr>
        <p:spPr>
          <a:xfrm>
            <a:off x="4788025" y="5589240"/>
            <a:ext cx="4355976" cy="1144905"/>
          </a:xfrm>
          <a:prstGeom prst="rect">
            <a:avLst/>
          </a:prstGeom>
          <a:noFill/>
        </p:spPr>
        <p:txBody>
          <a:bodyPr wrap="square" lIns="91416" tIns="45708" rIns="91416" bIns="45708" rtlCol="0">
            <a:spAutoFit/>
          </a:bodyPr>
          <a:lstStyle/>
          <a:p>
            <a:pPr marL="171403" indent="-171403" algn="just" defTabSz="914159">
              <a:lnSpc>
                <a:spcPct val="114000"/>
              </a:lnSpc>
              <a:buFont typeface="Wingdings" pitchFamily="2" charset="2"/>
              <a:buChar char="ü"/>
            </a:pPr>
            <a:r>
              <a:rPr lang="ru-RU" sz="1000" dirty="0">
                <a:solidFill>
                  <a:prstClr val="black"/>
                </a:solidFill>
              </a:rPr>
              <a:t>Постоянная кросс – проверка данных между ИС ГО </a:t>
            </a:r>
            <a:br>
              <a:rPr lang="ru-RU" sz="1000" dirty="0">
                <a:solidFill>
                  <a:prstClr val="black"/>
                </a:solidFill>
              </a:rPr>
            </a:br>
            <a:r>
              <a:rPr lang="ru-RU" sz="1000" dirty="0">
                <a:solidFill>
                  <a:prstClr val="black"/>
                </a:solidFill>
              </a:rPr>
              <a:t>согласно правилам</a:t>
            </a:r>
          </a:p>
          <a:p>
            <a:pPr marL="171403" indent="-171403" algn="just" defTabSz="914159">
              <a:lnSpc>
                <a:spcPct val="114000"/>
              </a:lnSpc>
              <a:buFont typeface="Wingdings" pitchFamily="2" charset="2"/>
              <a:buChar char="ü"/>
            </a:pPr>
            <a:r>
              <a:rPr lang="ru-RU" sz="1000" dirty="0">
                <a:solidFill>
                  <a:prstClr val="black"/>
                </a:solidFill>
              </a:rPr>
              <a:t>Выявление данных не соответствующих заданным правилам (например, в </a:t>
            </a:r>
            <a:r>
              <a:rPr lang="ru-RU" sz="1000" dirty="0" err="1">
                <a:solidFill>
                  <a:prstClr val="black"/>
                </a:solidFill>
              </a:rPr>
              <a:t>vin</a:t>
            </a:r>
            <a:r>
              <a:rPr lang="ru-RU" sz="1000" dirty="0">
                <a:solidFill>
                  <a:prstClr val="black"/>
                </a:solidFill>
              </a:rPr>
              <a:t> коде не положенные 17 знаков)</a:t>
            </a:r>
          </a:p>
          <a:p>
            <a:pPr marL="171403" indent="-171403" algn="just" defTabSz="914159">
              <a:lnSpc>
                <a:spcPct val="114000"/>
              </a:lnSpc>
              <a:buFont typeface="Wingdings" pitchFamily="2" charset="2"/>
              <a:buChar char="ü"/>
            </a:pPr>
            <a:r>
              <a:rPr lang="ru-RU" sz="1000" dirty="0">
                <a:solidFill>
                  <a:prstClr val="black"/>
                </a:solidFill>
              </a:rPr>
              <a:t>Отслеживание качества данных и жизненного цикла от создания до вывода из эксплуатации</a:t>
            </a:r>
          </a:p>
        </p:txBody>
      </p:sp>
      <p:sp>
        <p:nvSpPr>
          <p:cNvPr id="38" name="Прямоугольник 37"/>
          <p:cNvSpPr/>
          <p:nvPr/>
        </p:nvSpPr>
        <p:spPr>
          <a:xfrm>
            <a:off x="165672" y="5714679"/>
            <a:ext cx="4467763" cy="1015638"/>
          </a:xfrm>
          <a:prstGeom prst="rect">
            <a:avLst/>
          </a:prstGeom>
        </p:spPr>
        <p:txBody>
          <a:bodyPr wrap="square" lIns="91416" tIns="45708" rIns="91416" bIns="45708">
            <a:spAutoFit/>
          </a:bodyPr>
          <a:lstStyle/>
          <a:p>
            <a:pPr marL="93639" indent="-93639" defTabSz="914159">
              <a:buFont typeface="Wingdings" pitchFamily="2" charset="2"/>
              <a:buChar char="ü"/>
              <a:defRPr/>
            </a:pPr>
            <a:r>
              <a:rPr lang="ru-RU" sz="1200" i="1" dirty="0">
                <a:solidFill>
                  <a:prstClr val="black"/>
                </a:solidFill>
              </a:rPr>
              <a:t>Предоставление композитных  услуг с минимальным вовлечением гражданина</a:t>
            </a:r>
          </a:p>
          <a:p>
            <a:pPr defTabSz="914159">
              <a:defRPr/>
            </a:pPr>
            <a:endParaRPr lang="ru-RU" sz="1200" i="1" dirty="0">
              <a:solidFill>
                <a:prstClr val="black"/>
              </a:solidFill>
            </a:endParaRPr>
          </a:p>
          <a:p>
            <a:pPr marL="93639" indent="-93639" defTabSz="914159">
              <a:buFont typeface="Wingdings" pitchFamily="2" charset="2"/>
              <a:buChar char="ü"/>
              <a:defRPr/>
            </a:pPr>
            <a:r>
              <a:rPr lang="ru-RU" sz="1200" i="1" dirty="0">
                <a:solidFill>
                  <a:prstClr val="black"/>
                </a:solidFill>
              </a:rPr>
              <a:t>Сокращение бумажных документов при оказании государственных услуг</a:t>
            </a:r>
          </a:p>
        </p:txBody>
      </p:sp>
      <p:sp>
        <p:nvSpPr>
          <p:cNvPr id="39" name="Прямоугольник 38"/>
          <p:cNvSpPr/>
          <p:nvPr/>
        </p:nvSpPr>
        <p:spPr>
          <a:xfrm>
            <a:off x="2195785" y="3250394"/>
            <a:ext cx="2592239" cy="938694"/>
          </a:xfrm>
          <a:prstGeom prst="rect">
            <a:avLst/>
          </a:prstGeom>
        </p:spPr>
        <p:txBody>
          <a:bodyPr wrap="square" lIns="91416" tIns="45708" rIns="91416" bIns="45708">
            <a:spAutoFit/>
          </a:bodyPr>
          <a:lstStyle/>
          <a:p>
            <a:pPr marL="93639" indent="-93639" algn="r" defTabSz="914159">
              <a:buFont typeface="Wingdings" pitchFamily="2" charset="2"/>
              <a:buChar char="ü"/>
              <a:defRPr/>
            </a:pPr>
            <a:r>
              <a:rPr lang="ru-RU" sz="1100" i="1" dirty="0">
                <a:solidFill>
                  <a:prstClr val="black"/>
                </a:solidFill>
              </a:rPr>
              <a:t>Актуализация баз данных </a:t>
            </a:r>
          </a:p>
          <a:p>
            <a:pPr marL="93639" indent="-93639" algn="r" defTabSz="914159">
              <a:buFont typeface="Wingdings" pitchFamily="2" charset="2"/>
              <a:buChar char="ü"/>
              <a:defRPr/>
            </a:pPr>
            <a:r>
              <a:rPr lang="ru-RU" sz="1100" i="1" dirty="0">
                <a:solidFill>
                  <a:prstClr val="black"/>
                </a:solidFill>
              </a:rPr>
              <a:t>Оптимизация и автоматизация    </a:t>
            </a:r>
          </a:p>
          <a:p>
            <a:pPr marL="93639" indent="-93639" defTabSz="914159">
              <a:defRPr/>
            </a:pPr>
            <a:r>
              <a:rPr lang="ru-RU" sz="1100" i="1" dirty="0">
                <a:solidFill>
                  <a:prstClr val="black"/>
                </a:solidFill>
              </a:rPr>
              <a:t>    бизнес процессов</a:t>
            </a:r>
          </a:p>
          <a:p>
            <a:pPr marL="93639" indent="-93639" algn="r" defTabSz="914159">
              <a:buFont typeface="Wingdings" pitchFamily="2" charset="2"/>
              <a:buChar char="ü"/>
              <a:defRPr/>
            </a:pPr>
            <a:r>
              <a:rPr lang="ru-RU" sz="1100" i="1" dirty="0">
                <a:solidFill>
                  <a:prstClr val="black"/>
                </a:solidFill>
              </a:rPr>
              <a:t> Интеграция информационных систем</a:t>
            </a:r>
          </a:p>
        </p:txBody>
      </p:sp>
      <p:sp>
        <p:nvSpPr>
          <p:cNvPr id="40" name="Прямоугольник 39"/>
          <p:cNvSpPr/>
          <p:nvPr/>
        </p:nvSpPr>
        <p:spPr>
          <a:xfrm>
            <a:off x="1736293" y="4653983"/>
            <a:ext cx="2935751" cy="82073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marL="53961" marR="63483" defTabSz="914159">
              <a:lnSpc>
                <a:spcPts val="1600"/>
              </a:lnSpc>
              <a:tabLst>
                <a:tab pos="396138" algn="l"/>
              </a:tabLst>
            </a:pPr>
            <a:r>
              <a:rPr lang="ru-RU" sz="1600" b="1" dirty="0">
                <a:solidFill>
                  <a:srgbClr val="4BACC6">
                    <a:lumMod val="75000"/>
                  </a:srgbClr>
                </a:solidFill>
              </a:rPr>
              <a:t>48%</a:t>
            </a:r>
            <a:r>
              <a:rPr lang="ru-RU" sz="1600" spc="-5" dirty="0">
                <a:solidFill>
                  <a:prstClr val="black"/>
                </a:solidFill>
                <a:latin typeface="Arial"/>
                <a:cs typeface="Arial"/>
              </a:rPr>
              <a:t> - </a:t>
            </a:r>
            <a:r>
              <a:rPr lang="ru-RU" sz="1200" spc="-40" dirty="0">
                <a:solidFill>
                  <a:prstClr val="black"/>
                </a:solidFill>
                <a:latin typeface="Arial"/>
                <a:cs typeface="Arial"/>
              </a:rPr>
              <a:t>доля самостоятельно полученных услуг в электронном виде от общего количества оказанных услуг в электронной форме</a:t>
            </a:r>
            <a:endParaRPr lang="ru-RU" sz="1200" spc="-10" dirty="0">
              <a:solidFill>
                <a:prstClr val="black"/>
              </a:solidFill>
              <a:latin typeface="Arial"/>
              <a:cs typeface="Arial"/>
            </a:endParaRPr>
          </a:p>
        </p:txBody>
      </p:sp>
      <p:sp>
        <p:nvSpPr>
          <p:cNvPr id="41" name="AutoShape 6" descr="Картинки по запросу blockchain"/>
          <p:cNvSpPr>
            <a:spLocks noChangeAspect="1" noChangeArrowheads="1"/>
          </p:cNvSpPr>
          <p:nvPr/>
        </p:nvSpPr>
        <p:spPr bwMode="auto">
          <a:xfrm>
            <a:off x="68792" y="-136525"/>
            <a:ext cx="3302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16" tIns="45708" rIns="91416" bIns="45708" numCol="1" anchor="t" anchorCtr="0" compatLnSpc="1">
            <a:prstTxWarp prst="textNoShape">
              <a:avLst/>
            </a:prstTxWarp>
          </a:bodyPr>
          <a:lstStyle/>
          <a:p>
            <a:pPr defTabSz="914159"/>
            <a:endParaRPr lang="ru-RU">
              <a:solidFill>
                <a:prstClr val="black"/>
              </a:solidFill>
            </a:endParaRPr>
          </a:p>
        </p:txBody>
      </p:sp>
      <p:sp>
        <p:nvSpPr>
          <p:cNvPr id="42" name="AutoShape 8" descr="Картинки по запросу blockchain"/>
          <p:cNvSpPr>
            <a:spLocks noChangeAspect="1" noChangeArrowheads="1"/>
          </p:cNvSpPr>
          <p:nvPr/>
        </p:nvSpPr>
        <p:spPr bwMode="auto">
          <a:xfrm>
            <a:off x="233894" y="15875"/>
            <a:ext cx="3302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16" tIns="45708" rIns="91416" bIns="45708" numCol="1" anchor="t" anchorCtr="0" compatLnSpc="1">
            <a:prstTxWarp prst="textNoShape">
              <a:avLst/>
            </a:prstTxWarp>
          </a:bodyPr>
          <a:lstStyle/>
          <a:p>
            <a:pPr defTabSz="914159"/>
            <a:endParaRPr lang="ru-RU">
              <a:solidFill>
                <a:prstClr val="black"/>
              </a:solidFill>
            </a:endParaRPr>
          </a:p>
        </p:txBody>
      </p:sp>
      <p:sp>
        <p:nvSpPr>
          <p:cNvPr id="43" name="TextBox 11"/>
          <p:cNvSpPr txBox="1">
            <a:spLocks noChangeArrowheads="1"/>
          </p:cNvSpPr>
          <p:nvPr/>
        </p:nvSpPr>
        <p:spPr bwMode="auto">
          <a:xfrm>
            <a:off x="71241" y="1237575"/>
            <a:ext cx="4710481" cy="307752"/>
          </a:xfrm>
          <a:prstGeom prst="rect">
            <a:avLst/>
          </a:prstGeom>
          <a:solidFill>
            <a:srgbClr val="1079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16" tIns="45708" rIns="91416" bIns="45708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9pPr>
          </a:lstStyle>
          <a:p>
            <a:pPr algn="ctr" defTabSz="914159" eaLnBrk="1" hangingPunct="1"/>
            <a:r>
              <a:rPr lang="ru-RU" altLang="ru-RU" sz="1400" dirty="0">
                <a:solidFill>
                  <a:prstClr val="white"/>
                </a:solidFill>
                <a:latin typeface="Century Gothic" pitchFamily="34" charset="0"/>
              </a:rPr>
              <a:t>Архитектура государственных органов</a:t>
            </a:r>
          </a:p>
        </p:txBody>
      </p:sp>
      <p:sp>
        <p:nvSpPr>
          <p:cNvPr id="44" name="TextBox 11"/>
          <p:cNvSpPr txBox="1">
            <a:spLocks noChangeArrowheads="1"/>
          </p:cNvSpPr>
          <p:nvPr/>
        </p:nvSpPr>
        <p:spPr bwMode="auto">
          <a:xfrm>
            <a:off x="5032743" y="1237561"/>
            <a:ext cx="4111258" cy="307752"/>
          </a:xfrm>
          <a:prstGeom prst="rect">
            <a:avLst/>
          </a:prstGeom>
          <a:solidFill>
            <a:srgbClr val="1079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16" tIns="45708" rIns="91416" bIns="45708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9pPr>
          </a:lstStyle>
          <a:p>
            <a:pPr algn="ctr" defTabSz="914159" eaLnBrk="1" hangingPunct="1"/>
            <a:r>
              <a:rPr lang="ru-RU" altLang="ru-RU" sz="1400" dirty="0">
                <a:solidFill>
                  <a:prstClr val="white"/>
                </a:solidFill>
                <a:latin typeface="Century Gothic" pitchFamily="34" charset="0"/>
              </a:rPr>
              <a:t>Единый кадастр недвижимости </a:t>
            </a:r>
          </a:p>
        </p:txBody>
      </p:sp>
      <p:sp>
        <p:nvSpPr>
          <p:cNvPr id="45" name="TextBox 11"/>
          <p:cNvSpPr txBox="1">
            <a:spLocks noChangeArrowheads="1"/>
          </p:cNvSpPr>
          <p:nvPr/>
        </p:nvSpPr>
        <p:spPr bwMode="auto">
          <a:xfrm>
            <a:off x="4860032" y="4101180"/>
            <a:ext cx="4283968" cy="461641"/>
          </a:xfrm>
          <a:prstGeom prst="rect">
            <a:avLst/>
          </a:prstGeom>
          <a:solidFill>
            <a:srgbClr val="1079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16" tIns="45708" rIns="91416" bIns="45708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9pPr>
          </a:lstStyle>
          <a:p>
            <a:pPr algn="ctr" defTabSz="914159" eaLnBrk="1" hangingPunct="1"/>
            <a:r>
              <a:rPr lang="ru-RU" altLang="ru-RU" sz="1200" dirty="0">
                <a:solidFill>
                  <a:prstClr val="white"/>
                </a:solidFill>
                <a:latin typeface="Century Gothic" pitchFamily="34" charset="0"/>
              </a:rPr>
              <a:t>Актуализация сведений в государственных базах данных </a:t>
            </a:r>
          </a:p>
        </p:txBody>
      </p:sp>
      <p:sp>
        <p:nvSpPr>
          <p:cNvPr id="46" name="TextBox 11"/>
          <p:cNvSpPr txBox="1">
            <a:spLocks noChangeArrowheads="1"/>
          </p:cNvSpPr>
          <p:nvPr/>
        </p:nvSpPr>
        <p:spPr bwMode="auto">
          <a:xfrm>
            <a:off x="71236" y="4085785"/>
            <a:ext cx="4761794" cy="523196"/>
          </a:xfrm>
          <a:prstGeom prst="rect">
            <a:avLst/>
          </a:prstGeom>
          <a:solidFill>
            <a:srgbClr val="1079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16" tIns="45708" rIns="91416" bIns="45708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9pPr>
          </a:lstStyle>
          <a:p>
            <a:pPr algn="ctr" defTabSz="914159" eaLnBrk="1" hangingPunct="1"/>
            <a:r>
              <a:rPr lang="ru-RU" altLang="ru-RU" sz="1400" dirty="0" err="1">
                <a:solidFill>
                  <a:prstClr val="white"/>
                </a:solidFill>
                <a:latin typeface="Century Gothic" pitchFamily="34" charset="0"/>
              </a:rPr>
              <a:t>Проактивные</a:t>
            </a:r>
            <a:r>
              <a:rPr lang="ru-RU" altLang="ru-RU" sz="1400" dirty="0">
                <a:solidFill>
                  <a:prstClr val="white"/>
                </a:solidFill>
                <a:latin typeface="Century Gothic" pitchFamily="34" charset="0"/>
              </a:rPr>
              <a:t> и композитные</a:t>
            </a:r>
            <a:endParaRPr lang="en-US" altLang="ru-RU" sz="1400" dirty="0">
              <a:solidFill>
                <a:prstClr val="white"/>
              </a:solidFill>
              <a:latin typeface="Century Gothic" pitchFamily="34" charset="0"/>
            </a:endParaRPr>
          </a:p>
          <a:p>
            <a:pPr algn="ctr" defTabSz="914159" eaLnBrk="1" hangingPunct="1"/>
            <a:r>
              <a:rPr lang="ru-RU" altLang="ru-RU" sz="1400" dirty="0">
                <a:solidFill>
                  <a:prstClr val="white"/>
                </a:solidFill>
                <a:latin typeface="Century Gothic" pitchFamily="34" charset="0"/>
              </a:rPr>
              <a:t> услуги</a:t>
            </a:r>
          </a:p>
        </p:txBody>
      </p:sp>
      <p:sp>
        <p:nvSpPr>
          <p:cNvPr id="47" name="Прямоугольник 46"/>
          <p:cNvSpPr/>
          <p:nvPr/>
        </p:nvSpPr>
        <p:spPr>
          <a:xfrm>
            <a:off x="2814815" y="1625478"/>
            <a:ext cx="1901201" cy="164147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marL="53961" marR="63483" defTabSz="914159">
              <a:lnSpc>
                <a:spcPts val="1600"/>
              </a:lnSpc>
              <a:tabLst>
                <a:tab pos="396138" algn="l"/>
              </a:tabLst>
            </a:pPr>
            <a:r>
              <a:rPr lang="ru-RU" sz="1600" b="1" dirty="0">
                <a:solidFill>
                  <a:srgbClr val="4BACC6">
                    <a:lumMod val="75000"/>
                  </a:srgbClr>
                </a:solidFill>
              </a:rPr>
              <a:t>30%</a:t>
            </a:r>
            <a:r>
              <a:rPr lang="ru-RU" sz="1600" spc="-5" dirty="0">
                <a:solidFill>
                  <a:prstClr val="black"/>
                </a:solidFill>
                <a:latin typeface="Arial"/>
                <a:cs typeface="Arial"/>
              </a:rPr>
              <a:t> - </a:t>
            </a:r>
            <a:r>
              <a:rPr lang="ru-RU" sz="1100" spc="-40" dirty="0">
                <a:solidFill>
                  <a:prstClr val="black"/>
                </a:solidFill>
                <a:latin typeface="Arial"/>
                <a:cs typeface="Arial"/>
              </a:rPr>
              <a:t>коэффициент эффективности использования информационных технологий в государственных органах, для которых разработана целевая архитектура</a:t>
            </a:r>
            <a:endParaRPr lang="ru-RU" sz="1100" spc="-10" dirty="0">
              <a:solidFill>
                <a:prstClr val="black"/>
              </a:solidFill>
              <a:latin typeface="Arial"/>
              <a:cs typeface="Arial"/>
            </a:endParaRPr>
          </a:p>
        </p:txBody>
      </p:sp>
      <p:sp>
        <p:nvSpPr>
          <p:cNvPr id="48" name="Прямоугольник: скругленные углы 17439"/>
          <p:cNvSpPr/>
          <p:nvPr/>
        </p:nvSpPr>
        <p:spPr>
          <a:xfrm>
            <a:off x="5940155" y="4530185"/>
            <a:ext cx="2110014" cy="833759"/>
          </a:xfrm>
          <a:prstGeom prst="roundRect">
            <a:avLst/>
          </a:prstGeom>
          <a:solidFill>
            <a:schemeClr val="bg1"/>
          </a:solidFill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16" tIns="45708" rIns="91416" bIns="45708" rtlCol="0" anchor="ctr"/>
          <a:lstStyle/>
          <a:p>
            <a:pPr algn="ctr" defTabSz="914078"/>
            <a:endParaRPr lang="ru-RU">
              <a:solidFill>
                <a:prstClr val="white"/>
              </a:solidFill>
            </a:endParaRPr>
          </a:p>
        </p:txBody>
      </p:sp>
      <p:pic>
        <p:nvPicPr>
          <p:cNvPr id="49" name="Рисунок 48" descr="Изображение выглядит как синий, сидит, внутренний&#10;&#10;Описание создано с высокой степенью достоверности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22095" y="4589901"/>
            <a:ext cx="702803" cy="702803"/>
          </a:xfrm>
          <a:prstGeom prst="rect">
            <a:avLst/>
          </a:prstGeom>
        </p:spPr>
      </p:pic>
      <p:pic>
        <p:nvPicPr>
          <p:cNvPr id="50" name="Рисунок 49" descr="Изображение выглядит как предмет, монитор&#10;&#10;Описание создано с высокой степенью достоверности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40152" y="4471111"/>
            <a:ext cx="941447" cy="941447"/>
          </a:xfrm>
          <a:prstGeom prst="rect">
            <a:avLst/>
          </a:prstGeom>
        </p:spPr>
      </p:pic>
      <p:sp>
        <p:nvSpPr>
          <p:cNvPr id="51" name="Прямоугольник 50"/>
          <p:cNvSpPr/>
          <p:nvPr/>
        </p:nvSpPr>
        <p:spPr>
          <a:xfrm>
            <a:off x="5097315" y="5240834"/>
            <a:ext cx="566465" cy="246197"/>
          </a:xfrm>
          <a:prstGeom prst="rect">
            <a:avLst/>
          </a:prstGeom>
        </p:spPr>
        <p:txBody>
          <a:bodyPr wrap="square" lIns="91416" tIns="45708" rIns="91416" bIns="45708">
            <a:spAutoFit/>
          </a:bodyPr>
          <a:lstStyle/>
          <a:p>
            <a:pPr algn="ctr" defTabSz="914078"/>
            <a:r>
              <a:rPr lang="ru-RU" sz="1000" b="1" dirty="0">
                <a:solidFill>
                  <a:prstClr val="black">
                    <a:lumMod val="65000"/>
                    <a:lumOff val="35000"/>
                  </a:prstClr>
                </a:solidFill>
              </a:rPr>
              <a:t>БД </a:t>
            </a:r>
            <a:r>
              <a:rPr lang="en-US" sz="1000" b="1" dirty="0">
                <a:solidFill>
                  <a:prstClr val="black">
                    <a:lumMod val="65000"/>
                    <a:lumOff val="35000"/>
                  </a:prstClr>
                </a:solidFill>
              </a:rPr>
              <a:t>N</a:t>
            </a:r>
            <a:endParaRPr lang="ru-RU" sz="1000" b="1" dirty="0">
              <a:solidFill>
                <a:prstClr val="black">
                  <a:lumMod val="65000"/>
                  <a:lumOff val="35000"/>
                </a:prstClr>
              </a:solidFill>
            </a:endParaRPr>
          </a:p>
        </p:txBody>
      </p:sp>
      <p:sp>
        <p:nvSpPr>
          <p:cNvPr id="52" name="Прямоугольник 51"/>
          <p:cNvSpPr/>
          <p:nvPr/>
        </p:nvSpPr>
        <p:spPr>
          <a:xfrm>
            <a:off x="6092072" y="4725144"/>
            <a:ext cx="1976190" cy="553974"/>
          </a:xfrm>
          <a:prstGeom prst="rect">
            <a:avLst/>
          </a:prstGeom>
        </p:spPr>
        <p:txBody>
          <a:bodyPr wrap="square" lIns="91416" tIns="45708" rIns="91416" bIns="45708">
            <a:spAutoFit/>
          </a:bodyPr>
          <a:lstStyle/>
          <a:p>
            <a:pPr marL="85703" indent="-85703" defTabSz="914078"/>
            <a:r>
              <a:rPr lang="en-US" sz="1000" b="1" dirty="0">
                <a:solidFill>
                  <a:prstClr val="black">
                    <a:lumMod val="65000"/>
                    <a:lumOff val="35000"/>
                  </a:prstClr>
                </a:solidFill>
              </a:rPr>
              <a:t>MDM</a:t>
            </a:r>
            <a:r>
              <a:rPr lang="ru-RU" sz="1000" b="1" dirty="0">
                <a:solidFill>
                  <a:prstClr val="black">
                    <a:lumMod val="65000"/>
                    <a:lumOff val="35000"/>
                  </a:prstClr>
                </a:solidFill>
              </a:rPr>
              <a:t> ПРОВЕРКА: </a:t>
            </a:r>
          </a:p>
          <a:p>
            <a:pPr marL="85703" indent="-85703" defTabSz="914078">
              <a:buFont typeface="Arial" panose="020B0604020202020204" pitchFamily="34" charset="0"/>
              <a:buChar char="•"/>
            </a:pPr>
            <a:r>
              <a:rPr lang="ru-RU" sz="1000" b="1" dirty="0">
                <a:solidFill>
                  <a:prstClr val="black">
                    <a:lumMod val="65000"/>
                    <a:lumOff val="35000"/>
                  </a:prstClr>
                </a:solidFill>
              </a:rPr>
              <a:t>На актуальность</a:t>
            </a:r>
          </a:p>
          <a:p>
            <a:pPr marL="85703" indent="-85703" defTabSz="914078">
              <a:buFont typeface="Arial" panose="020B0604020202020204" pitchFamily="34" charset="0"/>
              <a:buChar char="•"/>
            </a:pPr>
            <a:r>
              <a:rPr lang="ru-RU" sz="1000" b="1" dirty="0">
                <a:solidFill>
                  <a:prstClr val="black">
                    <a:lumMod val="65000"/>
                    <a:lumOff val="35000"/>
                  </a:prstClr>
                </a:solidFill>
              </a:rPr>
              <a:t>На соответствие</a:t>
            </a:r>
          </a:p>
        </p:txBody>
      </p:sp>
      <p:pic>
        <p:nvPicPr>
          <p:cNvPr id="53" name="Рисунок 52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8532440" y="4581128"/>
            <a:ext cx="738828" cy="738828"/>
          </a:xfrm>
          <a:prstGeom prst="rect">
            <a:avLst/>
          </a:prstGeom>
        </p:spPr>
      </p:pic>
      <p:cxnSp>
        <p:nvCxnSpPr>
          <p:cNvPr id="54" name="Прямая со стрелкой 53"/>
          <p:cNvCxnSpPr>
            <a:cxnSpLocks/>
          </p:cNvCxnSpPr>
          <p:nvPr/>
        </p:nvCxnSpPr>
        <p:spPr>
          <a:xfrm flipV="1">
            <a:off x="5580112" y="4941168"/>
            <a:ext cx="322654" cy="1"/>
          </a:xfrm>
          <a:prstGeom prst="straightConnector1">
            <a:avLst/>
          </a:prstGeom>
          <a:ln>
            <a:prstDash val="dash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5" name="Прямая со стрелкой 54"/>
          <p:cNvCxnSpPr>
            <a:cxnSpLocks/>
          </p:cNvCxnSpPr>
          <p:nvPr/>
        </p:nvCxnSpPr>
        <p:spPr>
          <a:xfrm>
            <a:off x="7740352" y="4941168"/>
            <a:ext cx="432048" cy="0"/>
          </a:xfrm>
          <a:prstGeom prst="straightConnector1">
            <a:avLst/>
          </a:prstGeom>
          <a:ln>
            <a:prstDash val="dash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56" name="Рисунок 55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830466">
            <a:off x="8139328" y="4764080"/>
            <a:ext cx="370474" cy="370474"/>
          </a:xfrm>
          <a:prstGeom prst="rect">
            <a:avLst/>
          </a:prstGeom>
        </p:spPr>
      </p:pic>
      <p:sp>
        <p:nvSpPr>
          <p:cNvPr id="57" name="Прямоугольник 56"/>
          <p:cNvSpPr/>
          <p:nvPr/>
        </p:nvSpPr>
        <p:spPr>
          <a:xfrm>
            <a:off x="8617417" y="5301208"/>
            <a:ext cx="526583" cy="276975"/>
          </a:xfrm>
          <a:prstGeom prst="rect">
            <a:avLst/>
          </a:prstGeom>
        </p:spPr>
        <p:txBody>
          <a:bodyPr wrap="square" lIns="91416" tIns="45708" rIns="91416" bIns="45708">
            <a:spAutoFit/>
          </a:bodyPr>
          <a:lstStyle/>
          <a:p>
            <a:pPr defTabSz="914078"/>
            <a:r>
              <a:rPr lang="ru-RU" sz="1200" b="1" dirty="0">
                <a:solidFill>
                  <a:prstClr val="black">
                    <a:lumMod val="65000"/>
                    <a:lumOff val="35000"/>
                  </a:prstClr>
                </a:solidFill>
              </a:rPr>
              <a:t>ГО</a:t>
            </a:r>
          </a:p>
        </p:txBody>
      </p:sp>
      <p:grpSp>
        <p:nvGrpSpPr>
          <p:cNvPr id="58" name="Группа 57"/>
          <p:cNvGrpSpPr/>
          <p:nvPr/>
        </p:nvGrpSpPr>
        <p:grpSpPr>
          <a:xfrm>
            <a:off x="4904790" y="1544351"/>
            <a:ext cx="3051586" cy="2388705"/>
            <a:chOff x="504111" y="1062851"/>
            <a:chExt cx="8639889" cy="4834809"/>
          </a:xfrm>
        </p:grpSpPr>
        <p:pic>
          <p:nvPicPr>
            <p:cNvPr id="59" name="Picture 29" descr="Картинки по запросу"/>
            <p:cNvPicPr>
              <a:picLocks noChangeAspect="1" noChangeArrowheads="1"/>
            </p:cNvPicPr>
            <p:nvPr/>
          </p:nvPicPr>
          <p:blipFill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04111" y="4311810"/>
              <a:ext cx="1930582" cy="144793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60" name="Picture 18" descr="Картинки по запросу"/>
            <p:cNvPicPr>
              <a:picLocks noChangeAspect="1" noChangeArrowheads="1"/>
            </p:cNvPicPr>
            <p:nvPr/>
          </p:nvPicPr>
          <p:blipFill rotWithShape="1">
            <a:blip r:embed="rId9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1439" r="11474"/>
            <a:stretch/>
          </p:blipFill>
          <p:spPr bwMode="auto">
            <a:xfrm>
              <a:off x="950782" y="2052482"/>
              <a:ext cx="1388970" cy="94447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61" name="Oval 23"/>
            <p:cNvSpPr>
              <a:spLocks noChangeArrowheads="1"/>
            </p:cNvSpPr>
            <p:nvPr/>
          </p:nvSpPr>
          <p:spPr bwMode="ltGray">
            <a:xfrm>
              <a:off x="2192338" y="4179888"/>
              <a:ext cx="5562600" cy="1325562"/>
            </a:xfrm>
            <a:prstGeom prst="ellipse">
              <a:avLst/>
            </a:prstGeom>
            <a:gradFill rotWithShape="1">
              <a:gsLst>
                <a:gs pos="0">
                  <a:srgbClr val="000000"/>
                </a:gs>
                <a:gs pos="100000">
                  <a:srgbClr val="00344F"/>
                </a:gs>
              </a:gsLst>
              <a:lin ang="2700000" scaled="1"/>
            </a:gradFill>
            <a:ln w="3175">
              <a:noFill/>
              <a:round/>
              <a:headEnd/>
              <a:tailEnd type="none" w="sm" len="sm"/>
            </a:ln>
            <a:effectLst/>
          </p:spPr>
          <p:txBody>
            <a:bodyPr vert="eaVert" wrap="none" lIns="92075" tIns="46038" rIns="92075" bIns="46038" anchor="ctr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ru-RU" sz="105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  <p:sp>
          <p:nvSpPr>
            <p:cNvPr id="62" name="Oval 24"/>
            <p:cNvSpPr>
              <a:spLocks noChangeArrowheads="1"/>
            </p:cNvSpPr>
            <p:nvPr/>
          </p:nvSpPr>
          <p:spPr bwMode="gray">
            <a:xfrm rot="20601703">
              <a:off x="1466850" y="2021853"/>
              <a:ext cx="5762625" cy="3016250"/>
            </a:xfrm>
            <a:prstGeom prst="ellipse">
              <a:avLst/>
            </a:prstGeom>
            <a:gradFill rotWithShape="0">
              <a:gsLst>
                <a:gs pos="0">
                  <a:srgbClr val="29698D"/>
                </a:gs>
                <a:gs pos="50000">
                  <a:srgbClr val="29698D">
                    <a:gamma/>
                    <a:tint val="24314"/>
                    <a:invGamma/>
                  </a:srgbClr>
                </a:gs>
                <a:gs pos="100000">
                  <a:srgbClr val="29698D"/>
                </a:gs>
              </a:gsLst>
              <a:lin ang="0" scaled="1"/>
            </a:gradFill>
            <a:ln w="12700">
              <a:noFill/>
              <a:round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ru-RU" sz="105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  <p:sp>
          <p:nvSpPr>
            <p:cNvPr id="63" name="Oval 25"/>
            <p:cNvSpPr>
              <a:spLocks noChangeArrowheads="1"/>
            </p:cNvSpPr>
            <p:nvPr/>
          </p:nvSpPr>
          <p:spPr bwMode="gray">
            <a:xfrm rot="20601703">
              <a:off x="1524000" y="1859928"/>
              <a:ext cx="5562600" cy="2922588"/>
            </a:xfrm>
            <a:prstGeom prst="ellipse">
              <a:avLst/>
            </a:prstGeom>
            <a:gradFill rotWithShape="1">
              <a:gsLst>
                <a:gs pos="0">
                  <a:srgbClr val="33CCCC">
                    <a:gamma/>
                    <a:shade val="63529"/>
                    <a:invGamma/>
                  </a:srgbClr>
                </a:gs>
                <a:gs pos="100000">
                  <a:srgbClr val="33CCCC"/>
                </a:gs>
              </a:gsLst>
              <a:lin ang="2700000" scaled="1"/>
            </a:gradFill>
            <a:ln w="12700">
              <a:noFill/>
              <a:round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ru-RU" sz="105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  <p:sp>
          <p:nvSpPr>
            <p:cNvPr id="64" name="Arc 26"/>
            <p:cNvSpPr>
              <a:spLocks/>
            </p:cNvSpPr>
            <p:nvPr/>
          </p:nvSpPr>
          <p:spPr bwMode="gray">
            <a:xfrm rot="20601703">
              <a:off x="4171950" y="1982788"/>
              <a:ext cx="2851150" cy="1538287"/>
            </a:xfrm>
            <a:custGeom>
              <a:avLst/>
              <a:gdLst>
                <a:gd name="G0" fmla="+- 0 0 0"/>
                <a:gd name="G1" fmla="+- 14335 0 0"/>
                <a:gd name="G2" fmla="+- 21600 0 0"/>
                <a:gd name="T0" fmla="*/ 16157 w 21600"/>
                <a:gd name="T1" fmla="*/ 0 h 22718"/>
                <a:gd name="T2" fmla="*/ 19907 w 21600"/>
                <a:gd name="T3" fmla="*/ 22718 h 22718"/>
                <a:gd name="T4" fmla="*/ 0 w 21600"/>
                <a:gd name="T5" fmla="*/ 14335 h 227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1600" h="22718" fill="none" extrusionOk="0">
                  <a:moveTo>
                    <a:pt x="16157" y="-1"/>
                  </a:moveTo>
                  <a:cubicBezTo>
                    <a:pt x="19663" y="3951"/>
                    <a:pt x="21600" y="9051"/>
                    <a:pt x="21600" y="14335"/>
                  </a:cubicBezTo>
                  <a:cubicBezTo>
                    <a:pt x="21600" y="17214"/>
                    <a:pt x="21024" y="20064"/>
                    <a:pt x="19906" y="22717"/>
                  </a:cubicBezTo>
                </a:path>
                <a:path w="21600" h="22718" stroke="0" extrusionOk="0">
                  <a:moveTo>
                    <a:pt x="16157" y="-1"/>
                  </a:moveTo>
                  <a:cubicBezTo>
                    <a:pt x="19663" y="3951"/>
                    <a:pt x="21600" y="9051"/>
                    <a:pt x="21600" y="14335"/>
                  </a:cubicBezTo>
                  <a:cubicBezTo>
                    <a:pt x="21600" y="17214"/>
                    <a:pt x="21024" y="20064"/>
                    <a:pt x="19906" y="22717"/>
                  </a:cubicBezTo>
                  <a:lnTo>
                    <a:pt x="0" y="14335"/>
                  </a:lnTo>
                  <a:close/>
                </a:path>
              </a:pathLst>
            </a:custGeom>
            <a:solidFill>
              <a:srgbClr val="0099CC"/>
            </a:solidFill>
            <a:ln w="12700">
              <a:noFill/>
              <a:round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ru-RU" sz="105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  <p:sp>
          <p:nvSpPr>
            <p:cNvPr id="65" name="Arc 27"/>
            <p:cNvSpPr>
              <a:spLocks/>
            </p:cNvSpPr>
            <p:nvPr/>
          </p:nvSpPr>
          <p:spPr bwMode="gray">
            <a:xfrm rot="20601703" flipH="1">
              <a:off x="1577975" y="3295650"/>
              <a:ext cx="2876550" cy="1630363"/>
            </a:xfrm>
            <a:custGeom>
              <a:avLst/>
              <a:gdLst>
                <a:gd name="G0" fmla="+- 0 0 0"/>
                <a:gd name="G1" fmla="+- 6947 0 0"/>
                <a:gd name="G2" fmla="+- 21600 0 0"/>
                <a:gd name="T0" fmla="*/ 20452 w 21600"/>
                <a:gd name="T1" fmla="*/ 0 h 24439"/>
                <a:gd name="T2" fmla="*/ 12673 w 21600"/>
                <a:gd name="T3" fmla="*/ 24439 h 24439"/>
                <a:gd name="T4" fmla="*/ 0 w 21600"/>
                <a:gd name="T5" fmla="*/ 6947 h 244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1600" h="24439" fill="none" extrusionOk="0">
                  <a:moveTo>
                    <a:pt x="20452" y="-1"/>
                  </a:moveTo>
                  <a:cubicBezTo>
                    <a:pt x="21212" y="2237"/>
                    <a:pt x="21600" y="4584"/>
                    <a:pt x="21600" y="6947"/>
                  </a:cubicBezTo>
                  <a:cubicBezTo>
                    <a:pt x="21600" y="13871"/>
                    <a:pt x="18280" y="20376"/>
                    <a:pt x="12672" y="24438"/>
                  </a:cubicBezTo>
                </a:path>
                <a:path w="21600" h="24439" stroke="0" extrusionOk="0">
                  <a:moveTo>
                    <a:pt x="20452" y="-1"/>
                  </a:moveTo>
                  <a:cubicBezTo>
                    <a:pt x="21212" y="2237"/>
                    <a:pt x="21600" y="4584"/>
                    <a:pt x="21600" y="6947"/>
                  </a:cubicBezTo>
                  <a:cubicBezTo>
                    <a:pt x="21600" y="13871"/>
                    <a:pt x="18280" y="20376"/>
                    <a:pt x="12672" y="24438"/>
                  </a:cubicBezTo>
                  <a:lnTo>
                    <a:pt x="0" y="6947"/>
                  </a:lnTo>
                  <a:close/>
                </a:path>
              </a:pathLst>
            </a:custGeom>
            <a:gradFill rotWithShape="1">
              <a:gsLst>
                <a:gs pos="0">
                  <a:srgbClr val="47ABE3">
                    <a:gamma/>
                    <a:tint val="45490"/>
                    <a:invGamma/>
                  </a:srgbClr>
                </a:gs>
                <a:gs pos="100000">
                  <a:srgbClr val="47ABE3"/>
                </a:gs>
              </a:gsLst>
              <a:lin ang="2700000" scaled="1"/>
            </a:gradFill>
            <a:ln w="12700">
              <a:noFill/>
              <a:round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ru-RU" sz="105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  <p:sp>
          <p:nvSpPr>
            <p:cNvPr id="66" name="Arc 28"/>
            <p:cNvSpPr>
              <a:spLocks/>
            </p:cNvSpPr>
            <p:nvPr/>
          </p:nvSpPr>
          <p:spPr bwMode="gray">
            <a:xfrm rot="20601703">
              <a:off x="3416300" y="1711325"/>
              <a:ext cx="2813050" cy="1417638"/>
            </a:xfrm>
            <a:custGeom>
              <a:avLst/>
              <a:gdLst>
                <a:gd name="G0" fmla="+- 4839 0 0"/>
                <a:gd name="G1" fmla="+- 21600 0 0"/>
                <a:gd name="G2" fmla="+- 21600 0 0"/>
                <a:gd name="T0" fmla="*/ 0 w 21397"/>
                <a:gd name="T1" fmla="*/ 549 h 21600"/>
                <a:gd name="T2" fmla="*/ 21397 w 21397"/>
                <a:gd name="T3" fmla="*/ 7730 h 21600"/>
                <a:gd name="T4" fmla="*/ 4839 w 21397"/>
                <a:gd name="T5" fmla="*/ 216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1397" h="21600" fill="none" extrusionOk="0">
                  <a:moveTo>
                    <a:pt x="0" y="549"/>
                  </a:moveTo>
                  <a:cubicBezTo>
                    <a:pt x="1587" y="184"/>
                    <a:pt x="3210" y="-1"/>
                    <a:pt x="4839" y="0"/>
                  </a:cubicBezTo>
                  <a:cubicBezTo>
                    <a:pt x="11230" y="0"/>
                    <a:pt x="17293" y="2830"/>
                    <a:pt x="21397" y="7729"/>
                  </a:cubicBezTo>
                </a:path>
                <a:path w="21397" h="21600" stroke="0" extrusionOk="0">
                  <a:moveTo>
                    <a:pt x="0" y="549"/>
                  </a:moveTo>
                  <a:cubicBezTo>
                    <a:pt x="1587" y="184"/>
                    <a:pt x="3210" y="-1"/>
                    <a:pt x="4839" y="0"/>
                  </a:cubicBezTo>
                  <a:cubicBezTo>
                    <a:pt x="11230" y="0"/>
                    <a:pt x="17293" y="2830"/>
                    <a:pt x="21397" y="7729"/>
                  </a:cubicBezTo>
                  <a:lnTo>
                    <a:pt x="4839" y="21600"/>
                  </a:lnTo>
                  <a:close/>
                </a:path>
              </a:pathLst>
            </a:custGeom>
            <a:gradFill rotWithShape="1">
              <a:gsLst>
                <a:gs pos="0">
                  <a:srgbClr val="AAA0F8">
                    <a:gamma/>
                    <a:shade val="46275"/>
                    <a:invGamma/>
                  </a:srgbClr>
                </a:gs>
                <a:gs pos="100000">
                  <a:srgbClr val="AAA0F8"/>
                </a:gs>
              </a:gsLst>
              <a:lin ang="2700000" scaled="1"/>
            </a:gradFill>
            <a:ln w="12700">
              <a:noFill/>
              <a:round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ru-RU" sz="105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  <p:sp>
          <p:nvSpPr>
            <p:cNvPr id="67" name="Arc 29"/>
            <p:cNvSpPr>
              <a:spLocks/>
            </p:cNvSpPr>
            <p:nvPr/>
          </p:nvSpPr>
          <p:spPr bwMode="gray">
            <a:xfrm rot="20601703" flipH="1">
              <a:off x="1377950" y="2363788"/>
              <a:ext cx="2762250" cy="1381125"/>
            </a:xfrm>
            <a:custGeom>
              <a:avLst/>
              <a:gdLst>
                <a:gd name="G0" fmla="+- 0 0 0"/>
                <a:gd name="G1" fmla="+- 21142 0 0"/>
                <a:gd name="G2" fmla="+- 21600 0 0"/>
                <a:gd name="T0" fmla="*/ 4423 w 20934"/>
                <a:gd name="T1" fmla="*/ 0 h 21142"/>
                <a:gd name="T2" fmla="*/ 20934 w 20934"/>
                <a:gd name="T3" fmla="*/ 15820 h 21142"/>
                <a:gd name="T4" fmla="*/ 0 w 20934"/>
                <a:gd name="T5" fmla="*/ 21142 h 211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0934" h="21142" fill="none" extrusionOk="0">
                  <a:moveTo>
                    <a:pt x="4423" y="-1"/>
                  </a:moveTo>
                  <a:cubicBezTo>
                    <a:pt x="12495" y="1688"/>
                    <a:pt x="18902" y="7826"/>
                    <a:pt x="20934" y="15819"/>
                  </a:cubicBezTo>
                </a:path>
                <a:path w="20934" h="21142" stroke="0" extrusionOk="0">
                  <a:moveTo>
                    <a:pt x="4423" y="-1"/>
                  </a:moveTo>
                  <a:cubicBezTo>
                    <a:pt x="12495" y="1688"/>
                    <a:pt x="18902" y="7826"/>
                    <a:pt x="20934" y="15819"/>
                  </a:cubicBezTo>
                  <a:lnTo>
                    <a:pt x="0" y="21142"/>
                  </a:lnTo>
                  <a:close/>
                </a:path>
              </a:pathLst>
            </a:custGeom>
            <a:gradFill rotWithShape="1">
              <a:gsLst>
                <a:gs pos="0">
                  <a:srgbClr val="47ABE3"/>
                </a:gs>
                <a:gs pos="100000">
                  <a:srgbClr val="47ABE3">
                    <a:gamma/>
                    <a:shade val="46275"/>
                    <a:invGamma/>
                  </a:srgbClr>
                </a:gs>
              </a:gsLst>
              <a:lin ang="2700000" scaled="1"/>
            </a:gradFill>
            <a:ln w="12700">
              <a:noFill/>
              <a:round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ru-RU" sz="105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  <p:sp>
          <p:nvSpPr>
            <p:cNvPr id="68" name="Oval 30"/>
            <p:cNvSpPr>
              <a:spLocks noChangeArrowheads="1"/>
            </p:cNvSpPr>
            <p:nvPr/>
          </p:nvSpPr>
          <p:spPr bwMode="gray">
            <a:xfrm rot="20601703">
              <a:off x="2984500" y="2619375"/>
              <a:ext cx="2695575" cy="1339850"/>
            </a:xfrm>
            <a:prstGeom prst="ellipse">
              <a:avLst/>
            </a:prstGeom>
            <a:gradFill rotWithShape="0">
              <a:gsLst>
                <a:gs pos="0">
                  <a:srgbClr val="000000"/>
                </a:gs>
                <a:gs pos="50000">
                  <a:srgbClr val="000000">
                    <a:gamma/>
                    <a:tint val="24314"/>
                    <a:invGamma/>
                  </a:srgbClr>
                </a:gs>
                <a:gs pos="100000">
                  <a:srgbClr val="000000"/>
                </a:gs>
              </a:gsLst>
              <a:lin ang="0" scaled="1"/>
            </a:gradFill>
            <a:ln w="12700">
              <a:noFill/>
              <a:round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ru-RU" sz="105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  <p:sp>
          <p:nvSpPr>
            <p:cNvPr id="69" name="Text Box 31"/>
            <p:cNvSpPr txBox="1">
              <a:spLocks noChangeArrowheads="1"/>
            </p:cNvSpPr>
            <p:nvPr/>
          </p:nvSpPr>
          <p:spPr bwMode="gray">
            <a:xfrm>
              <a:off x="2984441" y="1903549"/>
              <a:ext cx="3480657" cy="485760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ru-RU" sz="1050" i="0" u="none" strike="noStrike" kern="0" cap="none" spc="0" normalizeH="0" baseline="0" noProof="0" dirty="0">
                  <a:ln>
                    <a:noFill/>
                  </a:ln>
                  <a:solidFill>
                    <a:schemeClr val="bg1"/>
                  </a:solidFill>
                  <a:effectLst/>
                  <a:uLnTx/>
                  <a:uFillTx/>
                  <a:latin typeface="Verdana" pitchFamily="34" charset="0"/>
                </a:rPr>
                <a:t>ГИС-технологии</a:t>
              </a:r>
              <a:endParaRPr kumimoji="0" lang="en-US" sz="1050" i="0" u="none" strike="noStrike" kern="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</a:endParaRPr>
            </a:p>
          </p:txBody>
        </p:sp>
        <p:sp>
          <p:nvSpPr>
            <p:cNvPr id="70" name="Freeform 34"/>
            <p:cNvSpPr>
              <a:spLocks/>
            </p:cNvSpPr>
            <p:nvPr/>
          </p:nvSpPr>
          <p:spPr bwMode="gray">
            <a:xfrm>
              <a:off x="6307139" y="2917825"/>
              <a:ext cx="1295400" cy="473602"/>
            </a:xfrm>
            <a:custGeom>
              <a:avLst/>
              <a:gdLst/>
              <a:ahLst/>
              <a:cxnLst>
                <a:cxn ang="0">
                  <a:pos x="0" y="841"/>
                </a:cxn>
                <a:cxn ang="0">
                  <a:pos x="784" y="0"/>
                </a:cxn>
                <a:cxn ang="0">
                  <a:pos x="816" y="280"/>
                </a:cxn>
                <a:cxn ang="0">
                  <a:pos x="544" y="672"/>
                </a:cxn>
                <a:cxn ang="0">
                  <a:pos x="25" y="1078"/>
                </a:cxn>
                <a:cxn ang="0">
                  <a:pos x="0" y="841"/>
                </a:cxn>
              </a:cxnLst>
              <a:rect l="0" t="0" r="r" b="b"/>
              <a:pathLst>
                <a:path w="816" h="1078">
                  <a:moveTo>
                    <a:pt x="0" y="841"/>
                  </a:moveTo>
                  <a:lnTo>
                    <a:pt x="784" y="0"/>
                  </a:lnTo>
                  <a:lnTo>
                    <a:pt x="816" y="280"/>
                  </a:lnTo>
                  <a:cubicBezTo>
                    <a:pt x="776" y="392"/>
                    <a:pt x="676" y="539"/>
                    <a:pt x="544" y="672"/>
                  </a:cubicBezTo>
                  <a:cubicBezTo>
                    <a:pt x="412" y="805"/>
                    <a:pt x="116" y="1050"/>
                    <a:pt x="25" y="1078"/>
                  </a:cubicBezTo>
                  <a:cubicBezTo>
                    <a:pt x="7" y="1006"/>
                    <a:pt x="0" y="841"/>
                    <a:pt x="0" y="841"/>
                  </a:cubicBezTo>
                  <a:close/>
                </a:path>
              </a:pathLst>
            </a:custGeom>
            <a:gradFill rotWithShape="0">
              <a:gsLst>
                <a:gs pos="0">
                  <a:srgbClr val="6600CC">
                    <a:gamma/>
                    <a:tint val="45490"/>
                    <a:invGamma/>
                  </a:srgbClr>
                </a:gs>
                <a:gs pos="100000">
                  <a:srgbClr val="6600CC"/>
                </a:gs>
              </a:gsLst>
              <a:lin ang="0" scaled="1"/>
            </a:gradFill>
            <a:ln w="9525" cap="flat" cmpd="sng">
              <a:noFill/>
              <a:prstDash val="solid"/>
              <a:round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ru-RU" sz="105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  <p:sp>
          <p:nvSpPr>
            <p:cNvPr id="71" name="Arc 35"/>
            <p:cNvSpPr>
              <a:spLocks/>
            </p:cNvSpPr>
            <p:nvPr/>
          </p:nvSpPr>
          <p:spPr bwMode="gray">
            <a:xfrm rot="20539205">
              <a:off x="4705350" y="2924175"/>
              <a:ext cx="2984500" cy="1346200"/>
            </a:xfrm>
            <a:custGeom>
              <a:avLst/>
              <a:gdLst>
                <a:gd name="G0" fmla="+- 0 0 0"/>
                <a:gd name="G1" fmla="+- 0 0 0"/>
                <a:gd name="G2" fmla="+- 21600 0 0"/>
                <a:gd name="T0" fmla="*/ 20601 w 20601"/>
                <a:gd name="T1" fmla="*/ 6492 h 19523"/>
                <a:gd name="T2" fmla="*/ 9242 w 20601"/>
                <a:gd name="T3" fmla="*/ 19523 h 19523"/>
                <a:gd name="T4" fmla="*/ 0 w 20601"/>
                <a:gd name="T5" fmla="*/ 0 h 195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0601" h="19523" fill="none" extrusionOk="0">
                  <a:moveTo>
                    <a:pt x="20601" y="6492"/>
                  </a:moveTo>
                  <a:cubicBezTo>
                    <a:pt x="18793" y="12227"/>
                    <a:pt x="14677" y="16949"/>
                    <a:pt x="9241" y="19522"/>
                  </a:cubicBezTo>
                </a:path>
                <a:path w="20601" h="19523" stroke="0" extrusionOk="0">
                  <a:moveTo>
                    <a:pt x="20601" y="6492"/>
                  </a:moveTo>
                  <a:cubicBezTo>
                    <a:pt x="18793" y="12227"/>
                    <a:pt x="14677" y="16949"/>
                    <a:pt x="9241" y="19522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rgbClr val="CC99FF"/>
            </a:solidFill>
            <a:ln w="12700">
              <a:noFill/>
              <a:round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ru-RU" sz="105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  <p:sp>
          <p:nvSpPr>
            <p:cNvPr id="72" name="Freeform 36"/>
            <p:cNvSpPr>
              <a:spLocks/>
            </p:cNvSpPr>
            <p:nvPr/>
          </p:nvSpPr>
          <p:spPr bwMode="gray">
            <a:xfrm>
              <a:off x="4606925" y="3398838"/>
              <a:ext cx="1758950" cy="473602"/>
            </a:xfrm>
            <a:custGeom>
              <a:avLst/>
              <a:gdLst/>
              <a:ahLst/>
              <a:cxnLst>
                <a:cxn ang="0">
                  <a:pos x="1071" y="546"/>
                </a:cxn>
                <a:cxn ang="0">
                  <a:pos x="1108" y="779"/>
                </a:cxn>
                <a:cxn ang="0">
                  <a:pos x="67" y="168"/>
                </a:cxn>
                <a:cxn ang="0">
                  <a:pos x="0" y="0"/>
                </a:cxn>
                <a:cxn ang="0">
                  <a:pos x="1071" y="546"/>
                </a:cxn>
              </a:cxnLst>
              <a:rect l="0" t="0" r="r" b="b"/>
              <a:pathLst>
                <a:path w="1108" h="779">
                  <a:moveTo>
                    <a:pt x="1071" y="546"/>
                  </a:moveTo>
                  <a:lnTo>
                    <a:pt x="1108" y="779"/>
                  </a:lnTo>
                  <a:lnTo>
                    <a:pt x="67" y="168"/>
                  </a:lnTo>
                  <a:lnTo>
                    <a:pt x="0" y="0"/>
                  </a:lnTo>
                  <a:lnTo>
                    <a:pt x="1071" y="546"/>
                  </a:lnTo>
                  <a:close/>
                </a:path>
              </a:pathLst>
            </a:custGeom>
            <a:gradFill rotWithShape="1">
              <a:gsLst>
                <a:gs pos="0">
                  <a:srgbClr val="5007A1">
                    <a:gamma/>
                    <a:tint val="45490"/>
                    <a:invGamma/>
                  </a:srgbClr>
                </a:gs>
                <a:gs pos="100000">
                  <a:srgbClr val="5007A1"/>
                </a:gs>
              </a:gsLst>
              <a:lin ang="2700000" scaled="1"/>
            </a:gradFill>
            <a:ln w="9525" cap="flat" cmpd="sng">
              <a:noFill/>
              <a:prstDash val="solid"/>
              <a:round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ru-RU" sz="105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  <p:sp>
          <p:nvSpPr>
            <p:cNvPr id="73" name="Oval 40"/>
            <p:cNvSpPr>
              <a:spLocks noChangeArrowheads="1"/>
            </p:cNvSpPr>
            <p:nvPr/>
          </p:nvSpPr>
          <p:spPr bwMode="white">
            <a:xfrm rot="20601703">
              <a:off x="3086100" y="2871788"/>
              <a:ext cx="2586038" cy="1090612"/>
            </a:xfrm>
            <a:prstGeom prst="ellipse">
              <a:avLst/>
            </a:prstGeom>
            <a:gradFill rotWithShape="1">
              <a:gsLst>
                <a:gs pos="0">
                  <a:srgbClr val="000000"/>
                </a:gs>
                <a:gs pos="100000">
                  <a:srgbClr val="00344F"/>
                </a:gs>
              </a:gsLst>
              <a:lin ang="2700000" scaled="1"/>
            </a:gradFill>
            <a:ln w="12700">
              <a:noFill/>
              <a:round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ru-RU" sz="105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  <p:sp>
          <p:nvSpPr>
            <p:cNvPr id="74" name="Freeform 41"/>
            <p:cNvSpPr>
              <a:spLocks/>
            </p:cNvSpPr>
            <p:nvPr/>
          </p:nvSpPr>
          <p:spPr bwMode="gray">
            <a:xfrm>
              <a:off x="4783138" y="3794125"/>
              <a:ext cx="1282700" cy="1028700"/>
            </a:xfrm>
            <a:custGeom>
              <a:avLst/>
              <a:gdLst/>
              <a:ahLst/>
              <a:cxnLst>
                <a:cxn ang="0">
                  <a:pos x="0" y="24"/>
                </a:cxn>
                <a:cxn ang="0">
                  <a:pos x="352" y="448"/>
                </a:cxn>
                <a:cxn ang="0">
                  <a:pos x="360" y="648"/>
                </a:cxn>
                <a:cxn ang="0">
                  <a:pos x="808" y="424"/>
                </a:cxn>
                <a:cxn ang="0">
                  <a:pos x="104" y="0"/>
                </a:cxn>
                <a:cxn ang="0">
                  <a:pos x="0" y="24"/>
                </a:cxn>
              </a:cxnLst>
              <a:rect l="0" t="0" r="r" b="b"/>
              <a:pathLst>
                <a:path w="808" h="648">
                  <a:moveTo>
                    <a:pt x="0" y="24"/>
                  </a:moveTo>
                  <a:lnTo>
                    <a:pt x="352" y="448"/>
                  </a:lnTo>
                  <a:lnTo>
                    <a:pt x="360" y="648"/>
                  </a:lnTo>
                  <a:lnTo>
                    <a:pt x="808" y="424"/>
                  </a:lnTo>
                  <a:lnTo>
                    <a:pt x="104" y="0"/>
                  </a:lnTo>
                  <a:lnTo>
                    <a:pt x="0" y="24"/>
                  </a:lnTo>
                  <a:close/>
                </a:path>
              </a:pathLst>
            </a:custGeom>
            <a:solidFill>
              <a:srgbClr val="003399">
                <a:alpha val="49001"/>
              </a:srgbClr>
            </a:solidFill>
            <a:ln w="9525" cap="flat" cmpd="sng">
              <a:noFill/>
              <a:prstDash val="solid"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ru-RU" sz="105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  <p:pic>
          <p:nvPicPr>
            <p:cNvPr id="75" name="Picture 6" descr="Картинки по запросу"/>
            <p:cNvPicPr>
              <a:picLocks noChangeAspect="1" noChangeArrowheads="1"/>
            </p:cNvPicPr>
            <p:nvPr/>
          </p:nvPicPr>
          <p:blipFill>
            <a:blip r:embed="rId10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092280" y="3067334"/>
              <a:ext cx="1944216" cy="1817842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76" name="Picture 10" descr="Картинки по запросу"/>
            <p:cNvPicPr>
              <a:picLocks noChangeAspect="1" noChangeArrowheads="1"/>
            </p:cNvPicPr>
            <p:nvPr/>
          </p:nvPicPr>
          <p:blipFill>
            <a:blip r:embed="rId11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616167" y="1388343"/>
              <a:ext cx="2527833" cy="1444476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77" name="Рисунок 30"/>
            <p:cNvPicPr>
              <a:picLocks noChangeAspect="1"/>
            </p:cNvPicPr>
            <p:nvPr/>
          </p:nvPicPr>
          <p:blipFill>
            <a:blip r:embed="rId1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590630" y="1062851"/>
              <a:ext cx="1371363" cy="98390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78" name="Picture 35" descr="Картинки по запросу"/>
            <p:cNvPicPr>
              <a:picLocks noChangeAspect="1" noChangeArrowheads="1"/>
            </p:cNvPicPr>
            <p:nvPr/>
          </p:nvPicPr>
          <p:blipFill>
            <a:blip r:embed="rId1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244426" y="4709744"/>
              <a:ext cx="1429163" cy="1187916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79" name="Text Box 32"/>
            <p:cNvSpPr txBox="1">
              <a:spLocks noChangeArrowheads="1"/>
            </p:cNvSpPr>
            <p:nvPr/>
          </p:nvSpPr>
          <p:spPr bwMode="gray">
            <a:xfrm>
              <a:off x="1547484" y="2837384"/>
              <a:ext cx="3222106" cy="485760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ru-RU" sz="1050" i="0" u="none" strike="noStrike" kern="0" cap="none" spc="0" normalizeH="0" baseline="0" noProof="0" dirty="0">
                  <a:ln>
                    <a:noFill/>
                  </a:ln>
                  <a:solidFill>
                    <a:schemeClr val="bg1"/>
                  </a:solidFill>
                  <a:effectLst/>
                  <a:uLnTx/>
                  <a:uFillTx/>
                  <a:latin typeface="Verdana" pitchFamily="34" charset="0"/>
                </a:rPr>
                <a:t>Коммуникации</a:t>
              </a:r>
              <a:endParaRPr kumimoji="0" lang="en-US" sz="1050" i="0" u="none" strike="noStrike" kern="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</a:endParaRPr>
            </a:p>
          </p:txBody>
        </p:sp>
        <p:sp>
          <p:nvSpPr>
            <p:cNvPr id="80" name="Text Box 38"/>
            <p:cNvSpPr txBox="1">
              <a:spLocks noChangeArrowheads="1"/>
            </p:cNvSpPr>
            <p:nvPr/>
          </p:nvSpPr>
          <p:spPr bwMode="gray">
            <a:xfrm>
              <a:off x="3729416" y="4128396"/>
              <a:ext cx="2022613" cy="485760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ru-RU" sz="1050" i="0" u="none" strike="noStrike" kern="0" cap="none" spc="0" normalizeH="0" baseline="0" noProof="0" dirty="0">
                  <a:ln>
                    <a:noFill/>
                  </a:ln>
                  <a:solidFill>
                    <a:schemeClr val="bg1"/>
                  </a:solidFill>
                  <a:effectLst/>
                  <a:uLnTx/>
                  <a:uFillTx/>
                  <a:latin typeface="Verdana" pitchFamily="34" charset="0"/>
                </a:rPr>
                <a:t>Генплан</a:t>
              </a:r>
              <a:endParaRPr kumimoji="0" lang="en-US" sz="1050" i="0" u="none" strike="noStrike" kern="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</a:endParaRPr>
            </a:p>
          </p:txBody>
        </p:sp>
        <p:sp>
          <p:nvSpPr>
            <p:cNvPr id="81" name="Text Box 37"/>
            <p:cNvSpPr txBox="1">
              <a:spLocks noChangeArrowheads="1"/>
            </p:cNvSpPr>
            <p:nvPr/>
          </p:nvSpPr>
          <p:spPr bwMode="gray">
            <a:xfrm>
              <a:off x="4975272" y="3241651"/>
              <a:ext cx="2526996" cy="794879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ru-RU" sz="1050" i="0" u="none" strike="noStrike" kern="0" cap="none" spc="0" normalizeH="0" baseline="0" noProof="0" dirty="0">
                  <a:ln>
                    <a:noFill/>
                  </a:ln>
                  <a:solidFill>
                    <a:schemeClr val="bg1"/>
                  </a:solidFill>
                  <a:effectLst/>
                  <a:uLnTx/>
                  <a:uFillTx/>
                  <a:latin typeface="Verdana" pitchFamily="34" charset="0"/>
                </a:rPr>
                <a:t>Земельные</a:t>
              </a:r>
            </a:p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ru-RU" sz="1050" i="0" u="none" strike="noStrike" kern="0" cap="none" spc="0" normalizeH="0" baseline="0" noProof="0" dirty="0">
                  <a:ln>
                    <a:noFill/>
                  </a:ln>
                  <a:solidFill>
                    <a:schemeClr val="bg1"/>
                  </a:solidFill>
                  <a:effectLst/>
                  <a:uLnTx/>
                  <a:uFillTx/>
                  <a:latin typeface="Verdana" pitchFamily="34" charset="0"/>
                </a:rPr>
                <a:t>участки</a:t>
              </a:r>
              <a:endParaRPr kumimoji="0" lang="en-US" sz="1050" i="0" u="none" strike="noStrike" kern="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</a:endParaRPr>
            </a:p>
          </p:txBody>
        </p:sp>
        <p:sp>
          <p:nvSpPr>
            <p:cNvPr id="82" name="Text Box 33"/>
            <p:cNvSpPr txBox="1">
              <a:spLocks noChangeArrowheads="1"/>
            </p:cNvSpPr>
            <p:nvPr/>
          </p:nvSpPr>
          <p:spPr bwMode="gray">
            <a:xfrm>
              <a:off x="4609815" y="2232680"/>
              <a:ext cx="2709248" cy="794879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ru-RU" sz="1050" i="0" u="none" strike="noStrike" kern="0" cap="none" spc="0" normalizeH="0" baseline="0" noProof="0" dirty="0">
                  <a:ln>
                    <a:noFill/>
                  </a:ln>
                  <a:solidFill>
                    <a:schemeClr val="bg1"/>
                  </a:solidFill>
                  <a:effectLst/>
                  <a:uLnTx/>
                  <a:uFillTx/>
                  <a:latin typeface="Verdana" pitchFamily="34" charset="0"/>
                </a:rPr>
                <a:t>Здания</a:t>
              </a:r>
            </a:p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ru-RU" sz="1050" i="0" u="none" strike="noStrike" kern="0" cap="none" spc="0" normalizeH="0" baseline="0" noProof="0" dirty="0">
                  <a:ln>
                    <a:noFill/>
                  </a:ln>
                  <a:solidFill>
                    <a:schemeClr val="bg1"/>
                  </a:solidFill>
                  <a:effectLst/>
                  <a:uLnTx/>
                  <a:uFillTx/>
                  <a:latin typeface="Verdana" pitchFamily="34" charset="0"/>
                </a:rPr>
                <a:t>сооружения</a:t>
              </a:r>
              <a:endParaRPr kumimoji="0" lang="en-US" sz="1050" i="0" u="none" strike="noStrike" kern="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</a:endParaRPr>
            </a:p>
          </p:txBody>
        </p:sp>
        <p:sp>
          <p:nvSpPr>
            <p:cNvPr id="83" name="Text Box 39"/>
            <p:cNvSpPr txBox="1">
              <a:spLocks noChangeArrowheads="1"/>
            </p:cNvSpPr>
            <p:nvPr/>
          </p:nvSpPr>
          <p:spPr bwMode="gray">
            <a:xfrm>
              <a:off x="1357045" y="3848442"/>
              <a:ext cx="2755872" cy="485760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ru-RU" sz="1050" i="0" u="none" strike="noStrike" kern="0" cap="none" spc="0" normalizeH="0" baseline="0" noProof="0" dirty="0">
                  <a:ln>
                    <a:noFill/>
                  </a:ln>
                  <a:solidFill>
                    <a:schemeClr val="bg1"/>
                  </a:solidFill>
                  <a:effectLst/>
                  <a:uLnTx/>
                  <a:uFillTx/>
                  <a:latin typeface="Verdana" pitchFamily="34" charset="0"/>
                </a:rPr>
                <a:t>Данные ДЗЗ</a:t>
              </a:r>
              <a:endParaRPr kumimoji="0" lang="en-US" sz="1050" i="0" u="none" strike="noStrike" kern="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</a:endParaRPr>
            </a:p>
          </p:txBody>
        </p:sp>
      </p:grpSp>
      <p:sp>
        <p:nvSpPr>
          <p:cNvPr id="84" name="Прямоугольник 83"/>
          <p:cNvSpPr/>
          <p:nvPr/>
        </p:nvSpPr>
        <p:spPr>
          <a:xfrm>
            <a:off x="2476500" y="3105835"/>
            <a:ext cx="4953000" cy="369332"/>
          </a:xfrm>
          <a:prstGeom prst="rect">
            <a:avLst/>
          </a:prstGeom>
        </p:spPr>
        <p:txBody>
          <a:bodyPr>
            <a:spAutoFit/>
          </a:bodyPr>
          <a:lstStyle/>
          <a:p>
            <a:endParaRPr lang="ru-RU" dirty="0"/>
          </a:p>
        </p:txBody>
      </p:sp>
      <p:sp>
        <p:nvSpPr>
          <p:cNvPr id="85" name="Прямоугольник 84"/>
          <p:cNvSpPr/>
          <p:nvPr/>
        </p:nvSpPr>
        <p:spPr>
          <a:xfrm>
            <a:off x="7452320" y="1690034"/>
            <a:ext cx="1691680" cy="2462188"/>
          </a:xfrm>
          <a:prstGeom prst="rect">
            <a:avLst/>
          </a:prstGeom>
        </p:spPr>
        <p:txBody>
          <a:bodyPr wrap="square" lIns="91416" tIns="45708" rIns="91416" bIns="45708">
            <a:spAutoFit/>
          </a:bodyPr>
          <a:lstStyle/>
          <a:p>
            <a:pPr marL="93639" indent="-93639" algn="r" defTabSz="914159">
              <a:buFont typeface="Wingdings" pitchFamily="2" charset="2"/>
              <a:buChar char="ü"/>
              <a:defRPr/>
            </a:pPr>
            <a:r>
              <a:rPr lang="ru-RU" sz="1100" i="1" dirty="0">
                <a:solidFill>
                  <a:prstClr val="black"/>
                </a:solidFill>
              </a:rPr>
              <a:t>Повышение качества и прозрачность  государственных услуг</a:t>
            </a:r>
          </a:p>
          <a:p>
            <a:pPr marL="93639" indent="-93639" algn="r" defTabSz="914159">
              <a:buFont typeface="Wingdings" pitchFamily="2" charset="2"/>
              <a:buChar char="ü"/>
              <a:defRPr/>
            </a:pPr>
            <a:r>
              <a:rPr lang="ru-RU" sz="1100" i="1" dirty="0">
                <a:solidFill>
                  <a:prstClr val="black"/>
                </a:solidFill>
              </a:rPr>
              <a:t>Исключение дублирующих бизнес-процессов</a:t>
            </a:r>
          </a:p>
          <a:p>
            <a:pPr marL="93639" indent="-93639" algn="r" defTabSz="914159">
              <a:buFont typeface="Wingdings" pitchFamily="2" charset="2"/>
              <a:buChar char="ü"/>
              <a:defRPr/>
            </a:pPr>
            <a:r>
              <a:rPr lang="ru-RU" sz="1100" i="1" dirty="0">
                <a:solidFill>
                  <a:prstClr val="black"/>
                </a:solidFill>
              </a:rPr>
              <a:t>Доступность, достоверность, полнота кадастровых данных</a:t>
            </a:r>
          </a:p>
          <a:p>
            <a:pPr marL="93639" indent="-93639" algn="r" defTabSz="914159">
              <a:buFont typeface="Wingdings" pitchFamily="2" charset="2"/>
              <a:buChar char="ü"/>
              <a:defRPr/>
            </a:pPr>
            <a:r>
              <a:rPr lang="ru-RU" sz="1100" i="1" dirty="0">
                <a:solidFill>
                  <a:prstClr val="black"/>
                </a:solidFill>
              </a:rPr>
              <a:t>Централизованное управление</a:t>
            </a:r>
          </a:p>
        </p:txBody>
      </p:sp>
      <p:sp>
        <p:nvSpPr>
          <p:cNvPr id="86" name="Номер слайда 70"/>
          <p:cNvSpPr txBox="1">
            <a:spLocks/>
          </p:cNvSpPr>
          <p:nvPr/>
        </p:nvSpPr>
        <p:spPr>
          <a:xfrm>
            <a:off x="7010400" y="6448251"/>
            <a:ext cx="2133600" cy="365125"/>
          </a:xfrm>
          <a:prstGeom prst="rect">
            <a:avLst/>
          </a:prstGeom>
        </p:spPr>
        <p:txBody>
          <a:bodyPr/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8F090CEF-8C9E-4177-A5D0-81CFC1568C26}" type="slidenum">
              <a:rPr kumimoji="0" lang="ru-RU" sz="18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charset="0"/>
                <a:ea typeface="+mn-ea"/>
                <a:cs typeface="Arial" charset="0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23</a:t>
            </a:fld>
            <a:endParaRPr kumimoji="0" lang="ru-RU" sz="18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charset="0"/>
              <a:ea typeface="+mn-ea"/>
              <a:cs typeface="Arial" charset="0"/>
            </a:endParaRPr>
          </a:p>
        </p:txBody>
      </p:sp>
    </p:spTree>
  </p:cSld>
  <p:clrMapOvr>
    <a:masterClrMapping/>
  </p:clrMapOvr>
  <p:transition>
    <p:fade/>
  </p:transition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 txBox="1">
            <a:spLocks/>
          </p:cNvSpPr>
          <p:nvPr/>
        </p:nvSpPr>
        <p:spPr>
          <a:xfrm>
            <a:off x="37083" y="162000"/>
            <a:ext cx="8992800" cy="831600"/>
          </a:xfrm>
          <a:prstGeom prst="rect">
            <a:avLst/>
          </a:prstGeom>
        </p:spPr>
        <p:txBody>
          <a:bodyPr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b="1" i="0" u="none" strike="noStrike" kern="0" cap="none" spc="0" normalizeH="0" baseline="0" noProof="0" dirty="0" err="1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Arial" pitchFamily="34" charset="0"/>
                <a:ea typeface="+mj-ea"/>
                <a:cs typeface="+mj-cs"/>
              </a:rPr>
              <a:t>Цифровизация</a:t>
            </a:r>
            <a:r>
              <a:rPr kumimoji="0" lang="ru-RU" b="1" i="0" u="none" strike="noStrike" kern="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Arial" pitchFamily="34" charset="0"/>
                <a:ea typeface="+mj-ea"/>
                <a:cs typeface="+mj-cs"/>
              </a:rPr>
              <a:t> является реальным рычагом создания устойчивой траектории экономического роста страны</a:t>
            </a:r>
            <a:endParaRPr kumimoji="0" lang="en-US" b="1" i="0" u="none" strike="noStrike" kern="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Arial" pitchFamily="34" charset="0"/>
              <a:ea typeface="+mj-ea"/>
              <a:cs typeface="+mj-cs"/>
            </a:endParaRPr>
          </a:p>
        </p:txBody>
      </p:sp>
      <p:sp>
        <p:nvSpPr>
          <p:cNvPr id="3" name="ColumnHeader"/>
          <p:cNvSpPr>
            <a:spLocks noChangeArrowheads="1"/>
          </p:cNvSpPr>
          <p:nvPr/>
        </p:nvSpPr>
        <p:spPr bwMode="gray">
          <a:xfrm>
            <a:off x="35496" y="3373188"/>
            <a:ext cx="2687637" cy="400110"/>
          </a:xfrm>
          <a:prstGeom prst="rect">
            <a:avLst/>
          </a:prstGeom>
          <a:solidFill>
            <a:schemeClr val="bg1"/>
          </a:solidFill>
          <a:ln w="9525" algn="ctr">
            <a:noFill/>
            <a:miter lim="800000"/>
            <a:headEnd type="none" w="lg" len="lg"/>
            <a:tailEnd type="none" w="lg" len="lg"/>
          </a:ln>
          <a:effectLst>
            <a:outerShdw dist="25400" dir="5400000" sx="99000" sy="99000" algn="ctr" rotWithShape="0">
              <a:schemeClr val="tx2"/>
            </a:outerShdw>
          </a:effectLst>
        </p:spPr>
        <p:txBody>
          <a:bodyPr tIns="91440" bIns="91440" anchor="b">
            <a:spAutoFit/>
          </a:bodyPr>
          <a:lstStyle/>
          <a:p>
            <a:pPr algn="ctr"/>
            <a:r>
              <a:rPr lang="ru-RU" sz="1400" b="1" dirty="0">
                <a:latin typeface="Arial" pitchFamily="34" charset="0"/>
                <a:cs typeface="Arial" pitchFamily="34" charset="0"/>
              </a:rPr>
              <a:t>Ценность для госсектора</a:t>
            </a:r>
          </a:p>
        </p:txBody>
      </p:sp>
      <p:sp>
        <p:nvSpPr>
          <p:cNvPr id="4" name="ColumnHeader"/>
          <p:cNvSpPr>
            <a:spLocks noChangeArrowheads="1"/>
          </p:cNvSpPr>
          <p:nvPr/>
        </p:nvSpPr>
        <p:spPr bwMode="gray">
          <a:xfrm>
            <a:off x="3077939" y="3373188"/>
            <a:ext cx="2901950" cy="400110"/>
          </a:xfrm>
          <a:prstGeom prst="rect">
            <a:avLst/>
          </a:prstGeom>
          <a:solidFill>
            <a:schemeClr val="bg1"/>
          </a:solidFill>
          <a:ln w="9525" algn="ctr">
            <a:noFill/>
            <a:miter lim="800000"/>
            <a:headEnd type="none" w="lg" len="lg"/>
            <a:tailEnd type="none" w="lg" len="lg"/>
          </a:ln>
          <a:effectLst>
            <a:outerShdw dist="25400" dir="5400000" sx="99000" sy="99000" algn="ctr" rotWithShape="0">
              <a:schemeClr val="tx2"/>
            </a:outerShdw>
          </a:effectLst>
        </p:spPr>
        <p:txBody>
          <a:bodyPr wrap="square" lIns="0" tIns="91440" rIns="0" bIns="91440" anchor="b">
            <a:spAutoFit/>
          </a:bodyPr>
          <a:lstStyle/>
          <a:p>
            <a:pPr algn="ctr"/>
            <a:r>
              <a:rPr lang="ru-RU" sz="1400" b="1" dirty="0">
                <a:latin typeface="Arial" pitchFamily="34" charset="0"/>
                <a:cs typeface="Arial" pitchFamily="34" charset="0"/>
              </a:rPr>
              <a:t>Ценность для частного бизнеса</a:t>
            </a:r>
          </a:p>
        </p:txBody>
      </p:sp>
      <p:sp>
        <p:nvSpPr>
          <p:cNvPr id="5" name="ColumnHeader"/>
          <p:cNvSpPr>
            <a:spLocks noChangeArrowheads="1"/>
          </p:cNvSpPr>
          <p:nvPr/>
        </p:nvSpPr>
        <p:spPr bwMode="gray">
          <a:xfrm>
            <a:off x="6334696" y="3373188"/>
            <a:ext cx="2687637" cy="400110"/>
          </a:xfrm>
          <a:prstGeom prst="rect">
            <a:avLst/>
          </a:prstGeom>
          <a:solidFill>
            <a:schemeClr val="bg1"/>
          </a:solidFill>
          <a:ln w="9525" algn="ctr">
            <a:noFill/>
            <a:miter lim="800000"/>
            <a:headEnd type="none" w="lg" len="lg"/>
            <a:tailEnd type="none" w="lg" len="lg"/>
          </a:ln>
          <a:effectLst>
            <a:outerShdw dist="25400" dir="5400000" sx="99000" sy="99000" algn="ctr" rotWithShape="0">
              <a:schemeClr val="tx2"/>
            </a:outerShdw>
          </a:effectLst>
        </p:spPr>
        <p:txBody>
          <a:bodyPr tIns="91440" bIns="91440" anchor="b">
            <a:spAutoFit/>
          </a:bodyPr>
          <a:lstStyle/>
          <a:p>
            <a:pPr algn="ctr"/>
            <a:r>
              <a:rPr lang="ru-RU" sz="1400" b="1" dirty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Ценность для </a:t>
            </a:r>
            <a:r>
              <a:rPr lang="ru-RU" sz="1400" b="1" dirty="0">
                <a:latin typeface="Arial" pitchFamily="34" charset="0"/>
                <a:cs typeface="Arial" pitchFamily="34" charset="0"/>
              </a:rPr>
              <a:t>потребителя</a:t>
            </a:r>
          </a:p>
        </p:txBody>
      </p:sp>
      <p:sp>
        <p:nvSpPr>
          <p:cNvPr id="6" name="ColumnHeader"/>
          <p:cNvSpPr>
            <a:spLocks noChangeArrowheads="1"/>
          </p:cNvSpPr>
          <p:nvPr/>
        </p:nvSpPr>
        <p:spPr bwMode="gray">
          <a:xfrm>
            <a:off x="0" y="1268760"/>
            <a:ext cx="8986837" cy="400110"/>
          </a:xfrm>
          <a:prstGeom prst="rect">
            <a:avLst/>
          </a:prstGeom>
          <a:solidFill>
            <a:schemeClr val="bg1"/>
          </a:solidFill>
          <a:ln w="9525" algn="ctr">
            <a:noFill/>
            <a:miter lim="800000"/>
            <a:headEnd type="none" w="lg" len="lg"/>
            <a:tailEnd type="none" w="lg" len="lg"/>
          </a:ln>
          <a:effectLst>
            <a:outerShdw dist="25400" dir="5400000" sx="99000" sy="99000" algn="ctr" rotWithShape="0">
              <a:schemeClr val="tx2"/>
            </a:outerShdw>
          </a:effectLst>
        </p:spPr>
        <p:txBody>
          <a:bodyPr wrap="square" tIns="91440" bIns="91440" anchor="b">
            <a:spAutoFit/>
          </a:bodyPr>
          <a:lstStyle/>
          <a:p>
            <a:pPr algn="ctr"/>
            <a:r>
              <a:rPr lang="ru-RU" sz="1400" b="1" dirty="0">
                <a:latin typeface="Arial" pitchFamily="34" charset="0"/>
                <a:cs typeface="Arial" pitchFamily="34" charset="0"/>
              </a:rPr>
              <a:t>Ценность для страны в целом</a:t>
            </a:r>
          </a:p>
        </p:txBody>
      </p:sp>
      <p:sp>
        <p:nvSpPr>
          <p:cNvPr id="7" name="Rectangle 9"/>
          <p:cNvSpPr/>
          <p:nvPr/>
        </p:nvSpPr>
        <p:spPr>
          <a:xfrm>
            <a:off x="37083" y="1691408"/>
            <a:ext cx="8985250" cy="351405"/>
          </a:xfrm>
          <a:prstGeom prst="rect">
            <a:avLst/>
          </a:prstGeom>
          <a:solidFill>
            <a:schemeClr val="accent1">
              <a:alpha val="50000"/>
            </a:schemeClr>
          </a:solidFill>
          <a:ln w="9525">
            <a:solidFill>
              <a:schemeClr val="accent2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tIns="90000" bIns="90000" rtlCol="0" anchor="ctr" anchorCtr="0"/>
          <a:lstStyle/>
          <a:p>
            <a:pPr marL="114300" lvl="1" fontAlgn="base">
              <a:spcBef>
                <a:spcPct val="0"/>
              </a:spcBef>
              <a:spcAft>
                <a:spcPct val="0"/>
              </a:spcAft>
              <a:buClr>
                <a:schemeClr val="accent2"/>
              </a:buClr>
              <a:buSzPct val="100000"/>
            </a:pPr>
            <a:r>
              <a:rPr lang="ru-RU" sz="1200" dirty="0">
                <a:solidFill>
                  <a:srgbClr val="000000"/>
                </a:solidFill>
                <a:effectLst/>
                <a:latin typeface="Arial" pitchFamily="34" charset="0"/>
                <a:cs typeface="Arial" pitchFamily="34" charset="0"/>
              </a:rPr>
              <a:t>Новый источник роста ВВП (рост цифровой экономики создает нелинейный рост в других сферах) </a:t>
            </a:r>
            <a:endParaRPr lang="en-US" sz="1200" dirty="0">
              <a:solidFill>
                <a:srgbClr val="000000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8" name="Rectangle 12"/>
          <p:cNvSpPr/>
          <p:nvPr/>
        </p:nvSpPr>
        <p:spPr>
          <a:xfrm>
            <a:off x="35496" y="2094683"/>
            <a:ext cx="8985250" cy="351405"/>
          </a:xfrm>
          <a:prstGeom prst="rect">
            <a:avLst/>
          </a:prstGeom>
          <a:solidFill>
            <a:schemeClr val="accent1">
              <a:alpha val="50000"/>
            </a:schemeClr>
          </a:solidFill>
          <a:ln w="9525">
            <a:solidFill>
              <a:schemeClr val="accent2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tIns="90000" bIns="90000" rtlCol="0" anchor="ctr" anchorCtr="0"/>
          <a:lstStyle/>
          <a:p>
            <a:pPr marL="114300" lvl="1" indent="1588">
              <a:buClr>
                <a:schemeClr val="accent2"/>
              </a:buClr>
              <a:buSzPct val="100000"/>
            </a:pPr>
            <a:r>
              <a:rPr lang="ru-RU" sz="1200" dirty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 Драйвер для привлечения частных инвестиций в экономику страны</a:t>
            </a:r>
            <a:endParaRPr lang="en-US" sz="1200" dirty="0">
              <a:solidFill>
                <a:srgbClr val="00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9" name="Rectangle 21"/>
          <p:cNvSpPr/>
          <p:nvPr/>
        </p:nvSpPr>
        <p:spPr>
          <a:xfrm>
            <a:off x="44633" y="3849246"/>
            <a:ext cx="2687636" cy="577216"/>
          </a:xfrm>
          <a:prstGeom prst="rect">
            <a:avLst/>
          </a:prstGeom>
          <a:solidFill>
            <a:schemeClr val="accent1">
              <a:alpha val="50000"/>
            </a:schemeClr>
          </a:solidFill>
          <a:ln w="9525">
            <a:solidFill>
              <a:schemeClr val="accent2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tIns="90000" bIns="90000" rtlCol="0" anchor="ctr" anchorCtr="0"/>
          <a:lstStyle/>
          <a:p>
            <a:pPr marL="114300" lvl="1" indent="1588">
              <a:buClr>
                <a:schemeClr val="accent2"/>
              </a:buClr>
              <a:buSzPct val="100000"/>
            </a:pPr>
            <a:r>
              <a:rPr lang="ru-RU" sz="1200" dirty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Повышение эффективности процессов, напр., сбора налогов и управления данными</a:t>
            </a:r>
            <a:endParaRPr lang="en-US" sz="1200" dirty="0">
              <a:solidFill>
                <a:srgbClr val="00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0" name="Rectangle 22"/>
          <p:cNvSpPr/>
          <p:nvPr/>
        </p:nvSpPr>
        <p:spPr>
          <a:xfrm>
            <a:off x="35496" y="4482659"/>
            <a:ext cx="2687636" cy="577216"/>
          </a:xfrm>
          <a:prstGeom prst="rect">
            <a:avLst/>
          </a:prstGeom>
          <a:solidFill>
            <a:schemeClr val="accent1">
              <a:alpha val="50000"/>
            </a:schemeClr>
          </a:solidFill>
          <a:ln w="9525">
            <a:solidFill>
              <a:schemeClr val="accent2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tIns="90000" bIns="90000" rtlCol="0" anchor="ctr" anchorCtr="0"/>
          <a:lstStyle/>
          <a:p>
            <a:pPr marL="114300" lvl="1" indent="1588">
              <a:buClr>
                <a:schemeClr val="accent2"/>
              </a:buClr>
              <a:buSzPct val="100000"/>
            </a:pPr>
            <a:r>
              <a:rPr lang="ru-RU" sz="1200" dirty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Сокращение возможностей </a:t>
            </a:r>
          </a:p>
          <a:p>
            <a:pPr marL="114300" lvl="1" indent="1588">
              <a:buClr>
                <a:schemeClr val="accent2"/>
              </a:buClr>
              <a:buSzPct val="100000"/>
            </a:pPr>
            <a:r>
              <a:rPr lang="ru-RU" sz="1200" dirty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для мошенничества и злоупотреблений при получении </a:t>
            </a:r>
            <a:r>
              <a:rPr lang="ru-RU" sz="1200" dirty="0" err="1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госуслуг</a:t>
            </a:r>
            <a:endParaRPr lang="en-US" sz="1200" dirty="0">
              <a:solidFill>
                <a:srgbClr val="00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1" name="Rectangle 23"/>
          <p:cNvSpPr/>
          <p:nvPr/>
        </p:nvSpPr>
        <p:spPr>
          <a:xfrm>
            <a:off x="35496" y="5116072"/>
            <a:ext cx="2687636" cy="577216"/>
          </a:xfrm>
          <a:prstGeom prst="rect">
            <a:avLst/>
          </a:prstGeom>
          <a:solidFill>
            <a:schemeClr val="accent1">
              <a:alpha val="50000"/>
            </a:schemeClr>
          </a:solidFill>
          <a:ln w="9525">
            <a:solidFill>
              <a:schemeClr val="accent2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tIns="90000" bIns="90000" rtlCol="0" anchor="ctr" anchorCtr="0"/>
          <a:lstStyle/>
          <a:p>
            <a:pPr marL="114300" lvl="1" indent="1588">
              <a:buClr>
                <a:schemeClr val="accent2"/>
              </a:buClr>
              <a:buSzPct val="100000"/>
            </a:pPr>
            <a:r>
              <a:rPr lang="ru-RU" sz="1200" dirty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Идентификация и анализ социальных трендов на основе больших данных</a:t>
            </a:r>
            <a:endParaRPr lang="en-US" sz="1200" dirty="0">
              <a:solidFill>
                <a:srgbClr val="00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2" name="Rectangle 24"/>
          <p:cNvSpPr/>
          <p:nvPr/>
        </p:nvSpPr>
        <p:spPr>
          <a:xfrm>
            <a:off x="35496" y="5749486"/>
            <a:ext cx="2687636" cy="577216"/>
          </a:xfrm>
          <a:prstGeom prst="rect">
            <a:avLst/>
          </a:prstGeom>
          <a:solidFill>
            <a:schemeClr val="accent1">
              <a:alpha val="50000"/>
            </a:schemeClr>
          </a:solidFill>
          <a:ln w="9525">
            <a:solidFill>
              <a:schemeClr val="accent2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tIns="90000" bIns="90000" rtlCol="0" anchor="ctr" anchorCtr="0"/>
          <a:lstStyle/>
          <a:p>
            <a:pPr marL="114300" lvl="1" indent="1588">
              <a:buClr>
                <a:schemeClr val="accent2"/>
              </a:buClr>
              <a:buSzPct val="100000"/>
            </a:pPr>
            <a:r>
              <a:rPr lang="ru-RU" sz="1200" dirty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Более эффективное взаимодействие с гражданами и частным сектором</a:t>
            </a:r>
            <a:endParaRPr lang="en-US" sz="1200" dirty="0">
              <a:solidFill>
                <a:srgbClr val="00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3" name="Rectangle 25"/>
          <p:cNvSpPr/>
          <p:nvPr/>
        </p:nvSpPr>
        <p:spPr>
          <a:xfrm>
            <a:off x="3077939" y="3849246"/>
            <a:ext cx="2901950" cy="577216"/>
          </a:xfrm>
          <a:prstGeom prst="rect">
            <a:avLst/>
          </a:prstGeom>
          <a:solidFill>
            <a:schemeClr val="accent1">
              <a:alpha val="50000"/>
            </a:schemeClr>
          </a:solidFill>
          <a:ln w="9525">
            <a:solidFill>
              <a:schemeClr val="accent2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tIns="90000" bIns="90000" rtlCol="0" anchor="ctr" anchorCtr="0"/>
          <a:lstStyle/>
          <a:p>
            <a:pPr marL="114300" lvl="1" indent="1588" algn="just">
              <a:buClr>
                <a:schemeClr val="accent2"/>
              </a:buClr>
              <a:buSzPct val="100000"/>
            </a:pPr>
            <a:r>
              <a:rPr lang="ru-RU" sz="1200" dirty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Упрощение экспансии других рынков для роста выручки, </a:t>
            </a:r>
            <a:r>
              <a:rPr lang="ru-RU" sz="1200" dirty="0" err="1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напр.,через</a:t>
            </a:r>
            <a:r>
              <a:rPr lang="ru-RU" sz="1200" dirty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  </a:t>
            </a:r>
            <a:r>
              <a:rPr lang="en-US" sz="1200" dirty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-commerce </a:t>
            </a:r>
            <a:r>
              <a:rPr lang="ru-RU" sz="1200" dirty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платформы</a:t>
            </a:r>
            <a:endParaRPr lang="en-US" sz="1200" dirty="0">
              <a:solidFill>
                <a:srgbClr val="00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4" name="Rectangle 26"/>
          <p:cNvSpPr/>
          <p:nvPr/>
        </p:nvSpPr>
        <p:spPr>
          <a:xfrm>
            <a:off x="3077939" y="4482659"/>
            <a:ext cx="2901950" cy="577216"/>
          </a:xfrm>
          <a:prstGeom prst="rect">
            <a:avLst/>
          </a:prstGeom>
          <a:solidFill>
            <a:schemeClr val="accent1">
              <a:alpha val="50000"/>
            </a:schemeClr>
          </a:solidFill>
          <a:ln w="9525">
            <a:solidFill>
              <a:schemeClr val="accent2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tIns="90000" bIns="90000" rtlCol="0" anchor="ctr" anchorCtr="0"/>
          <a:lstStyle/>
          <a:p>
            <a:pPr marL="114300" lvl="1" indent="1588">
              <a:buClr>
                <a:schemeClr val="accent2"/>
              </a:buClr>
              <a:buSzPct val="100000"/>
            </a:pPr>
            <a:r>
              <a:rPr lang="ru-RU" sz="1200" dirty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Повышение эффективности бизнес-процессов, напр., управления цепочкой поставок</a:t>
            </a:r>
            <a:endParaRPr lang="en-US" sz="1200" dirty="0">
              <a:solidFill>
                <a:srgbClr val="00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5" name="Rectangle 27"/>
          <p:cNvSpPr/>
          <p:nvPr/>
        </p:nvSpPr>
        <p:spPr>
          <a:xfrm>
            <a:off x="3077939" y="5116072"/>
            <a:ext cx="2901950" cy="577216"/>
          </a:xfrm>
          <a:prstGeom prst="rect">
            <a:avLst/>
          </a:prstGeom>
          <a:solidFill>
            <a:schemeClr val="accent1">
              <a:alpha val="50000"/>
            </a:schemeClr>
          </a:solidFill>
          <a:ln w="9525">
            <a:solidFill>
              <a:schemeClr val="accent2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36000" rIns="0" bIns="36000" rtlCol="0" anchor="ctr" anchorCtr="0"/>
          <a:lstStyle/>
          <a:p>
            <a:pPr marL="114300" lvl="1" fontAlgn="base">
              <a:spcBef>
                <a:spcPct val="0"/>
              </a:spcBef>
              <a:spcAft>
                <a:spcPct val="0"/>
              </a:spcAft>
              <a:buClr>
                <a:srgbClr val="177B57"/>
              </a:buClr>
              <a:buSzPct val="100000"/>
            </a:pPr>
            <a:r>
              <a:rPr lang="ru-RU" sz="1200" dirty="0">
                <a:solidFill>
                  <a:srgbClr val="000000"/>
                </a:solidFill>
                <a:effectLst/>
                <a:latin typeface="Arial" pitchFamily="34" charset="0"/>
                <a:cs typeface="Arial" pitchFamily="34" charset="0"/>
              </a:rPr>
              <a:t>Доступ к лучшим трудовым ресурсам </a:t>
            </a:r>
            <a:r>
              <a:rPr lang="ru-RU" sz="1200" dirty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за</a:t>
            </a:r>
            <a:r>
              <a:rPr lang="ru-RU" sz="1200" dirty="0">
                <a:solidFill>
                  <a:srgbClr val="000000"/>
                </a:solidFill>
                <a:effectLst/>
                <a:latin typeface="Arial" pitchFamily="34" charset="0"/>
                <a:cs typeface="Arial" pitchFamily="34" charset="0"/>
              </a:rPr>
              <a:t> счет использования цифровых каналов связи</a:t>
            </a:r>
            <a:endParaRPr lang="en-US" sz="1200" dirty="0">
              <a:solidFill>
                <a:srgbClr val="000000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6" name="Rectangle 28"/>
          <p:cNvSpPr/>
          <p:nvPr/>
        </p:nvSpPr>
        <p:spPr>
          <a:xfrm>
            <a:off x="3077939" y="5749486"/>
            <a:ext cx="2901950" cy="577216"/>
          </a:xfrm>
          <a:prstGeom prst="rect">
            <a:avLst/>
          </a:prstGeom>
          <a:solidFill>
            <a:schemeClr val="accent1">
              <a:alpha val="50000"/>
            </a:schemeClr>
          </a:solidFill>
          <a:ln w="9525">
            <a:solidFill>
              <a:schemeClr val="accent2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36000" rIns="0" bIns="36000" rtlCol="0" anchor="ctr" anchorCtr="0"/>
          <a:lstStyle/>
          <a:p>
            <a:pPr marL="114300" lvl="1" fontAlgn="base">
              <a:spcBef>
                <a:spcPct val="0"/>
              </a:spcBef>
              <a:spcAft>
                <a:spcPct val="0"/>
              </a:spcAft>
              <a:buClr>
                <a:srgbClr val="177B57"/>
              </a:buClr>
              <a:buSzPct val="100000"/>
            </a:pPr>
            <a:r>
              <a:rPr lang="ru-RU" sz="1200" dirty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Повышение</a:t>
            </a:r>
            <a:r>
              <a:rPr lang="ru-RU" sz="1200" dirty="0">
                <a:solidFill>
                  <a:srgbClr val="000000"/>
                </a:solidFill>
                <a:effectLst/>
                <a:latin typeface="Arial" pitchFamily="34" charset="0"/>
                <a:cs typeface="Arial" pitchFamily="34" charset="0"/>
              </a:rPr>
              <a:t> прозрачности и простоты взаимодействия с госсектором</a:t>
            </a:r>
            <a:endParaRPr lang="en-US" sz="1200" dirty="0">
              <a:solidFill>
                <a:srgbClr val="000000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7" name="Rectangle 29"/>
          <p:cNvSpPr/>
          <p:nvPr/>
        </p:nvSpPr>
        <p:spPr>
          <a:xfrm>
            <a:off x="6342247" y="3849246"/>
            <a:ext cx="2687636" cy="577216"/>
          </a:xfrm>
          <a:prstGeom prst="rect">
            <a:avLst/>
          </a:prstGeom>
          <a:solidFill>
            <a:schemeClr val="accent1">
              <a:alpha val="50000"/>
            </a:schemeClr>
          </a:solidFill>
          <a:ln w="9525">
            <a:solidFill>
              <a:schemeClr val="accent2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tIns="90000" bIns="90000" rtlCol="0" anchor="ctr" anchorCtr="0"/>
          <a:lstStyle/>
          <a:p>
            <a:pPr marL="114300" lvl="1" indent="1588">
              <a:buClr>
                <a:schemeClr val="accent2"/>
              </a:buClr>
              <a:buSzPct val="100000"/>
            </a:pPr>
            <a:r>
              <a:rPr lang="ru-RU" sz="1200" dirty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Возможность приобретения лучших товаров и услуг по наиболее выгодным ценам</a:t>
            </a:r>
            <a:endParaRPr lang="en-US" sz="1200" dirty="0">
              <a:solidFill>
                <a:srgbClr val="00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8" name="Rectangle 30"/>
          <p:cNvSpPr/>
          <p:nvPr/>
        </p:nvSpPr>
        <p:spPr>
          <a:xfrm>
            <a:off x="6333110" y="4482659"/>
            <a:ext cx="2687636" cy="577216"/>
          </a:xfrm>
          <a:prstGeom prst="rect">
            <a:avLst/>
          </a:prstGeom>
          <a:solidFill>
            <a:schemeClr val="accent1">
              <a:alpha val="50000"/>
            </a:schemeClr>
          </a:solidFill>
          <a:ln w="9525">
            <a:solidFill>
              <a:schemeClr val="accent2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36000" rIns="0" bIns="36000" rtlCol="0" anchor="ctr" anchorCtr="0"/>
          <a:lstStyle/>
          <a:p>
            <a:pPr marL="114300" lvl="1" fontAlgn="base">
              <a:spcBef>
                <a:spcPct val="0"/>
              </a:spcBef>
              <a:spcAft>
                <a:spcPct val="0"/>
              </a:spcAft>
              <a:buClr>
                <a:srgbClr val="177B57"/>
              </a:buClr>
              <a:buSzPct val="100000"/>
            </a:pPr>
            <a:r>
              <a:rPr lang="ru-RU" sz="1200" dirty="0">
                <a:solidFill>
                  <a:srgbClr val="000000"/>
                </a:solidFill>
                <a:effectLst/>
                <a:latin typeface="Arial" pitchFamily="34" charset="0"/>
                <a:cs typeface="Arial" pitchFamily="34" charset="0"/>
              </a:rPr>
              <a:t>Возможность приобретения ранее недоступных товаров, напр., через совместное потребление</a:t>
            </a:r>
            <a:endParaRPr lang="en-US" sz="1200" dirty="0">
              <a:solidFill>
                <a:srgbClr val="000000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9" name="Rectangle 31"/>
          <p:cNvSpPr/>
          <p:nvPr/>
        </p:nvSpPr>
        <p:spPr>
          <a:xfrm>
            <a:off x="6333110" y="5116072"/>
            <a:ext cx="2687636" cy="577216"/>
          </a:xfrm>
          <a:prstGeom prst="rect">
            <a:avLst/>
          </a:prstGeom>
          <a:solidFill>
            <a:schemeClr val="accent1">
              <a:alpha val="50000"/>
            </a:schemeClr>
          </a:solidFill>
          <a:ln w="9525">
            <a:solidFill>
              <a:schemeClr val="accent2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36000" rIns="0" bIns="36000" rtlCol="0" anchor="ctr" anchorCtr="0"/>
          <a:lstStyle/>
          <a:p>
            <a:pPr marL="114300" lvl="1" fontAlgn="base">
              <a:spcBef>
                <a:spcPct val="0"/>
              </a:spcBef>
              <a:spcAft>
                <a:spcPct val="0"/>
              </a:spcAft>
              <a:buClr>
                <a:srgbClr val="177B57"/>
              </a:buClr>
              <a:buSzPct val="100000"/>
            </a:pPr>
            <a:r>
              <a:rPr lang="ru-RU" sz="1200" dirty="0">
                <a:solidFill>
                  <a:srgbClr val="000000"/>
                </a:solidFill>
                <a:effectLst/>
                <a:latin typeface="Arial" pitchFamily="34" charset="0"/>
                <a:cs typeface="Arial" pitchFamily="34" charset="0"/>
              </a:rPr>
              <a:t>Получение информации о наиболее интересных возможностях для трудоустройства</a:t>
            </a:r>
            <a:endParaRPr lang="en-US" sz="1200" dirty="0">
              <a:solidFill>
                <a:srgbClr val="000000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20" name="Rectangle 32"/>
          <p:cNvSpPr/>
          <p:nvPr/>
        </p:nvSpPr>
        <p:spPr>
          <a:xfrm>
            <a:off x="6342247" y="5749486"/>
            <a:ext cx="2687636" cy="577216"/>
          </a:xfrm>
          <a:prstGeom prst="rect">
            <a:avLst/>
          </a:prstGeom>
          <a:solidFill>
            <a:schemeClr val="accent1">
              <a:alpha val="50000"/>
            </a:schemeClr>
          </a:solidFill>
          <a:ln w="9525">
            <a:solidFill>
              <a:schemeClr val="accent2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36000" rIns="0" bIns="36000" rtlCol="0" anchor="ctr" anchorCtr="0"/>
          <a:lstStyle/>
          <a:p>
            <a:pPr marL="114300" lvl="1" fontAlgn="base">
              <a:spcBef>
                <a:spcPct val="0"/>
              </a:spcBef>
              <a:spcAft>
                <a:spcPct val="0"/>
              </a:spcAft>
              <a:buClr>
                <a:srgbClr val="177B57"/>
              </a:buClr>
              <a:buSzPct val="100000"/>
            </a:pPr>
            <a:r>
              <a:rPr lang="ru-RU" sz="1200" dirty="0">
                <a:solidFill>
                  <a:srgbClr val="000000"/>
                </a:solidFill>
                <a:effectLst/>
                <a:latin typeface="Arial" pitchFamily="34" charset="0"/>
                <a:cs typeface="Arial" pitchFamily="34" charset="0"/>
              </a:rPr>
              <a:t>Упрощение доступа к государственным услугам через цифровые порталы</a:t>
            </a:r>
            <a:endParaRPr lang="en-US" sz="1200" dirty="0">
              <a:solidFill>
                <a:srgbClr val="000000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21" name="Rectangle 33"/>
          <p:cNvSpPr/>
          <p:nvPr/>
        </p:nvSpPr>
        <p:spPr>
          <a:xfrm>
            <a:off x="35496" y="2497958"/>
            <a:ext cx="8985250" cy="351405"/>
          </a:xfrm>
          <a:prstGeom prst="rect">
            <a:avLst/>
          </a:prstGeom>
          <a:solidFill>
            <a:schemeClr val="accent1">
              <a:alpha val="50000"/>
            </a:schemeClr>
          </a:solidFill>
          <a:ln w="9525">
            <a:solidFill>
              <a:schemeClr val="accent2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tIns="90000" bIns="90000" rtlCol="0" anchor="ctr" anchorCtr="0"/>
          <a:lstStyle/>
          <a:p>
            <a:pPr marL="114300" lvl="1" indent="1588">
              <a:buClr>
                <a:schemeClr val="accent2"/>
              </a:buClr>
              <a:buSzPct val="100000"/>
            </a:pPr>
            <a:r>
              <a:rPr lang="ru-RU" sz="1200" dirty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Инструмент повышения производительности труда в экономике</a:t>
            </a:r>
            <a:endParaRPr lang="en-US" sz="1200" dirty="0">
              <a:solidFill>
                <a:srgbClr val="00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22" name="Rectangle 37"/>
          <p:cNvSpPr/>
          <p:nvPr/>
        </p:nvSpPr>
        <p:spPr>
          <a:xfrm>
            <a:off x="35496" y="2901232"/>
            <a:ext cx="8985250" cy="351405"/>
          </a:xfrm>
          <a:prstGeom prst="rect">
            <a:avLst/>
          </a:prstGeom>
          <a:solidFill>
            <a:schemeClr val="accent1">
              <a:alpha val="50000"/>
            </a:schemeClr>
          </a:solidFill>
          <a:ln w="9525">
            <a:solidFill>
              <a:schemeClr val="accent2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tIns="90000" bIns="90000" rtlCol="0" anchor="ctr" anchorCtr="0"/>
          <a:lstStyle/>
          <a:p>
            <a:pPr marL="114300" lvl="1" indent="1588">
              <a:buClr>
                <a:schemeClr val="accent2"/>
              </a:buClr>
              <a:buSzPct val="100000"/>
            </a:pPr>
            <a:r>
              <a:rPr lang="ru-RU" sz="1200" dirty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Положительный чистый эффект на количество рабочих мест (сокращение менее эффективных, появление новых) </a:t>
            </a:r>
            <a:endParaRPr lang="en-US" sz="1200" dirty="0">
              <a:solidFill>
                <a:srgbClr val="00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23" name="Rectangle 3"/>
          <p:cNvSpPr>
            <a:spLocks noChangeArrowheads="1"/>
          </p:cNvSpPr>
          <p:nvPr/>
        </p:nvSpPr>
        <p:spPr bwMode="gray">
          <a:xfrm>
            <a:off x="35497" y="6324600"/>
            <a:ext cx="5608406" cy="328613"/>
          </a:xfrm>
          <a:prstGeom prst="rect">
            <a:avLst/>
          </a:prstGeom>
          <a:noFill/>
          <a:ln w="9525" algn="ctr">
            <a:noFill/>
            <a:miter lim="800000"/>
            <a:headEnd type="none" w="lg" len="lg"/>
            <a:tailEnd type="none" w="lg" len="lg"/>
          </a:ln>
        </p:spPr>
        <p:txBody>
          <a:bodyPr lIns="0" tIns="0" rIns="0" bIns="0" anchor="b"/>
          <a:lstStyle/>
          <a:p>
            <a:pPr>
              <a:lnSpc>
                <a:spcPct val="90000"/>
              </a:lnSpc>
            </a:pPr>
            <a:endParaRPr lang="ru-RU" sz="800" dirty="0">
              <a:solidFill>
                <a:srgbClr val="000000"/>
              </a:solidFill>
              <a:latin typeface="Arial" pitchFamily="34" charset="0"/>
              <a:cs typeface="Arial" pitchFamily="34" charset="0"/>
            </a:endParaRPr>
          </a:p>
          <a:p>
            <a:pPr>
              <a:lnSpc>
                <a:spcPct val="90000"/>
              </a:lnSpc>
            </a:pPr>
            <a:r>
              <a:rPr lang="ru-RU" sz="800" dirty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Источник: анализ </a:t>
            </a:r>
            <a:r>
              <a:rPr lang="en-US" sz="800" dirty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BCG</a:t>
            </a:r>
            <a:endParaRPr lang="ru-RU" sz="800" dirty="0">
              <a:solidFill>
                <a:srgbClr val="00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24" name="Прямоугольник 23"/>
          <p:cNvSpPr/>
          <p:nvPr/>
        </p:nvSpPr>
        <p:spPr>
          <a:xfrm>
            <a:off x="8460432" y="6488668"/>
            <a:ext cx="44114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fld id="{8F090CEF-8C9E-4177-A5D0-81CFC1568C26}" type="slidenum">
              <a:rPr lang="ru-RU" smtClean="0"/>
              <a:pPr/>
              <a:t>24</a:t>
            </a:fld>
            <a:endParaRPr lang="ru-RU" dirty="0"/>
          </a:p>
        </p:txBody>
      </p:sp>
    </p:spTree>
  </p:cSld>
  <p:clrMapOvr>
    <a:masterClrMapping/>
  </p:clrMapOvr>
  <p:transition>
    <p:fade/>
  </p:transition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7" name="TextBox 2"/>
          <p:cNvSpPr txBox="1">
            <a:spLocks noChangeArrowheads="1"/>
          </p:cNvSpPr>
          <p:nvPr/>
        </p:nvSpPr>
        <p:spPr bwMode="auto">
          <a:xfrm>
            <a:off x="1619672" y="2564904"/>
            <a:ext cx="6571030" cy="230832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l"/>
            <a:r>
              <a:rPr lang="ru-RU" sz="7200" b="1" dirty="0">
                <a:solidFill>
                  <a:schemeClr val="tx2">
                    <a:lumMod val="40000"/>
                    <a:lumOff val="60000"/>
                  </a:schemeClr>
                </a:solidFill>
                <a:latin typeface="Tahoma" pitchFamily="34" charset="0"/>
                <a:cs typeface="Tahoma" pitchFamily="34" charset="0"/>
              </a:rPr>
              <a:t>Спасибо </a:t>
            </a:r>
          </a:p>
          <a:p>
            <a:pPr algn="l"/>
            <a:r>
              <a:rPr lang="ru-RU" sz="7200" b="1" dirty="0">
                <a:solidFill>
                  <a:schemeClr val="tx2">
                    <a:lumMod val="40000"/>
                    <a:lumOff val="60000"/>
                  </a:schemeClr>
                </a:solidFill>
                <a:latin typeface="Tahoma" pitchFamily="34" charset="0"/>
                <a:cs typeface="Tahoma" pitchFamily="34" charset="0"/>
              </a:rPr>
              <a:t>за внимание!</a:t>
            </a:r>
          </a:p>
        </p:txBody>
      </p:sp>
    </p:spTree>
  </p:cSld>
  <p:clrMapOvr>
    <a:masterClrMapping/>
  </p:clrMapOvr>
  <p:transition>
    <p:fade/>
  </p:transition>
</p:sld>
</file>

<file path=ppt/theme/theme1.xml><?xml version="1.0" encoding="utf-8"?>
<a:theme xmlns:a="http://schemas.openxmlformats.org/drawingml/2006/main" name="inno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3_Оформление по умолчанию">
      <a:majorFont>
        <a:latin typeface=""/>
        <a:ea typeface=""/>
        <a:cs typeface=""/>
      </a:majorFont>
      <a:minorFont>
        <a:latin typeface=""/>
        <a:ea typeface=""/>
        <a:cs typeface="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noFill/>
        <a:ln w="19050">
          <a:noFill/>
          <a:headEnd/>
          <a:tailEnd/>
        </a:ln>
      </a:spPr>
      <a:bodyPr wrap="none" anchor="ctr"/>
      <a:lstStyle>
        <a:defPPr algn="just" eaLnBrk="0" hangingPunct="0">
          <a:defRPr sz="1600" dirty="0" smtClean="0">
            <a:solidFill>
              <a:schemeClr val="tx1"/>
            </a:solidFill>
            <a:latin typeface="Calibri" pitchFamily="34" charset="0"/>
          </a:defRPr>
        </a:defPPr>
      </a:lstStyle>
      <a:style>
        <a:lnRef idx="2">
          <a:schemeClr val="accent1"/>
        </a:lnRef>
        <a:fillRef idx="1">
          <a:schemeClr val="lt1"/>
        </a:fillRef>
        <a:effectRef idx="0">
          <a:schemeClr val="accent1"/>
        </a:effectRef>
        <a:fontRef idx="minor">
          <a:schemeClr val="dk1"/>
        </a:fontRef>
      </a:style>
    </a:spDef>
    <a:lnDef>
      <a:spPr>
        <a:ln w="25400">
          <a:solidFill>
            <a:schemeClr val="bg2">
              <a:lumMod val="75000"/>
            </a:schemeClr>
          </a:solidFill>
        </a:ln>
      </a:spPr>
      <a:bodyPr/>
      <a:lstStyle/>
      <a:style>
        <a:lnRef idx="1">
          <a:schemeClr val="accent1"/>
        </a:lnRef>
        <a:fillRef idx="0">
          <a:schemeClr val="accent1"/>
        </a:fillRef>
        <a:effectRef idx="0">
          <a:schemeClr val="accent1"/>
        </a:effectRef>
        <a:fontRef idx="minor">
          <a:schemeClr val="tx1"/>
        </a:fontRef>
      </a:style>
    </a:lnDef>
  </a:objectDefaults>
  <a:extraClrSchemeLst>
    <a:extraClrScheme>
      <a:clrScheme name="Оформление по умолчанию 1">
        <a:dk1>
          <a:srgbClr val="295573"/>
        </a:dk1>
        <a:lt1>
          <a:srgbClr val="FFFFFF"/>
        </a:lt1>
        <a:dk2>
          <a:srgbClr val="000000"/>
        </a:dk2>
        <a:lt2>
          <a:srgbClr val="C0C0C0"/>
        </a:lt2>
        <a:accent1>
          <a:srgbClr val="298D70"/>
        </a:accent1>
        <a:accent2>
          <a:srgbClr val="D2AC40"/>
        </a:accent2>
        <a:accent3>
          <a:srgbClr val="FFFFFF"/>
        </a:accent3>
        <a:accent4>
          <a:srgbClr val="214761"/>
        </a:accent4>
        <a:accent5>
          <a:srgbClr val="ACC5BB"/>
        </a:accent5>
        <a:accent6>
          <a:srgbClr val="BE9B39"/>
        </a:accent6>
        <a:hlink>
          <a:srgbClr val="CC3300"/>
        </a:hlink>
        <a:folHlink>
          <a:srgbClr val="736FC5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2">
        <a:dk1>
          <a:srgbClr val="104372"/>
        </a:dk1>
        <a:lt1>
          <a:srgbClr val="FFFFFF"/>
        </a:lt1>
        <a:dk2>
          <a:srgbClr val="000000"/>
        </a:dk2>
        <a:lt2>
          <a:srgbClr val="C0C0C0"/>
        </a:lt2>
        <a:accent1>
          <a:srgbClr val="4582AB"/>
        </a:accent1>
        <a:accent2>
          <a:srgbClr val="3CB48F"/>
        </a:accent2>
        <a:accent3>
          <a:srgbClr val="FFFFFF"/>
        </a:accent3>
        <a:accent4>
          <a:srgbClr val="0C3860"/>
        </a:accent4>
        <a:accent5>
          <a:srgbClr val="B0C1D2"/>
        </a:accent5>
        <a:accent6>
          <a:srgbClr val="35A381"/>
        </a:accent6>
        <a:hlink>
          <a:srgbClr val="3642B2"/>
        </a:hlink>
        <a:folHlink>
          <a:srgbClr val="AAC85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3">
        <a:dk1>
          <a:srgbClr val="0F3F85"/>
        </a:dk1>
        <a:lt1>
          <a:srgbClr val="FFFFFF"/>
        </a:lt1>
        <a:dk2>
          <a:srgbClr val="000000"/>
        </a:dk2>
        <a:lt2>
          <a:srgbClr val="C0C0C0"/>
        </a:lt2>
        <a:accent1>
          <a:srgbClr val="2881E2"/>
        </a:accent1>
        <a:accent2>
          <a:srgbClr val="EA4A46"/>
        </a:accent2>
        <a:accent3>
          <a:srgbClr val="FFFFFF"/>
        </a:accent3>
        <a:accent4>
          <a:srgbClr val="0B3471"/>
        </a:accent4>
        <a:accent5>
          <a:srgbClr val="ACC1EE"/>
        </a:accent5>
        <a:accent6>
          <a:srgbClr val="D4423F"/>
        </a:accent6>
        <a:hlink>
          <a:srgbClr val="542EAA"/>
        </a:hlink>
        <a:folHlink>
          <a:srgbClr val="A1C24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11713</TotalTime>
  <Words>2909</Words>
  <Application>Microsoft Office PowerPoint</Application>
  <PresentationFormat>Экран (4:3)</PresentationFormat>
  <Paragraphs>462</Paragraphs>
  <Slides>25</Slides>
  <Notes>9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15</vt:i4>
      </vt:variant>
      <vt:variant>
        <vt:lpstr>Тема</vt:lpstr>
      </vt:variant>
      <vt:variant>
        <vt:i4>2</vt:i4>
      </vt:variant>
      <vt:variant>
        <vt:lpstr>Заголовки слайдов</vt:lpstr>
      </vt:variant>
      <vt:variant>
        <vt:i4>25</vt:i4>
      </vt:variant>
    </vt:vector>
  </HeadingPairs>
  <TitlesOfParts>
    <vt:vector size="42" baseType="lpstr">
      <vt:lpstr>ＭＳ Ｐゴシック</vt:lpstr>
      <vt:lpstr>ＭＳ Ｐゴシック</vt:lpstr>
      <vt:lpstr>Arial</vt:lpstr>
      <vt:lpstr>Calibri</vt:lpstr>
      <vt:lpstr>Calibri Light</vt:lpstr>
      <vt:lpstr>Century Gothic</vt:lpstr>
      <vt:lpstr>Impact</vt:lpstr>
      <vt:lpstr>Lucida Grande</vt:lpstr>
      <vt:lpstr>Myriad Pro</vt:lpstr>
      <vt:lpstr>Segoe UI</vt:lpstr>
      <vt:lpstr>Tahoma</vt:lpstr>
      <vt:lpstr>Times New Roman</vt:lpstr>
      <vt:lpstr>Trebuchet MS</vt:lpstr>
      <vt:lpstr>Verdana</vt:lpstr>
      <vt:lpstr>Wingdings</vt:lpstr>
      <vt:lpstr>inno</vt:lpstr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ГОСУДАРСТВЕННАЯ ПРОГРАММА «ЦИФРОВОЙ КАЗАХСТАН»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>Эридан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Анна</dc:creator>
  <cp:lastModifiedBy>МАИН АА</cp:lastModifiedBy>
  <cp:revision>649</cp:revision>
  <cp:lastPrinted>2017-06-06T04:51:30Z</cp:lastPrinted>
  <dcterms:created xsi:type="dcterms:W3CDTF">2014-04-06T13:31:29Z</dcterms:created>
  <dcterms:modified xsi:type="dcterms:W3CDTF">2017-06-06T05:23:56Z</dcterms:modified>
</cp:coreProperties>
</file>