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7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5" y="411892"/>
            <a:ext cx="10785883" cy="4443572"/>
          </a:xfrm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Секция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5 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определяет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себя оператором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ФОРМИРОВАНИЯ коллективного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инновационного знания для развития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МАИН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002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347472"/>
            <a:ext cx="11448287" cy="9144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 задача (ФОКУС ПРЕДСТОЯЩЕГО ПЕРИОДА)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2920" y="1728216"/>
            <a:ext cx="10808208" cy="4489704"/>
          </a:xfrm>
        </p:spPr>
        <p:txBody>
          <a:bodyPr>
            <a:normAutofit fontScale="85000" lnSpcReduction="1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 необходимо конкретизировать свою цель работы, утвердить руководителя и заместителей секции и обозначить круг первоочередных задач.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3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Задача № 1: </a:t>
            </a:r>
            <a:r>
              <a:rPr lang="ru-RU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каскадировать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, конкретизировать положения Конституции МАИН применительно к секции.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      С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оздать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рабочую группу 5-8 человек для подготовки варианта пригодного к обсуждению.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       Считаю, что нужно отразить в ней следующее: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Миссия секции – стать философией и методологией развития Академии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Ценности: толерантность, светское мышление, гуманизм, гармония,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золотая середина»,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творчество, </a:t>
            </a:r>
            <a:r>
              <a:rPr lang="ru-RU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мир</a:t>
            </a:r>
            <a:r>
              <a:rPr lang="ru-RU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знания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Видение: Мы сформируем, утвердим и воплотим в жизнь «Новую программу нравственно-духовного развития человечества».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28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8027" y="795528"/>
            <a:ext cx="8880413" cy="2084496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Предложения по новому названию секции №5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2228" y="3392424"/>
            <a:ext cx="10965244" cy="1449832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Информационно-духовное</a:t>
            </a:r>
            <a: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возрождение </a:t>
            </a: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мирового сообщества»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12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952" y="850392"/>
            <a:ext cx="10552176" cy="5336031"/>
          </a:xfrm>
        </p:spPr>
        <p:txBody>
          <a:bodyPr>
            <a:noAutofit/>
          </a:bodyPr>
          <a:lstStyle/>
          <a:p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«Информационно-аналитическое обеспечение субъектов </a:t>
            </a:r>
            <a:b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мирового сообщества».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«</a:t>
            </a:r>
            <a:r>
              <a:rPr lang="ru-RU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Инновационно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-аналитическое обеспечение субъектов мирового </a:t>
            </a:r>
            <a:b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сообщества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 </a:t>
            </a:r>
            <a:r>
              <a:rPr lang="ru-RU" sz="2200" b="1" dirty="0" smtClean="0">
                <a:solidFill>
                  <a:schemeClr val="bg1"/>
                </a:solidFill>
              </a:rPr>
              <a:t>(</a:t>
            </a:r>
            <a:r>
              <a:rPr lang="ru-RU" sz="2200" b="1" dirty="0">
                <a:solidFill>
                  <a:schemeClr val="bg1"/>
                </a:solidFill>
              </a:rPr>
              <a:t>академик Цой Валерий Иванович)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«Популяризация науки и культуры и их лучших </a:t>
            </a:r>
            <a:b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представителей». </a:t>
            </a:r>
            <a:r>
              <a:rPr lang="ru-RU" sz="2200" b="1" dirty="0" smtClean="0">
                <a:solidFill>
                  <a:schemeClr val="bg1"/>
                </a:solidFill>
              </a:rPr>
              <a:t>(</a:t>
            </a:r>
            <a:r>
              <a:rPr lang="ru-RU" sz="2200" b="1" dirty="0">
                <a:solidFill>
                  <a:schemeClr val="bg1"/>
                </a:solidFill>
              </a:rPr>
              <a:t>академик </a:t>
            </a:r>
            <a:r>
              <a:rPr lang="ru-RU" sz="2200" b="1" dirty="0" err="1">
                <a:solidFill>
                  <a:schemeClr val="bg1"/>
                </a:solidFill>
              </a:rPr>
              <a:t>Могильницкий</a:t>
            </a:r>
            <a:r>
              <a:rPr lang="ru-RU" sz="2200" b="1" dirty="0">
                <a:solidFill>
                  <a:schemeClr val="bg1"/>
                </a:solidFill>
              </a:rPr>
              <a:t> Валерий Михайлович)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«НРАВСТВЕННО_ДУХОЛВНОЕ РАЗВИТИЕ МИРОВОГО СООБЩЕСТВА 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популяризация достижений науки в </a:t>
            </a:r>
            <a:b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 пространстве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». </a:t>
            </a:r>
            <a:r>
              <a:rPr lang="ru-RU" sz="2200" b="1" dirty="0" smtClean="0">
                <a:solidFill>
                  <a:schemeClr val="bg1"/>
                </a:solidFill>
              </a:rPr>
              <a:t>(академик </a:t>
            </a:r>
            <a:r>
              <a:rPr lang="ru-RU" sz="2200" b="1" dirty="0">
                <a:solidFill>
                  <a:schemeClr val="bg1"/>
                </a:solidFill>
              </a:rPr>
              <a:t>Степанов Алексей Владимирович </a:t>
            </a:r>
            <a:br>
              <a:rPr lang="ru-RU" sz="2200" b="1" dirty="0">
                <a:solidFill>
                  <a:schemeClr val="bg1"/>
                </a:solidFill>
              </a:rPr>
            </a:br>
            <a:r>
              <a:rPr lang="ru-RU" sz="2200" b="1" dirty="0" smtClean="0">
                <a:solidFill>
                  <a:schemeClr val="bg1"/>
                </a:solidFill>
              </a:rPr>
              <a:t>академик </a:t>
            </a:r>
            <a:r>
              <a:rPr lang="ru-RU" sz="2200" b="1" dirty="0" err="1">
                <a:solidFill>
                  <a:schemeClr val="bg1"/>
                </a:solidFill>
              </a:rPr>
              <a:t>Байтурсынов</a:t>
            </a:r>
            <a:r>
              <a:rPr lang="ru-RU" sz="2200" b="1" dirty="0">
                <a:solidFill>
                  <a:schemeClr val="bg1"/>
                </a:solidFill>
              </a:rPr>
              <a:t> </a:t>
            </a:r>
            <a:r>
              <a:rPr lang="ru-RU" sz="2200" b="1" dirty="0" err="1">
                <a:solidFill>
                  <a:schemeClr val="bg1"/>
                </a:solidFill>
              </a:rPr>
              <a:t>Серик</a:t>
            </a:r>
            <a:r>
              <a:rPr lang="ru-RU" sz="2200" b="1" dirty="0">
                <a:solidFill>
                  <a:schemeClr val="bg1"/>
                </a:solidFill>
              </a:rPr>
              <a:t> </a:t>
            </a:r>
            <a:r>
              <a:rPr lang="ru-RU" sz="2200" b="1" dirty="0" err="1">
                <a:solidFill>
                  <a:schemeClr val="bg1"/>
                </a:solidFill>
              </a:rPr>
              <a:t>Самуратович</a:t>
            </a:r>
            <a:r>
              <a:rPr lang="ru-RU" sz="2200" b="1" dirty="0">
                <a:solidFill>
                  <a:schemeClr val="bg1"/>
                </a:solidFill>
              </a:rPr>
              <a:t>)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«Информационные технологии в развитии мирового социума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30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4672" y="658368"/>
            <a:ext cx="10552176" cy="5336031"/>
          </a:xfrm>
        </p:spPr>
        <p:txBody>
          <a:bodyPr>
            <a:noAutofit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«Мировые информационные технологии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2200" b="1" dirty="0" smtClean="0">
                <a:solidFill>
                  <a:schemeClr val="bg1"/>
                </a:solidFill>
              </a:rPr>
              <a:t>(</a:t>
            </a:r>
            <a:r>
              <a:rPr lang="ru-RU" sz="2200" b="1" dirty="0">
                <a:solidFill>
                  <a:schemeClr val="bg1"/>
                </a:solidFill>
              </a:rPr>
              <a:t>член-корреспондент Зайцев Александр Антонович)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7</a:t>
            </a:r>
            <a:r>
              <a:rPr lang="ru-RU" sz="2200" b="1" dirty="0"/>
              <a:t>. 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«ИКТ для устойчивого развития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 «Информатизации социальных и гуманитарных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наук» </a:t>
            </a:r>
            <a:r>
              <a:rPr lang="ru-RU" sz="2200" b="1" dirty="0" smtClean="0">
                <a:solidFill>
                  <a:schemeClr val="bg1"/>
                </a:solidFill>
              </a:rPr>
              <a:t>(член-корреспондент </a:t>
            </a:r>
            <a:r>
              <a:rPr lang="ru-RU" sz="2200" b="1" dirty="0">
                <a:solidFill>
                  <a:schemeClr val="bg1"/>
                </a:solidFill>
              </a:rPr>
              <a:t>Митрофанова Елена Николаевна</a:t>
            </a:r>
            <a:r>
              <a:rPr lang="ru-RU" sz="2200" b="1" dirty="0" smtClean="0">
                <a:solidFill>
                  <a:schemeClr val="bg1"/>
                </a:solidFill>
              </a:rPr>
              <a:t>)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«Информационное обеспечение  общих основ национальной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идентичности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суверенных государств мирового сообщества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2200" b="1" dirty="0" smtClean="0"/>
              <a:t> </a:t>
            </a:r>
            <a:r>
              <a:rPr lang="ru-RU" sz="2200" b="1" dirty="0" smtClean="0">
                <a:solidFill>
                  <a:schemeClr val="bg1"/>
                </a:solidFill>
              </a:rPr>
              <a:t>(</a:t>
            </a:r>
            <a:r>
              <a:rPr lang="ru-RU" sz="2200" b="1" dirty="0">
                <a:solidFill>
                  <a:schemeClr val="bg1"/>
                </a:solidFill>
              </a:rPr>
              <a:t>академик </a:t>
            </a:r>
            <a:r>
              <a:rPr lang="ru-RU" sz="2200" b="1" dirty="0" err="1">
                <a:solidFill>
                  <a:schemeClr val="bg1"/>
                </a:solidFill>
              </a:rPr>
              <a:t>Бейсебаев</a:t>
            </a:r>
            <a:r>
              <a:rPr lang="ru-RU" sz="2200" b="1" dirty="0">
                <a:solidFill>
                  <a:schemeClr val="bg1"/>
                </a:solidFill>
              </a:rPr>
              <a:t> </a:t>
            </a:r>
            <a:r>
              <a:rPr lang="ru-RU" sz="2200" b="1" dirty="0" err="1">
                <a:solidFill>
                  <a:schemeClr val="bg1"/>
                </a:solidFill>
              </a:rPr>
              <a:t>Кенес</a:t>
            </a:r>
            <a:r>
              <a:rPr lang="ru-RU" sz="2200" b="1" dirty="0">
                <a:solidFill>
                  <a:schemeClr val="bg1"/>
                </a:solidFill>
              </a:rPr>
              <a:t> </a:t>
            </a:r>
            <a:r>
              <a:rPr lang="ru-RU" sz="2200" b="1" dirty="0" err="1">
                <a:solidFill>
                  <a:schemeClr val="bg1"/>
                </a:solidFill>
              </a:rPr>
              <a:t>Масымханович</a:t>
            </a:r>
            <a:r>
              <a:rPr lang="ru-RU" sz="2200" b="1" dirty="0">
                <a:solidFill>
                  <a:schemeClr val="bg1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0169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6707" y="740664"/>
            <a:ext cx="10059989" cy="932352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Задача №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2.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 ресурсов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4672" y="2313432"/>
            <a:ext cx="10972800" cy="368096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Предложения: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Создать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воскресную 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гимназию нравственно-духовного и эстетического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образования.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Посредничество для проведения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экспертиз по оценке и реализации 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культурно </a:t>
            </a: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- исторических 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раритетов 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"/>
            </a:pPr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выставки 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плакатов по социальной рекламе при условии спонсорства.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918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2499" y="1842008"/>
            <a:ext cx="10252013" cy="2281600"/>
          </a:xfrm>
        </p:spPr>
        <p:txBody>
          <a:bodyPr>
            <a:normAutofit/>
          </a:bodyPr>
          <a:lstStyle/>
          <a:p>
            <a:pPr algn="ctr"/>
            <a:r>
              <a:rPr lang="kk-KZ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6045" y="4532376"/>
            <a:ext cx="8534400" cy="1498600"/>
          </a:xfrm>
        </p:spPr>
        <p:txBody>
          <a:bodyPr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 секции №5</a:t>
            </a:r>
          </a:p>
          <a:p>
            <a:pPr algn="ctr"/>
            <a:r>
              <a:rPr lang="kk-K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Степанов А.В.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112150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</TotalTime>
  <Words>191</Words>
  <Application>Microsoft Office PowerPoint</Application>
  <PresentationFormat>Широкоэкранный</PresentationFormat>
  <Paragraphs>22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Century Gothic</vt:lpstr>
      <vt:lpstr>Symbol</vt:lpstr>
      <vt:lpstr>Times New Roman</vt:lpstr>
      <vt:lpstr>Wingdings 3</vt:lpstr>
      <vt:lpstr>Сектор</vt:lpstr>
      <vt:lpstr>Секция № 5  определяет себя оператором ФОРМИРОВАНИЯ коллективного инновационного знания для развития МАИН </vt:lpstr>
      <vt:lpstr>Цель и задача (ФОКУС ПРЕДСТОЯЩЕГО ПЕРИОДА)</vt:lpstr>
      <vt:lpstr>Предложения по новому названию секции №5</vt:lpstr>
      <vt:lpstr>1.  «Информационно-аналитическое обеспечение субъектов  мирового сообщества».  2.  «Инновационно-аналитическое обеспечение субъектов мирового  сообщества».  (академик Цой Валерий Иванович) 3.  «Популяризация науки и культуры и их лучших  представителей». (академик Могильницкий Валерий Михайлович)  4. «НРАВСТВЕННО_ДУХОЛВНОЕ РАЗВИТИЕ МИРОВОГО СООБЩЕСТВА  и популяризация достижений науки в  интернет пространстве». (академик Степанов Алексей Владимирович  академик Байтурсынов Серик Самуратович)  5.  «Информационные технологии в развитии мирового социума»  </vt:lpstr>
      <vt:lpstr> 6.  «Мировые информационные технологии» (член-корреспондент Зайцев Александр Антонович)  7.  «ИКТ для устойчивого развития»  9.  «Информатизации социальных и гуманитарных наук» (член-корреспондент Митрофанова Елена Николаевна)  10  «Информационное обеспечение  общих основ национальной идентичности суверенных государств мирового сообщества» (академик Бейсебаев Кенес Масымханович) </vt:lpstr>
      <vt:lpstr>Задача № 2.  Поиск ресурсов</vt:lpstr>
      <vt:lpstr>СПАСИБО ЗА ВНИМАНИЕ!</vt:lpstr>
    </vt:vector>
  </TitlesOfParts>
  <Company>webco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по новому названию секции №5</dc:title>
  <dc:creator>vadimes@qip.ru</dc:creator>
  <cp:lastModifiedBy>Иван</cp:lastModifiedBy>
  <cp:revision>8</cp:revision>
  <dcterms:created xsi:type="dcterms:W3CDTF">2015-11-06T02:28:20Z</dcterms:created>
  <dcterms:modified xsi:type="dcterms:W3CDTF">2015-11-06T05:17:14Z</dcterms:modified>
</cp:coreProperties>
</file>