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7" r:id="rId5"/>
    <p:sldId id="268" r:id="rId6"/>
    <p:sldId id="260" r:id="rId7"/>
    <p:sldId id="262" r:id="rId8"/>
    <p:sldId id="263" r:id="rId9"/>
    <p:sldId id="264" r:id="rId1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6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ru-RU" sz="2400" b="1" dirty="0" smtClean="0"/>
              <a:t>     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1752600"/>
          </a:xfrm>
        </p:spPr>
        <p:txBody>
          <a:bodyPr>
            <a:normAutofit fontScale="92500" lnSpcReduction="20000"/>
          </a:bodyPr>
          <a:lstStyle/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О работе Ассоциации </a:t>
            </a:r>
            <a:r>
              <a:rPr lang="ru-RU" sz="2400" b="1" dirty="0">
                <a:solidFill>
                  <a:schemeClr val="tx1"/>
                </a:solidFill>
              </a:rPr>
              <a:t>школьных музеев </a:t>
            </a:r>
            <a:r>
              <a:rPr lang="ru-RU" sz="2400" b="1" dirty="0" smtClean="0">
                <a:solidFill>
                  <a:schemeClr val="tx1"/>
                </a:solidFill>
              </a:rPr>
              <a:t>боевой славы Казахстана в рамках </a:t>
            </a:r>
            <a:r>
              <a:rPr lang="ru-RU" sz="2400" b="1" dirty="0" err="1" smtClean="0">
                <a:solidFill>
                  <a:schemeClr val="tx1"/>
                </a:solidFill>
              </a:rPr>
              <a:t>мегапроекта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 «Наш подарок Родине к юбилею Победы»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Автор </a:t>
            </a:r>
            <a:r>
              <a:rPr lang="ru-RU" sz="2400" b="1" dirty="0" err="1" smtClean="0">
                <a:solidFill>
                  <a:schemeClr val="tx1"/>
                </a:solidFill>
              </a:rPr>
              <a:t>мегапроекта</a:t>
            </a:r>
            <a:r>
              <a:rPr lang="ru-RU" sz="2400" b="1" dirty="0" smtClean="0">
                <a:solidFill>
                  <a:schemeClr val="tx1"/>
                </a:solidFill>
              </a:rPr>
              <a:t>  д.и.н. Ахметова Л.С.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Home\Desktop\IMG-20241012-WA02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67868"/>
            <a:ext cx="190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\Desktop\IMG-20241030-WA0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9" y="1021868"/>
            <a:ext cx="1692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Desktop\IMG-20250225-WA0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27" y="1209437"/>
            <a:ext cx="1692000" cy="13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95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Цель Ассоциации школьных музеев </a:t>
            </a:r>
            <a:r>
              <a:rPr lang="ru-RU" sz="2800" b="1" dirty="0"/>
              <a:t>К</a:t>
            </a:r>
            <a:r>
              <a:rPr lang="ru-RU" sz="2800" b="1" dirty="0" smtClean="0"/>
              <a:t>азахстана</a:t>
            </a:r>
            <a:endParaRPr lang="ru-RU" sz="2800" b="1" dirty="0"/>
          </a:p>
        </p:txBody>
      </p:sp>
      <p:pic>
        <p:nvPicPr>
          <p:cNvPr id="4" name="Объект 3" descr="C:\Users\Home\Desktop\IMG-20200507-WA000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2484000" cy="33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83671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Цель </a:t>
            </a:r>
            <a:r>
              <a:rPr lang="ru-RU" b="1" dirty="0"/>
              <a:t>проекта </a:t>
            </a:r>
            <a:r>
              <a:rPr lang="ru-RU" dirty="0" smtClean="0"/>
              <a:t>: </a:t>
            </a:r>
            <a:r>
              <a:rPr lang="ru-RU" dirty="0"/>
              <a:t>сохранение исторической памяти о Победе в Великой</a:t>
            </a:r>
            <a:br>
              <a:rPr lang="ru-RU" dirty="0"/>
            </a:br>
            <a:r>
              <a:rPr lang="ru-RU" dirty="0"/>
              <a:t>Отечественной войне, воспитание патриотизма школьников через организацию </a:t>
            </a:r>
            <a:r>
              <a:rPr lang="ru-RU" dirty="0" smtClean="0"/>
              <a:t>сетевого взаимодействия </a:t>
            </a:r>
          </a:p>
          <a:p>
            <a:r>
              <a:rPr lang="ru-RU" dirty="0" smtClean="0"/>
              <a:t>школьных </a:t>
            </a:r>
            <a:r>
              <a:rPr lang="ru-RU" dirty="0"/>
              <a:t>музеев, уголков боевой славы </a:t>
            </a:r>
            <a:r>
              <a:rPr lang="ru-RU" dirty="0" smtClean="0"/>
              <a:t>Казахстана , </a:t>
            </a:r>
            <a:r>
              <a:rPr lang="ru-RU" dirty="0"/>
              <a:t>создание общего</a:t>
            </a:r>
            <a:br>
              <a:rPr lang="ru-RU" dirty="0"/>
            </a:br>
            <a:r>
              <a:rPr lang="ru-RU" dirty="0"/>
              <a:t>образовательного пространства школьных музеев, информационно-коммуникативной</a:t>
            </a:r>
            <a:br>
              <a:rPr lang="ru-RU" dirty="0"/>
            </a:br>
            <a:r>
              <a:rPr lang="ru-RU" dirty="0"/>
              <a:t>среды, организации посещения школьных музеев и их методической поддержки.</a:t>
            </a:r>
            <a:br>
              <a:rPr lang="ru-RU" dirty="0"/>
            </a:br>
            <a:r>
              <a:rPr lang="ru-RU" dirty="0"/>
              <a:t>Учредитель Ассоциации - Музей боевой и трудовой славы КГУ ОШ 32 г. Алматы.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25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23735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                КГУ ОШ 85 г</a:t>
            </a:r>
            <a:r>
              <a:rPr lang="ru-RU" sz="2000" dirty="0" smtClean="0"/>
              <a:t>.</a:t>
            </a:r>
            <a:r>
              <a:rPr lang="ru-RU" sz="2000" b="1" dirty="0" smtClean="0"/>
              <a:t> Алматы</a:t>
            </a:r>
            <a:br>
              <a:rPr lang="ru-RU" sz="2000" b="1" dirty="0" smtClean="0"/>
            </a:br>
            <a:r>
              <a:rPr lang="ru-RU" sz="2000" b="1" dirty="0" smtClean="0"/>
              <a:t>       Учителя </a:t>
            </a:r>
            <a:r>
              <a:rPr lang="ru-RU" sz="2000" dirty="0" smtClean="0"/>
              <a:t>–</a:t>
            </a:r>
            <a:r>
              <a:rPr lang="ru-RU" sz="2000" b="1" dirty="0" smtClean="0"/>
              <a:t> Руденко Г.П., Бочкарев А.В. </a:t>
            </a:r>
            <a:br>
              <a:rPr lang="ru-RU" sz="2000" b="1" dirty="0" smtClean="0"/>
            </a:br>
            <a:r>
              <a:rPr lang="ru-RU" sz="2000" b="1" dirty="0" smtClean="0"/>
              <a:t>        </a:t>
            </a:r>
            <a:r>
              <a:rPr lang="ru-RU" sz="2000" dirty="0" smtClean="0"/>
              <a:t>Создали в школе Уголок боевой славы, </a:t>
            </a:r>
            <a:br>
              <a:rPr lang="ru-RU" sz="2000" dirty="0" smtClean="0"/>
            </a:br>
            <a:r>
              <a:rPr lang="ru-RU" sz="2000" dirty="0" smtClean="0"/>
              <a:t>        поставили с учениками спектакль,</a:t>
            </a:r>
            <a:br>
              <a:rPr lang="ru-RU" sz="2000" dirty="0" smtClean="0"/>
            </a:br>
            <a:r>
              <a:rPr lang="ru-RU" sz="2000" dirty="0" smtClean="0"/>
              <a:t>        посвященный </a:t>
            </a:r>
            <a:r>
              <a:rPr lang="ru-RU" sz="2000" dirty="0"/>
              <a:t>Международному дню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освобождения </a:t>
            </a:r>
            <a:r>
              <a:rPr lang="ru-RU" sz="2000" dirty="0"/>
              <a:t>узников фашистских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концлагерей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7" descr="Изображение выглядит как одежда, человек, на открытом воздухе, обувь&#10;&#10;Контент, сгенерированный ИИ, может содержать ошибки.">
            <a:extLst>
              <a:ext uri="{FF2B5EF4-FFF2-40B4-BE49-F238E27FC236}">
                <a16:creationId xmlns:lc="http://schemas.openxmlformats.org/drawingml/2006/lockedCanvas" xmlns:a16="http://schemas.microsoft.com/office/drawing/2014/main" xmlns="" id="{10EC664B-CA83-4A99-8398-9FF5386FF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42" y="2924944"/>
            <a:ext cx="3886200" cy="25894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A3E1D596-A01A-45E1-812F-2449D9861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924944"/>
            <a:ext cx="3456000" cy="259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C9900C06-B76B-448B-BC3B-578961B47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85056"/>
            <a:ext cx="2378293" cy="23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6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КГУ «Опорная школа (РЦ) им. А. </a:t>
            </a:r>
            <a:r>
              <a:rPr lang="ru-RU" sz="2400" b="1" dirty="0" err="1" smtClean="0"/>
              <a:t>Байтурсынулы</a:t>
            </a:r>
            <a:r>
              <a:rPr lang="ru-RU" sz="2400" b="1" dirty="0" smtClean="0"/>
              <a:t>»</a:t>
            </a:r>
            <a:br>
              <a:rPr lang="ru-RU" sz="2400" b="1" dirty="0" smtClean="0"/>
            </a:br>
            <a:r>
              <a:rPr lang="ru-RU" sz="2400" b="1" dirty="0" smtClean="0"/>
              <a:t>Карагандинская </a:t>
            </a:r>
            <a:r>
              <a:rPr lang="ru-RU" sz="2400" b="1" dirty="0" err="1" smtClean="0"/>
              <a:t>область,Нуринский</a:t>
            </a:r>
            <a:r>
              <a:rPr lang="ru-RU" sz="2400" b="1" dirty="0" smtClean="0"/>
              <a:t> район, село Кайнар</a:t>
            </a:r>
            <a:br>
              <a:rPr lang="ru-RU" sz="2400" b="1" dirty="0" smtClean="0"/>
            </a:br>
            <a:r>
              <a:rPr lang="ru-RU" sz="2000" b="1" dirty="0" smtClean="0"/>
              <a:t>Учитель</a:t>
            </a:r>
            <a:r>
              <a:rPr lang="ru-RU" sz="2000" dirty="0" smtClean="0"/>
              <a:t> -  </a:t>
            </a:r>
            <a:r>
              <a:rPr lang="ru-RU" sz="2000" b="1" dirty="0" err="1" smtClean="0"/>
              <a:t>Несипова</a:t>
            </a:r>
            <a:r>
              <a:rPr lang="ru-RU" sz="2000" b="1" dirty="0" smtClean="0"/>
              <a:t>  Дана  </a:t>
            </a:r>
            <a:r>
              <a:rPr lang="ru-RU" sz="2000" b="1" dirty="0" err="1" smtClean="0"/>
              <a:t>Еркеновна</a:t>
            </a:r>
            <a:endParaRPr lang="ru-RU" sz="2000" b="1" dirty="0"/>
          </a:p>
        </p:txBody>
      </p:sp>
      <p:pic>
        <p:nvPicPr>
          <p:cNvPr id="1026" name="Picture 2" descr="C:\Users\Home\Desktop\Screenshot_20250521_083408_All PDF Rea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99" y="1844824"/>
            <a:ext cx="6120001" cy="380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4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20250521_210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25163" cy="459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9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2888" cy="79208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Музей боевой и трудовой славы КГУ ОШ 32 г. Алматы</a:t>
            </a:r>
            <a:br>
              <a:rPr lang="ru-RU" sz="2000" b="1" dirty="0" smtClean="0"/>
            </a:br>
            <a:r>
              <a:rPr lang="ru-RU" sz="1800" b="1" dirty="0" smtClean="0"/>
              <a:t>Руководитель музея </a:t>
            </a:r>
            <a:r>
              <a:rPr lang="ru-RU" sz="1800" dirty="0" smtClean="0"/>
              <a:t>–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Бердигожина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Зухра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Шихиевна</a:t>
            </a:r>
            <a:endParaRPr lang="ru-RU" sz="1800" b="1" dirty="0"/>
          </a:p>
        </p:txBody>
      </p:sp>
      <p:pic>
        <p:nvPicPr>
          <p:cNvPr id="1026" name="Picture 2" descr="C:\Users\Home\Desktop\Screenshot_20250521_045535_Instag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192779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ome\Desktop\Screenshot_20250521_045038_WhatsA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187120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ome\Desktop\Screenshot_20250427_161026_WhatsAp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289430"/>
            <a:ext cx="303502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ome\Desktop\Screenshot_20250521_044356_Galler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834462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ome\Desktop\IMG-20250515-WA00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2022"/>
            <a:ext cx="376001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62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20250521_204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62052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36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Screenshot_20250521_203751_WhatsAp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7"/>
            <a:ext cx="6192000" cy="569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4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КГУ «</a:t>
            </a:r>
            <a:r>
              <a:rPr lang="ru-RU" sz="2000" b="1" dirty="0" err="1" smtClean="0"/>
              <a:t>Барвиновская</a:t>
            </a:r>
            <a:r>
              <a:rPr lang="ru-RU" sz="2000" b="1" dirty="0" smtClean="0"/>
              <a:t> общеобразовательная школа», поселок </a:t>
            </a:r>
            <a:r>
              <a:rPr lang="ru-RU" sz="2000" b="1" dirty="0" err="1" smtClean="0"/>
              <a:t>Барвиновка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Сарыкольского</a:t>
            </a:r>
            <a:r>
              <a:rPr lang="ru-RU" sz="2000" b="1" dirty="0" smtClean="0"/>
              <a:t> района </a:t>
            </a:r>
            <a:r>
              <a:rPr lang="ru-RU" sz="2000" b="1" dirty="0" err="1" smtClean="0"/>
              <a:t>Костанайской</a:t>
            </a:r>
            <a:r>
              <a:rPr lang="ru-RU" sz="2000" b="1" dirty="0" smtClean="0"/>
              <a:t> области </a:t>
            </a:r>
            <a:br>
              <a:rPr lang="ru-RU" sz="2000" b="1" dirty="0" smtClean="0"/>
            </a:br>
            <a:r>
              <a:rPr lang="ru-RU" sz="1800" b="1" dirty="0" smtClean="0"/>
              <a:t>Учитель </a:t>
            </a:r>
            <a:r>
              <a:rPr lang="ru-RU" sz="1800" dirty="0" smtClean="0"/>
              <a:t>–</a:t>
            </a:r>
            <a:r>
              <a:rPr lang="ru-RU" sz="1800" b="1" dirty="0" smtClean="0"/>
              <a:t> Форостовская Оксана </a:t>
            </a:r>
            <a:r>
              <a:rPr lang="ru-RU" sz="1800" b="1" dirty="0"/>
              <a:t>Г</a:t>
            </a:r>
            <a:r>
              <a:rPr lang="ru-RU" sz="1800" b="1" dirty="0" smtClean="0"/>
              <a:t>еннадьевна</a:t>
            </a:r>
            <a:endParaRPr lang="ru-RU" sz="1800" b="1" dirty="0"/>
          </a:p>
        </p:txBody>
      </p:sp>
      <p:pic>
        <p:nvPicPr>
          <p:cNvPr id="1026" name="Picture 2" descr="C:\Users\Home\Desktop\IMG-20250426-WA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ome\Desktop\Screenshot_20250522_050422_WhatsA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186875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ome\Desktop\Screenshot_20250522_050452_Instagr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02784"/>
            <a:ext cx="3749790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30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80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</vt:lpstr>
      <vt:lpstr>Цель Ассоциации школьных музеев Казахстана</vt:lpstr>
      <vt:lpstr>                                         КГУ ОШ 85 г. Алматы        Учителя – Руденко Г.П., Бочкарев А.В.          Создали в школе Уголок боевой славы,          поставили с учениками спектакль,         посвященный Международному дню          освобождения узников фашистских           концлагерей. </vt:lpstr>
      <vt:lpstr>КГУ «Опорная школа (РЦ) им. А. Байтурсынулы» Карагандинская область,Нуринский район, село Кайнар Учитель -  Несипова  Дана  Еркеновна</vt:lpstr>
      <vt:lpstr>Презентация PowerPoint</vt:lpstr>
      <vt:lpstr>Музей боевой и трудовой славы КГУ ОШ 32 г. Алматы Руководитель музея – Бердигожина Зухра Шихиевна</vt:lpstr>
      <vt:lpstr>Презентация PowerPoint</vt:lpstr>
      <vt:lpstr>Презентация PowerPoint</vt:lpstr>
      <vt:lpstr>КГУ «Барвиновская общеобразовательная школа», поселок Барвиновка, Сарыкольского района Костанайской области  Учитель – Форостовская Оксана Геннадьевна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школьных музеев боевой славы Казахстана</dc:title>
  <dc:creator>Home</dc:creator>
  <cp:lastModifiedBy>RePack by Diakov</cp:lastModifiedBy>
  <cp:revision>39</cp:revision>
  <cp:lastPrinted>2025-05-22T00:25:05Z</cp:lastPrinted>
  <dcterms:created xsi:type="dcterms:W3CDTF">2025-05-21T00:43:55Z</dcterms:created>
  <dcterms:modified xsi:type="dcterms:W3CDTF">2025-05-22T00:27:08Z</dcterms:modified>
</cp:coreProperties>
</file>