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notesMasterIdLst>
    <p:notesMasterId r:id="rId16"/>
  </p:notesMasterIdLst>
  <p:sldIdLst>
    <p:sldId id="258" r:id="rId3"/>
    <p:sldId id="276" r:id="rId4"/>
    <p:sldId id="278" r:id="rId5"/>
    <p:sldId id="263" r:id="rId6"/>
    <p:sldId id="264" r:id="rId7"/>
    <p:sldId id="277" r:id="rId8"/>
    <p:sldId id="279" r:id="rId9"/>
    <p:sldId id="266" r:id="rId10"/>
    <p:sldId id="267" r:id="rId11"/>
    <p:sldId id="268" r:id="rId12"/>
    <p:sldId id="271" r:id="rId13"/>
    <p:sldId id="272" r:id="rId14"/>
    <p:sldId id="275" r:id="rId15"/>
  </p:sldIdLst>
  <p:sldSz cx="12192000" cy="6858000"/>
  <p:notesSz cx="681355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22FFFF"/>
    <a:srgbClr val="153172"/>
    <a:srgbClr val="B49B2D"/>
    <a:srgbClr val="002556"/>
    <a:srgbClr val="429FE1"/>
    <a:srgbClr val="3399FF"/>
    <a:srgbClr val="75EEF6"/>
    <a:srgbClr val="022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268" autoAdjust="0"/>
  </p:normalViewPr>
  <p:slideViewPr>
    <p:cSldViewPr snapToGrid="0">
      <p:cViewPr varScale="1">
        <p:scale>
          <a:sx n="72" d="100"/>
          <a:sy n="72" d="100"/>
        </p:scale>
        <p:origin x="75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DC388-FF44-4390-8819-0A2A2173423D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C3C5F1E-FA40-4CE3-B8CA-9419663D6059}">
      <dgm:prSet custT="1"/>
      <dgm:spPr/>
      <dgm:t>
        <a:bodyPr/>
        <a:lstStyle/>
        <a:p>
          <a:r>
            <a:rPr lang="ru-RU" sz="2800" dirty="0">
              <a:solidFill>
                <a:schemeClr val="bg1"/>
              </a:solidFill>
              <a:effectLst/>
              <a:latin typeface="+mn-lt"/>
            </a:rPr>
            <a:t>организация цифровой экономики как «экономики данных» не только не решает главную проблему развития – диспропорциональность экономики, но и становится катализатором кризиса</a:t>
          </a:r>
          <a:endParaRPr lang="ru-RU" sz="2800" dirty="0">
            <a:solidFill>
              <a:schemeClr val="bg1"/>
            </a:solidFill>
            <a:latin typeface="+mn-lt"/>
          </a:endParaRPr>
        </a:p>
      </dgm:t>
    </dgm:pt>
    <dgm:pt modelId="{09CDB128-A4A7-4FAC-AA23-B71FDF336BE4}" type="parTrans" cxnId="{6CA7B888-FC4E-4D20-B2B0-053FA4D58B31}">
      <dgm:prSet/>
      <dgm:spPr/>
      <dgm:t>
        <a:bodyPr/>
        <a:lstStyle/>
        <a:p>
          <a:endParaRPr lang="ru-RU"/>
        </a:p>
      </dgm:t>
    </dgm:pt>
    <dgm:pt modelId="{80C1B196-FD40-4704-8AC4-1DA8E2E3FADA}" type="sibTrans" cxnId="{6CA7B888-FC4E-4D20-B2B0-053FA4D58B31}">
      <dgm:prSet/>
      <dgm:spPr/>
      <dgm:t>
        <a:bodyPr/>
        <a:lstStyle/>
        <a:p>
          <a:endParaRPr lang="ru-RU"/>
        </a:p>
      </dgm:t>
    </dgm:pt>
    <dgm:pt modelId="{78014253-2E0B-45AC-A766-BD7EF9FAAB6A}">
      <dgm:prSet custT="1"/>
      <dgm:spPr/>
      <dgm:t>
        <a:bodyPr/>
        <a:lstStyle/>
        <a:p>
          <a:r>
            <a:rPr lang="ru-RU" sz="2800" dirty="0">
              <a:solidFill>
                <a:schemeClr val="bg1"/>
              </a:solidFill>
              <a:effectLst/>
              <a:latin typeface="+mn-lt"/>
              <a:ea typeface="Times New Roman" panose="02020603050405020304" pitchFamily="18" charset="0"/>
            </a:rPr>
            <a:t>огромные объемы данных, высокоскоростные вычислительные мощности и все более совершенные алгоритмы увеличивают использование приложений </a:t>
          </a:r>
          <a:r>
            <a:rPr lang="en-US" sz="2800" dirty="0">
              <a:solidFill>
                <a:schemeClr val="bg1"/>
              </a:solidFill>
              <a:effectLst/>
              <a:latin typeface="+mn-lt"/>
              <a:ea typeface="Times New Roman" panose="02020603050405020304" pitchFamily="18" charset="0"/>
            </a:rPr>
            <a:t>AI</a:t>
          </a:r>
          <a:endParaRPr lang="ru-RU" sz="2800" dirty="0">
            <a:solidFill>
              <a:schemeClr val="bg1"/>
            </a:solidFill>
            <a:latin typeface="+mn-lt"/>
          </a:endParaRPr>
        </a:p>
      </dgm:t>
    </dgm:pt>
    <dgm:pt modelId="{EF2840E4-99B0-4510-B979-7A78E9273690}" type="parTrans" cxnId="{7C3AACC9-E731-4EC3-9C0D-91F448A7B5D2}">
      <dgm:prSet/>
      <dgm:spPr/>
      <dgm:t>
        <a:bodyPr/>
        <a:lstStyle/>
        <a:p>
          <a:endParaRPr lang="ru-RU"/>
        </a:p>
      </dgm:t>
    </dgm:pt>
    <dgm:pt modelId="{5EB8167A-7251-4B84-9E9A-0D427120836E}" type="sibTrans" cxnId="{7C3AACC9-E731-4EC3-9C0D-91F448A7B5D2}">
      <dgm:prSet/>
      <dgm:spPr/>
      <dgm:t>
        <a:bodyPr/>
        <a:lstStyle/>
        <a:p>
          <a:endParaRPr lang="ru-RU"/>
        </a:p>
      </dgm:t>
    </dgm:pt>
    <dgm:pt modelId="{6F94CE03-1905-4593-A115-7AF92FABCD45}">
      <dgm:prSet custT="1"/>
      <dgm:spPr/>
      <dgm:t>
        <a:bodyPr/>
        <a:lstStyle/>
        <a:p>
          <a:r>
            <a:rPr lang="ru-RU" sz="2800" dirty="0">
              <a:solidFill>
                <a:schemeClr val="bg1"/>
              </a:solidFill>
              <a:effectLst/>
              <a:latin typeface="+mn-lt"/>
            </a:rPr>
            <a:t>неограниченный доступ к рынку через цифровые каналы и платформы создает новые рабочие места</a:t>
          </a:r>
          <a:endParaRPr lang="ru-RU" sz="2800" dirty="0">
            <a:solidFill>
              <a:schemeClr val="bg1"/>
            </a:solidFill>
            <a:latin typeface="+mn-lt"/>
          </a:endParaRPr>
        </a:p>
      </dgm:t>
    </dgm:pt>
    <dgm:pt modelId="{6D4A3669-8DCC-40E2-AE05-107966E477E4}" type="parTrans" cxnId="{C35F192F-6F52-4362-BC3A-572EB8EFE5E1}">
      <dgm:prSet/>
      <dgm:spPr/>
      <dgm:t>
        <a:bodyPr/>
        <a:lstStyle/>
        <a:p>
          <a:endParaRPr lang="ru-RU"/>
        </a:p>
      </dgm:t>
    </dgm:pt>
    <dgm:pt modelId="{F4C172AA-0231-4610-9D43-B3AE084F274F}" type="sibTrans" cxnId="{C35F192F-6F52-4362-BC3A-572EB8EFE5E1}">
      <dgm:prSet/>
      <dgm:spPr/>
      <dgm:t>
        <a:bodyPr/>
        <a:lstStyle/>
        <a:p>
          <a:endParaRPr lang="ru-RU"/>
        </a:p>
      </dgm:t>
    </dgm:pt>
    <dgm:pt modelId="{0764EBCE-7FB4-4240-A642-64DCEDA36232}">
      <dgm:prSet custT="1"/>
      <dgm:spPr/>
      <dgm:t>
        <a:bodyPr/>
        <a:lstStyle/>
        <a:p>
          <a:r>
            <a:rPr lang="ru-RU" sz="2800" dirty="0">
              <a:solidFill>
                <a:schemeClr val="bg1"/>
              </a:solidFill>
              <a:latin typeface="+mn-lt"/>
            </a:rPr>
            <a:t>отсутствие научно обоснованной экономико-математической модели, ведет к лоббированию технократических интересов</a:t>
          </a:r>
        </a:p>
      </dgm:t>
    </dgm:pt>
    <dgm:pt modelId="{A21B24E4-DD85-4122-9A30-20C3C33FDE7F}" type="parTrans" cxnId="{D869C983-6F9F-4FAE-81B4-85AB3A249597}">
      <dgm:prSet/>
      <dgm:spPr/>
      <dgm:t>
        <a:bodyPr/>
        <a:lstStyle/>
        <a:p>
          <a:endParaRPr lang="ru-RU"/>
        </a:p>
      </dgm:t>
    </dgm:pt>
    <dgm:pt modelId="{1D1B509D-982A-4E80-8199-A9A35048500C}" type="sibTrans" cxnId="{D869C983-6F9F-4FAE-81B4-85AB3A249597}">
      <dgm:prSet/>
      <dgm:spPr/>
      <dgm:t>
        <a:bodyPr/>
        <a:lstStyle/>
        <a:p>
          <a:endParaRPr lang="ru-RU"/>
        </a:p>
      </dgm:t>
    </dgm:pt>
    <dgm:pt modelId="{F785C6DE-5E16-4DCE-A36C-8206379883F0}" type="pres">
      <dgm:prSet presAssocID="{692DC388-FF44-4390-8819-0A2A2173423D}" presName="linear" presStyleCnt="0">
        <dgm:presLayoutVars>
          <dgm:dir/>
          <dgm:animLvl val="lvl"/>
          <dgm:resizeHandles val="exact"/>
        </dgm:presLayoutVars>
      </dgm:prSet>
      <dgm:spPr/>
    </dgm:pt>
    <dgm:pt modelId="{2B243D12-A872-4760-9A73-B5F452AE3B79}" type="pres">
      <dgm:prSet presAssocID="{4C3C5F1E-FA40-4CE3-B8CA-9419663D6059}" presName="parentLin" presStyleCnt="0"/>
      <dgm:spPr/>
    </dgm:pt>
    <dgm:pt modelId="{67C2B33E-506B-46F2-BDB3-692D14854A5A}" type="pres">
      <dgm:prSet presAssocID="{4C3C5F1E-FA40-4CE3-B8CA-9419663D6059}" presName="parentLeftMargin" presStyleLbl="node1" presStyleIdx="0" presStyleCnt="4"/>
      <dgm:spPr/>
    </dgm:pt>
    <dgm:pt modelId="{72069960-D4A5-4462-BD87-0052F0F933BE}" type="pres">
      <dgm:prSet presAssocID="{4C3C5F1E-FA40-4CE3-B8CA-9419663D6059}" presName="parentText" presStyleLbl="node1" presStyleIdx="0" presStyleCnt="4" custScaleX="137401" custScaleY="328735">
        <dgm:presLayoutVars>
          <dgm:chMax val="0"/>
          <dgm:bulletEnabled val="1"/>
        </dgm:presLayoutVars>
      </dgm:prSet>
      <dgm:spPr/>
    </dgm:pt>
    <dgm:pt modelId="{BC813D5F-876E-4B27-A4CF-3A29B110E2D8}" type="pres">
      <dgm:prSet presAssocID="{4C3C5F1E-FA40-4CE3-B8CA-9419663D6059}" presName="negativeSpace" presStyleCnt="0"/>
      <dgm:spPr/>
    </dgm:pt>
    <dgm:pt modelId="{CECC6C23-90FB-477D-BD23-AC7B5B0C61F3}" type="pres">
      <dgm:prSet presAssocID="{4C3C5F1E-FA40-4CE3-B8CA-9419663D6059}" presName="childText" presStyleLbl="conFgAcc1" presStyleIdx="0" presStyleCnt="4" custScaleX="100000" custScaleY="103019" custLinFactNeighborY="-52120">
        <dgm:presLayoutVars>
          <dgm:bulletEnabled val="1"/>
        </dgm:presLayoutVars>
      </dgm:prSet>
      <dgm:spPr/>
    </dgm:pt>
    <dgm:pt modelId="{E6E9A047-7742-42FD-B358-9EF73EBCABF5}" type="pres">
      <dgm:prSet presAssocID="{80C1B196-FD40-4704-8AC4-1DA8E2E3FADA}" presName="spaceBetweenRectangles" presStyleCnt="0"/>
      <dgm:spPr/>
    </dgm:pt>
    <dgm:pt modelId="{1E388869-9380-438D-94A0-DAD79718BEEE}" type="pres">
      <dgm:prSet presAssocID="{78014253-2E0B-45AC-A766-BD7EF9FAAB6A}" presName="parentLin" presStyleCnt="0"/>
      <dgm:spPr/>
    </dgm:pt>
    <dgm:pt modelId="{EB829F7B-0AE4-4705-82D1-AED4F6E98D4A}" type="pres">
      <dgm:prSet presAssocID="{78014253-2E0B-45AC-A766-BD7EF9FAAB6A}" presName="parentLeftMargin" presStyleLbl="node1" presStyleIdx="0" presStyleCnt="4"/>
      <dgm:spPr/>
    </dgm:pt>
    <dgm:pt modelId="{5AB91C78-7DDD-4416-A3A9-2EE79A11F77A}" type="pres">
      <dgm:prSet presAssocID="{78014253-2E0B-45AC-A766-BD7EF9FAAB6A}" presName="parentText" presStyleLbl="node1" presStyleIdx="1" presStyleCnt="4" custScaleX="142997" custScaleY="242091">
        <dgm:presLayoutVars>
          <dgm:chMax val="0"/>
          <dgm:bulletEnabled val="1"/>
        </dgm:presLayoutVars>
      </dgm:prSet>
      <dgm:spPr/>
    </dgm:pt>
    <dgm:pt modelId="{7B0F70CD-76C4-4B6B-AC41-D41C36D3F591}" type="pres">
      <dgm:prSet presAssocID="{78014253-2E0B-45AC-A766-BD7EF9FAAB6A}" presName="negativeSpace" presStyleCnt="0"/>
      <dgm:spPr/>
    </dgm:pt>
    <dgm:pt modelId="{5B1D2486-723C-4288-8F3C-E43D1C8011D2}" type="pres">
      <dgm:prSet presAssocID="{78014253-2E0B-45AC-A766-BD7EF9FAAB6A}" presName="childText" presStyleLbl="conFgAcc1" presStyleIdx="1" presStyleCnt="4" custScaleY="109622" custLinFactY="-13318" custLinFactNeighborX="107" custLinFactNeighborY="-100000">
        <dgm:presLayoutVars>
          <dgm:bulletEnabled val="1"/>
        </dgm:presLayoutVars>
      </dgm:prSet>
      <dgm:spPr/>
    </dgm:pt>
    <dgm:pt modelId="{E11F5643-D48B-4100-A52E-4910808D26A3}" type="pres">
      <dgm:prSet presAssocID="{5EB8167A-7251-4B84-9E9A-0D427120836E}" presName="spaceBetweenRectangles" presStyleCnt="0"/>
      <dgm:spPr/>
    </dgm:pt>
    <dgm:pt modelId="{F284F603-2E76-45AF-A074-CBB286F9AB33}" type="pres">
      <dgm:prSet presAssocID="{6F94CE03-1905-4593-A115-7AF92FABCD45}" presName="parentLin" presStyleCnt="0"/>
      <dgm:spPr/>
    </dgm:pt>
    <dgm:pt modelId="{56E10932-B77B-4086-8AB2-C73623D27276}" type="pres">
      <dgm:prSet presAssocID="{6F94CE03-1905-4593-A115-7AF92FABCD45}" presName="parentLeftMargin" presStyleLbl="node1" presStyleIdx="1" presStyleCnt="4"/>
      <dgm:spPr/>
    </dgm:pt>
    <dgm:pt modelId="{C91BC26A-7B11-4DD0-9848-E771EF6FAB87}" type="pres">
      <dgm:prSet presAssocID="{6F94CE03-1905-4593-A115-7AF92FABCD45}" presName="parentText" presStyleLbl="node1" presStyleIdx="2" presStyleCnt="4" custScaleX="137766" custScaleY="136825" custLinFactNeighborX="12701" custLinFactNeighborY="-25424">
        <dgm:presLayoutVars>
          <dgm:chMax val="0"/>
          <dgm:bulletEnabled val="1"/>
        </dgm:presLayoutVars>
      </dgm:prSet>
      <dgm:spPr/>
    </dgm:pt>
    <dgm:pt modelId="{12F50843-09FD-49E6-8D76-99F4640EDED5}" type="pres">
      <dgm:prSet presAssocID="{6F94CE03-1905-4593-A115-7AF92FABCD45}" presName="negativeSpace" presStyleCnt="0"/>
      <dgm:spPr/>
    </dgm:pt>
    <dgm:pt modelId="{C5436495-F8A9-480F-99C8-86C0DD0F6E81}" type="pres">
      <dgm:prSet presAssocID="{6F94CE03-1905-4593-A115-7AF92FABCD45}" presName="childText" presStyleLbl="conFgAcc1" presStyleIdx="2" presStyleCnt="4" custLinFactY="-13318" custLinFactNeighborX="107" custLinFactNeighborY="-100000">
        <dgm:presLayoutVars>
          <dgm:bulletEnabled val="1"/>
        </dgm:presLayoutVars>
      </dgm:prSet>
      <dgm:spPr/>
    </dgm:pt>
    <dgm:pt modelId="{D7EAF7E5-1EF5-4BC9-A795-ABA5AA0C0068}" type="pres">
      <dgm:prSet presAssocID="{F4C172AA-0231-4610-9D43-B3AE084F274F}" presName="spaceBetweenRectangles" presStyleCnt="0"/>
      <dgm:spPr/>
    </dgm:pt>
    <dgm:pt modelId="{093A5349-F8C8-4CCF-82F0-2E11FBA9A8AF}" type="pres">
      <dgm:prSet presAssocID="{0764EBCE-7FB4-4240-A642-64DCEDA36232}" presName="parentLin" presStyleCnt="0"/>
      <dgm:spPr/>
    </dgm:pt>
    <dgm:pt modelId="{F52C453A-8998-4195-B81C-49892FE9AAC7}" type="pres">
      <dgm:prSet presAssocID="{0764EBCE-7FB4-4240-A642-64DCEDA36232}" presName="parentLeftMargin" presStyleLbl="node1" presStyleIdx="2" presStyleCnt="4"/>
      <dgm:spPr/>
    </dgm:pt>
    <dgm:pt modelId="{88812738-B536-4DB5-97AF-E213D17EF524}" type="pres">
      <dgm:prSet presAssocID="{0764EBCE-7FB4-4240-A642-64DCEDA36232}" presName="parentText" presStyleLbl="node1" presStyleIdx="3" presStyleCnt="4" custScaleX="138640" custScaleY="236800">
        <dgm:presLayoutVars>
          <dgm:chMax val="0"/>
          <dgm:bulletEnabled val="1"/>
        </dgm:presLayoutVars>
      </dgm:prSet>
      <dgm:spPr/>
    </dgm:pt>
    <dgm:pt modelId="{A73828E9-8827-407B-A92D-0DF0BA6A7BFE}" type="pres">
      <dgm:prSet presAssocID="{0764EBCE-7FB4-4240-A642-64DCEDA36232}" presName="negativeSpace" presStyleCnt="0"/>
      <dgm:spPr/>
    </dgm:pt>
    <dgm:pt modelId="{298E7CE6-BFFA-4536-B1A0-47055AD09372}" type="pres">
      <dgm:prSet presAssocID="{0764EBCE-7FB4-4240-A642-64DCEDA36232}" presName="childText" presStyleLbl="conFgAcc1" presStyleIdx="3" presStyleCnt="4" custLinFactNeighborX="107" custLinFactNeighborY="-16917">
        <dgm:presLayoutVars>
          <dgm:bulletEnabled val="1"/>
        </dgm:presLayoutVars>
      </dgm:prSet>
      <dgm:spPr/>
    </dgm:pt>
  </dgm:ptLst>
  <dgm:cxnLst>
    <dgm:cxn modelId="{64A9060B-A470-4576-93C3-8CEB280E860F}" type="presOf" srcId="{6F94CE03-1905-4593-A115-7AF92FABCD45}" destId="{C91BC26A-7B11-4DD0-9848-E771EF6FAB87}" srcOrd="1" destOrd="0" presId="urn:microsoft.com/office/officeart/2005/8/layout/list1"/>
    <dgm:cxn modelId="{03173E0F-EBBF-4D1D-BF51-A6841E6D06D4}" type="presOf" srcId="{692DC388-FF44-4390-8819-0A2A2173423D}" destId="{F785C6DE-5E16-4DCE-A36C-8206379883F0}" srcOrd="0" destOrd="0" presId="urn:microsoft.com/office/officeart/2005/8/layout/list1"/>
    <dgm:cxn modelId="{4D1B491C-DCA8-4FD8-88FA-C8D4DE6C01B4}" type="presOf" srcId="{78014253-2E0B-45AC-A766-BD7EF9FAAB6A}" destId="{5AB91C78-7DDD-4416-A3A9-2EE79A11F77A}" srcOrd="1" destOrd="0" presId="urn:microsoft.com/office/officeart/2005/8/layout/list1"/>
    <dgm:cxn modelId="{C35F192F-6F52-4362-BC3A-572EB8EFE5E1}" srcId="{692DC388-FF44-4390-8819-0A2A2173423D}" destId="{6F94CE03-1905-4593-A115-7AF92FABCD45}" srcOrd="2" destOrd="0" parTransId="{6D4A3669-8DCC-40E2-AE05-107966E477E4}" sibTransId="{F4C172AA-0231-4610-9D43-B3AE084F274F}"/>
    <dgm:cxn modelId="{BAC1E432-4AFB-4CB6-B9D8-DBB168688D1F}" type="presOf" srcId="{0764EBCE-7FB4-4240-A642-64DCEDA36232}" destId="{F52C453A-8998-4195-B81C-49892FE9AAC7}" srcOrd="0" destOrd="0" presId="urn:microsoft.com/office/officeart/2005/8/layout/list1"/>
    <dgm:cxn modelId="{19BFCA46-A3FD-4DC0-AC37-6A03A106021E}" type="presOf" srcId="{6F94CE03-1905-4593-A115-7AF92FABCD45}" destId="{56E10932-B77B-4086-8AB2-C73623D27276}" srcOrd="0" destOrd="0" presId="urn:microsoft.com/office/officeart/2005/8/layout/list1"/>
    <dgm:cxn modelId="{D869C983-6F9F-4FAE-81B4-85AB3A249597}" srcId="{692DC388-FF44-4390-8819-0A2A2173423D}" destId="{0764EBCE-7FB4-4240-A642-64DCEDA36232}" srcOrd="3" destOrd="0" parTransId="{A21B24E4-DD85-4122-9A30-20C3C33FDE7F}" sibTransId="{1D1B509D-982A-4E80-8199-A9A35048500C}"/>
    <dgm:cxn modelId="{6CA7B888-FC4E-4D20-B2B0-053FA4D58B31}" srcId="{692DC388-FF44-4390-8819-0A2A2173423D}" destId="{4C3C5F1E-FA40-4CE3-B8CA-9419663D6059}" srcOrd="0" destOrd="0" parTransId="{09CDB128-A4A7-4FAC-AA23-B71FDF336BE4}" sibTransId="{80C1B196-FD40-4704-8AC4-1DA8E2E3FADA}"/>
    <dgm:cxn modelId="{F2DE96C1-0CF8-4AEE-824C-9014F9C90B61}" type="presOf" srcId="{0764EBCE-7FB4-4240-A642-64DCEDA36232}" destId="{88812738-B536-4DB5-97AF-E213D17EF524}" srcOrd="1" destOrd="0" presId="urn:microsoft.com/office/officeart/2005/8/layout/list1"/>
    <dgm:cxn modelId="{7C3AACC9-E731-4EC3-9C0D-91F448A7B5D2}" srcId="{692DC388-FF44-4390-8819-0A2A2173423D}" destId="{78014253-2E0B-45AC-A766-BD7EF9FAAB6A}" srcOrd="1" destOrd="0" parTransId="{EF2840E4-99B0-4510-B979-7A78E9273690}" sibTransId="{5EB8167A-7251-4B84-9E9A-0D427120836E}"/>
    <dgm:cxn modelId="{4C959ECB-75F8-4BCC-9B15-3F6E68D05F0A}" type="presOf" srcId="{78014253-2E0B-45AC-A766-BD7EF9FAAB6A}" destId="{EB829F7B-0AE4-4705-82D1-AED4F6E98D4A}" srcOrd="0" destOrd="0" presId="urn:microsoft.com/office/officeart/2005/8/layout/list1"/>
    <dgm:cxn modelId="{F33509CF-EBEF-4BC7-B6AE-F60F8B7DBC3E}" type="presOf" srcId="{4C3C5F1E-FA40-4CE3-B8CA-9419663D6059}" destId="{72069960-D4A5-4462-BD87-0052F0F933BE}" srcOrd="1" destOrd="0" presId="urn:microsoft.com/office/officeart/2005/8/layout/list1"/>
    <dgm:cxn modelId="{82CE5FFD-9608-4A4D-AD6A-A85E5B83777F}" type="presOf" srcId="{4C3C5F1E-FA40-4CE3-B8CA-9419663D6059}" destId="{67C2B33E-506B-46F2-BDB3-692D14854A5A}" srcOrd="0" destOrd="0" presId="urn:microsoft.com/office/officeart/2005/8/layout/list1"/>
    <dgm:cxn modelId="{248BFDC5-216F-406C-9E7C-CF04D0F9A32C}" type="presParOf" srcId="{F785C6DE-5E16-4DCE-A36C-8206379883F0}" destId="{2B243D12-A872-4760-9A73-B5F452AE3B79}" srcOrd="0" destOrd="0" presId="urn:microsoft.com/office/officeart/2005/8/layout/list1"/>
    <dgm:cxn modelId="{43EA28AD-6AEF-41C7-B660-910683B47B38}" type="presParOf" srcId="{2B243D12-A872-4760-9A73-B5F452AE3B79}" destId="{67C2B33E-506B-46F2-BDB3-692D14854A5A}" srcOrd="0" destOrd="0" presId="urn:microsoft.com/office/officeart/2005/8/layout/list1"/>
    <dgm:cxn modelId="{1581B64A-8ACA-4468-8968-569DFA6D448A}" type="presParOf" srcId="{2B243D12-A872-4760-9A73-B5F452AE3B79}" destId="{72069960-D4A5-4462-BD87-0052F0F933BE}" srcOrd="1" destOrd="0" presId="urn:microsoft.com/office/officeart/2005/8/layout/list1"/>
    <dgm:cxn modelId="{0B4EA7B1-D820-4CA6-B1A7-BF8B0E5A3987}" type="presParOf" srcId="{F785C6DE-5E16-4DCE-A36C-8206379883F0}" destId="{BC813D5F-876E-4B27-A4CF-3A29B110E2D8}" srcOrd="1" destOrd="0" presId="urn:microsoft.com/office/officeart/2005/8/layout/list1"/>
    <dgm:cxn modelId="{E1156BD4-A6FB-42EA-A2D7-95B405076DE8}" type="presParOf" srcId="{F785C6DE-5E16-4DCE-A36C-8206379883F0}" destId="{CECC6C23-90FB-477D-BD23-AC7B5B0C61F3}" srcOrd="2" destOrd="0" presId="urn:microsoft.com/office/officeart/2005/8/layout/list1"/>
    <dgm:cxn modelId="{45889A1E-9D0D-46CD-8904-B098B19F274D}" type="presParOf" srcId="{F785C6DE-5E16-4DCE-A36C-8206379883F0}" destId="{E6E9A047-7742-42FD-B358-9EF73EBCABF5}" srcOrd="3" destOrd="0" presId="urn:microsoft.com/office/officeart/2005/8/layout/list1"/>
    <dgm:cxn modelId="{8EB63A66-02D1-445A-A117-672FAD0961C0}" type="presParOf" srcId="{F785C6DE-5E16-4DCE-A36C-8206379883F0}" destId="{1E388869-9380-438D-94A0-DAD79718BEEE}" srcOrd="4" destOrd="0" presId="urn:microsoft.com/office/officeart/2005/8/layout/list1"/>
    <dgm:cxn modelId="{9615207D-EFA4-4A5A-968D-769551C90F48}" type="presParOf" srcId="{1E388869-9380-438D-94A0-DAD79718BEEE}" destId="{EB829F7B-0AE4-4705-82D1-AED4F6E98D4A}" srcOrd="0" destOrd="0" presId="urn:microsoft.com/office/officeart/2005/8/layout/list1"/>
    <dgm:cxn modelId="{79D04CD9-7379-4214-9508-13DF5E213C70}" type="presParOf" srcId="{1E388869-9380-438D-94A0-DAD79718BEEE}" destId="{5AB91C78-7DDD-4416-A3A9-2EE79A11F77A}" srcOrd="1" destOrd="0" presId="urn:microsoft.com/office/officeart/2005/8/layout/list1"/>
    <dgm:cxn modelId="{F9C63D3C-64C4-4454-9801-F61C645138D4}" type="presParOf" srcId="{F785C6DE-5E16-4DCE-A36C-8206379883F0}" destId="{7B0F70CD-76C4-4B6B-AC41-D41C36D3F591}" srcOrd="5" destOrd="0" presId="urn:microsoft.com/office/officeart/2005/8/layout/list1"/>
    <dgm:cxn modelId="{151C312E-93FC-48E5-A510-E9A88BD436BA}" type="presParOf" srcId="{F785C6DE-5E16-4DCE-A36C-8206379883F0}" destId="{5B1D2486-723C-4288-8F3C-E43D1C8011D2}" srcOrd="6" destOrd="0" presId="urn:microsoft.com/office/officeart/2005/8/layout/list1"/>
    <dgm:cxn modelId="{896B9F6F-C054-4971-AA03-429ACDFECA30}" type="presParOf" srcId="{F785C6DE-5E16-4DCE-A36C-8206379883F0}" destId="{E11F5643-D48B-4100-A52E-4910808D26A3}" srcOrd="7" destOrd="0" presId="urn:microsoft.com/office/officeart/2005/8/layout/list1"/>
    <dgm:cxn modelId="{2ACA59D0-D250-4FCE-8448-42BF309E5A60}" type="presParOf" srcId="{F785C6DE-5E16-4DCE-A36C-8206379883F0}" destId="{F284F603-2E76-45AF-A074-CBB286F9AB33}" srcOrd="8" destOrd="0" presId="urn:microsoft.com/office/officeart/2005/8/layout/list1"/>
    <dgm:cxn modelId="{A6E5B443-4601-49FF-9690-37CAA90F77A9}" type="presParOf" srcId="{F284F603-2E76-45AF-A074-CBB286F9AB33}" destId="{56E10932-B77B-4086-8AB2-C73623D27276}" srcOrd="0" destOrd="0" presId="urn:microsoft.com/office/officeart/2005/8/layout/list1"/>
    <dgm:cxn modelId="{6E7C20D0-2095-4FFD-AE56-B7A58B0D108D}" type="presParOf" srcId="{F284F603-2E76-45AF-A074-CBB286F9AB33}" destId="{C91BC26A-7B11-4DD0-9848-E771EF6FAB87}" srcOrd="1" destOrd="0" presId="urn:microsoft.com/office/officeart/2005/8/layout/list1"/>
    <dgm:cxn modelId="{5924CEE0-1BB3-4D73-BDD1-CBC14817A88C}" type="presParOf" srcId="{F785C6DE-5E16-4DCE-A36C-8206379883F0}" destId="{12F50843-09FD-49E6-8D76-99F4640EDED5}" srcOrd="9" destOrd="0" presId="urn:microsoft.com/office/officeart/2005/8/layout/list1"/>
    <dgm:cxn modelId="{D749F8C8-A701-48EE-AFA3-50B61033D67B}" type="presParOf" srcId="{F785C6DE-5E16-4DCE-A36C-8206379883F0}" destId="{C5436495-F8A9-480F-99C8-86C0DD0F6E81}" srcOrd="10" destOrd="0" presId="urn:microsoft.com/office/officeart/2005/8/layout/list1"/>
    <dgm:cxn modelId="{66DBFC17-5A49-414D-B60E-B0A59FABA8EB}" type="presParOf" srcId="{F785C6DE-5E16-4DCE-A36C-8206379883F0}" destId="{D7EAF7E5-1EF5-4BC9-A795-ABA5AA0C0068}" srcOrd="11" destOrd="0" presId="urn:microsoft.com/office/officeart/2005/8/layout/list1"/>
    <dgm:cxn modelId="{C907F5A3-A3DB-4893-8EEA-FE55426664F1}" type="presParOf" srcId="{F785C6DE-5E16-4DCE-A36C-8206379883F0}" destId="{093A5349-F8C8-4CCF-82F0-2E11FBA9A8AF}" srcOrd="12" destOrd="0" presId="urn:microsoft.com/office/officeart/2005/8/layout/list1"/>
    <dgm:cxn modelId="{095DCACA-FA7A-42DB-AD98-95804D057D28}" type="presParOf" srcId="{093A5349-F8C8-4CCF-82F0-2E11FBA9A8AF}" destId="{F52C453A-8998-4195-B81C-49892FE9AAC7}" srcOrd="0" destOrd="0" presId="urn:microsoft.com/office/officeart/2005/8/layout/list1"/>
    <dgm:cxn modelId="{3304A005-0ABB-4B97-AE85-639D632D49CD}" type="presParOf" srcId="{093A5349-F8C8-4CCF-82F0-2E11FBA9A8AF}" destId="{88812738-B536-4DB5-97AF-E213D17EF524}" srcOrd="1" destOrd="0" presId="urn:microsoft.com/office/officeart/2005/8/layout/list1"/>
    <dgm:cxn modelId="{A81A696F-1AA7-483E-A19F-A1B6BB0503F6}" type="presParOf" srcId="{F785C6DE-5E16-4DCE-A36C-8206379883F0}" destId="{A73828E9-8827-407B-A92D-0DF0BA6A7BFE}" srcOrd="13" destOrd="0" presId="urn:microsoft.com/office/officeart/2005/8/layout/list1"/>
    <dgm:cxn modelId="{E74D3294-F261-4B49-899E-517873C474A7}" type="presParOf" srcId="{F785C6DE-5E16-4DCE-A36C-8206379883F0}" destId="{298E7CE6-BFFA-4536-B1A0-47055AD093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CDCAE6-3718-4802-BD7D-AA6EE0941C5F}" type="doc">
      <dgm:prSet loTypeId="urn:microsoft.com/office/officeart/2008/layout/VerticalAccentList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F88DA97-3030-41ED-BD25-D5343294D20E}">
      <dgm:prSet phldrT="[Текст]"/>
      <dgm:spPr/>
      <dgm:t>
        <a:bodyPr/>
        <a:lstStyle/>
        <a:p>
          <a:r>
            <a:rPr lang="en-US" dirty="0"/>
            <a:t> </a:t>
          </a:r>
          <a:endParaRPr lang="ru-RU" dirty="0"/>
        </a:p>
      </dgm:t>
    </dgm:pt>
    <dgm:pt modelId="{3BACAE43-8AC2-422B-B345-5B49B06E71DE}" type="parTrans" cxnId="{3EC2070B-8A65-489E-BD90-8F3993759B90}">
      <dgm:prSet/>
      <dgm:spPr/>
      <dgm:t>
        <a:bodyPr/>
        <a:lstStyle/>
        <a:p>
          <a:endParaRPr lang="ru-RU"/>
        </a:p>
      </dgm:t>
    </dgm:pt>
    <dgm:pt modelId="{73DFC5D3-C1A9-459F-87D3-DB3FA6AF80BE}" type="sibTrans" cxnId="{3EC2070B-8A65-489E-BD90-8F3993759B90}">
      <dgm:prSet/>
      <dgm:spPr/>
      <dgm:t>
        <a:bodyPr/>
        <a:lstStyle/>
        <a:p>
          <a:endParaRPr lang="ru-RU"/>
        </a:p>
      </dgm:t>
    </dgm:pt>
    <dgm:pt modelId="{1D07F434-B9C0-4711-AD52-2C13AA78F06F}">
      <dgm:prSet phldrT="[Текст]" custT="1"/>
      <dgm:spPr/>
      <dgm:t>
        <a:bodyPr/>
        <a:lstStyle/>
        <a:p>
          <a:r>
            <a:rPr lang="ru-RU" sz="2600" dirty="0"/>
            <a:t>одно из главных препятствий - отсутствие системы общепринятых терминов и понятий. </a:t>
          </a:r>
        </a:p>
      </dgm:t>
    </dgm:pt>
    <dgm:pt modelId="{AD16DFFF-D46B-4605-9F1E-2CC00A223CE3}" type="parTrans" cxnId="{C1C6E340-5CA3-4928-B849-2201754A80FF}">
      <dgm:prSet/>
      <dgm:spPr/>
      <dgm:t>
        <a:bodyPr/>
        <a:lstStyle/>
        <a:p>
          <a:endParaRPr lang="ru-RU"/>
        </a:p>
      </dgm:t>
    </dgm:pt>
    <dgm:pt modelId="{6591AC27-8CDD-435C-8441-EA1A3DF3EE80}" type="sibTrans" cxnId="{C1C6E340-5CA3-4928-B849-2201754A80FF}">
      <dgm:prSet/>
      <dgm:spPr/>
      <dgm:t>
        <a:bodyPr/>
        <a:lstStyle/>
        <a:p>
          <a:endParaRPr lang="ru-RU"/>
        </a:p>
      </dgm:t>
    </dgm:pt>
    <dgm:pt modelId="{BFF2C740-A2AE-426E-B9F2-03E8CEC91861}">
      <dgm:prSet phldrT="[Текст]"/>
      <dgm:spPr/>
      <dgm:t>
        <a:bodyPr/>
        <a:lstStyle/>
        <a:p>
          <a:r>
            <a:rPr lang="en-US" dirty="0"/>
            <a:t> </a:t>
          </a:r>
          <a:endParaRPr lang="ru-RU" dirty="0"/>
        </a:p>
      </dgm:t>
    </dgm:pt>
    <dgm:pt modelId="{BCB19F66-5B54-4837-8824-E4A183A631F1}" type="parTrans" cxnId="{4D3F8DE8-52C5-4ACA-9E88-829E4371D0FB}">
      <dgm:prSet/>
      <dgm:spPr/>
      <dgm:t>
        <a:bodyPr/>
        <a:lstStyle/>
        <a:p>
          <a:endParaRPr lang="ru-RU"/>
        </a:p>
      </dgm:t>
    </dgm:pt>
    <dgm:pt modelId="{A5AD58A3-7AE3-42C4-AF9F-F1FD314829C7}" type="sibTrans" cxnId="{4D3F8DE8-52C5-4ACA-9E88-829E4371D0FB}">
      <dgm:prSet/>
      <dgm:spPr/>
      <dgm:t>
        <a:bodyPr/>
        <a:lstStyle/>
        <a:p>
          <a:endParaRPr lang="ru-RU"/>
        </a:p>
      </dgm:t>
    </dgm:pt>
    <dgm:pt modelId="{66302D7C-132A-492D-9AB4-C3BCC8366452}">
      <dgm:prSet phldrT="[Текст]" custT="1"/>
      <dgm:spPr/>
      <dgm:t>
        <a:bodyPr/>
        <a:lstStyle/>
        <a:p>
          <a:r>
            <a:rPr lang="ru-RU" sz="2600" dirty="0"/>
            <a:t>термины произносятся одни и те же, однако многие из них понимаются разными специалистами по-разному, и в общении царит скрытое вавилонское многоязычие. </a:t>
          </a:r>
        </a:p>
      </dgm:t>
    </dgm:pt>
    <dgm:pt modelId="{29D29BBB-E603-48F3-B72F-EEE1B76FBE93}" type="parTrans" cxnId="{4CDCB623-EE0C-4B1F-B5D6-A931217A12A0}">
      <dgm:prSet/>
      <dgm:spPr/>
      <dgm:t>
        <a:bodyPr/>
        <a:lstStyle/>
        <a:p>
          <a:endParaRPr lang="ru-RU"/>
        </a:p>
      </dgm:t>
    </dgm:pt>
    <dgm:pt modelId="{D2EE1AFC-7988-4EF6-84FF-A7AC76E1C232}" type="sibTrans" cxnId="{4CDCB623-EE0C-4B1F-B5D6-A931217A12A0}">
      <dgm:prSet/>
      <dgm:spPr/>
      <dgm:t>
        <a:bodyPr/>
        <a:lstStyle/>
        <a:p>
          <a:endParaRPr lang="ru-RU"/>
        </a:p>
      </dgm:t>
    </dgm:pt>
    <dgm:pt modelId="{2107E6B7-8682-4772-BD4E-4E7CC2F9B426}">
      <dgm:prSet phldrT="[Текст]"/>
      <dgm:spPr/>
      <dgm:t>
        <a:bodyPr/>
        <a:lstStyle/>
        <a:p>
          <a:r>
            <a:rPr lang="en-US" dirty="0"/>
            <a:t> </a:t>
          </a:r>
          <a:endParaRPr lang="ru-RU" dirty="0"/>
        </a:p>
      </dgm:t>
    </dgm:pt>
    <dgm:pt modelId="{2963FA23-0E12-4D08-9304-460C342F7E9E}" type="parTrans" cxnId="{547DAD3D-54D4-4254-8C79-DAD0F1F5E23A}">
      <dgm:prSet/>
      <dgm:spPr/>
      <dgm:t>
        <a:bodyPr/>
        <a:lstStyle/>
        <a:p>
          <a:endParaRPr lang="ru-RU"/>
        </a:p>
      </dgm:t>
    </dgm:pt>
    <dgm:pt modelId="{361D6BDA-61A3-4B81-8F05-8E9EB1BEC439}" type="sibTrans" cxnId="{547DAD3D-54D4-4254-8C79-DAD0F1F5E23A}">
      <dgm:prSet/>
      <dgm:spPr/>
      <dgm:t>
        <a:bodyPr/>
        <a:lstStyle/>
        <a:p>
          <a:endParaRPr lang="ru-RU"/>
        </a:p>
      </dgm:t>
    </dgm:pt>
    <dgm:pt modelId="{C4D3A0C1-D4F9-4379-9427-8507B1E1B1D8}">
      <dgm:prSet phldrT="[Текст]" custT="1"/>
      <dgm:spPr/>
      <dgm:t>
        <a:bodyPr/>
        <a:lstStyle/>
        <a:p>
          <a:r>
            <a:rPr lang="ru-RU" sz="2600" dirty="0"/>
            <a:t>порождает взаимонепонимание, заметно снижает результативность дискуссий и усилий коллективной мысли, направленных на проблематику цифровой трансформации.</a:t>
          </a:r>
        </a:p>
      </dgm:t>
    </dgm:pt>
    <dgm:pt modelId="{25C3B35A-2EBA-40DD-8A05-2AAA3803B6D3}" type="parTrans" cxnId="{2E9ECA68-59F0-43CE-A6F8-EE3000392478}">
      <dgm:prSet/>
      <dgm:spPr/>
      <dgm:t>
        <a:bodyPr/>
        <a:lstStyle/>
        <a:p>
          <a:endParaRPr lang="ru-RU"/>
        </a:p>
      </dgm:t>
    </dgm:pt>
    <dgm:pt modelId="{9600BA4F-8536-4A1B-9EA5-D37415C8D057}" type="sibTrans" cxnId="{2E9ECA68-59F0-43CE-A6F8-EE3000392478}">
      <dgm:prSet/>
      <dgm:spPr/>
      <dgm:t>
        <a:bodyPr/>
        <a:lstStyle/>
        <a:p>
          <a:endParaRPr lang="ru-RU"/>
        </a:p>
      </dgm:t>
    </dgm:pt>
    <dgm:pt modelId="{0B91BF3D-98BC-42BF-8D13-81AE5B11D9C1}" type="pres">
      <dgm:prSet presAssocID="{EACDCAE6-3718-4802-BD7D-AA6EE0941C5F}" presName="Name0" presStyleCnt="0">
        <dgm:presLayoutVars>
          <dgm:chMax/>
          <dgm:chPref/>
          <dgm:dir/>
        </dgm:presLayoutVars>
      </dgm:prSet>
      <dgm:spPr/>
    </dgm:pt>
    <dgm:pt modelId="{2F5684A1-8E28-4B8A-BCDA-590BC3DA3D8E}" type="pres">
      <dgm:prSet presAssocID="{EF88DA97-3030-41ED-BD25-D5343294D20E}" presName="parenttextcomposite" presStyleCnt="0"/>
      <dgm:spPr/>
    </dgm:pt>
    <dgm:pt modelId="{083CC6CE-A3C8-41D1-8368-D758C30D2FE4}" type="pres">
      <dgm:prSet presAssocID="{EF88DA97-3030-41ED-BD25-D5343294D20E}" presName="parenttext" presStyleLbl="revTx" presStyleIdx="0" presStyleCnt="3" custScaleX="4638" custScaleY="24382">
        <dgm:presLayoutVars>
          <dgm:chMax/>
          <dgm:chPref val="2"/>
          <dgm:bulletEnabled val="1"/>
        </dgm:presLayoutVars>
      </dgm:prSet>
      <dgm:spPr/>
    </dgm:pt>
    <dgm:pt modelId="{5E559750-BA09-42AD-A1DC-BD608CAF75C5}" type="pres">
      <dgm:prSet presAssocID="{EF88DA97-3030-41ED-BD25-D5343294D20E}" presName="composite" presStyleCnt="0"/>
      <dgm:spPr/>
    </dgm:pt>
    <dgm:pt modelId="{446A8C0F-C19A-43F4-8A2F-2F6EA69ABBA8}" type="pres">
      <dgm:prSet presAssocID="{EF88DA97-3030-41ED-BD25-D5343294D20E}" presName="chevron1" presStyleLbl="alignNode1" presStyleIdx="0" presStyleCnt="21"/>
      <dgm:spPr/>
    </dgm:pt>
    <dgm:pt modelId="{C9FD102E-24AD-4D35-A745-FB5F7FE222B9}" type="pres">
      <dgm:prSet presAssocID="{EF88DA97-3030-41ED-BD25-D5343294D20E}" presName="chevron2" presStyleLbl="alignNode1" presStyleIdx="1" presStyleCnt="21"/>
      <dgm:spPr/>
    </dgm:pt>
    <dgm:pt modelId="{9902B9F1-635C-48A3-9203-B79094BD69F3}" type="pres">
      <dgm:prSet presAssocID="{EF88DA97-3030-41ED-BD25-D5343294D20E}" presName="chevron3" presStyleLbl="alignNode1" presStyleIdx="2" presStyleCnt="21"/>
      <dgm:spPr/>
    </dgm:pt>
    <dgm:pt modelId="{307DFB27-F85A-4EA7-9119-099334C8F5F2}" type="pres">
      <dgm:prSet presAssocID="{EF88DA97-3030-41ED-BD25-D5343294D20E}" presName="chevron4" presStyleLbl="alignNode1" presStyleIdx="3" presStyleCnt="21"/>
      <dgm:spPr/>
    </dgm:pt>
    <dgm:pt modelId="{2939F425-9651-4321-99A8-A85F2A3E9B92}" type="pres">
      <dgm:prSet presAssocID="{EF88DA97-3030-41ED-BD25-D5343294D20E}" presName="chevron5" presStyleLbl="alignNode1" presStyleIdx="4" presStyleCnt="21"/>
      <dgm:spPr/>
    </dgm:pt>
    <dgm:pt modelId="{B4E91C69-C3DC-42C0-96F6-B87A39812769}" type="pres">
      <dgm:prSet presAssocID="{EF88DA97-3030-41ED-BD25-D5343294D20E}" presName="chevron6" presStyleLbl="alignNode1" presStyleIdx="5" presStyleCnt="21"/>
      <dgm:spPr/>
    </dgm:pt>
    <dgm:pt modelId="{BFAABE2B-86C7-4837-A81D-1B50E851135C}" type="pres">
      <dgm:prSet presAssocID="{EF88DA97-3030-41ED-BD25-D5343294D20E}" presName="chevron7" presStyleLbl="alignNode1" presStyleIdx="6" presStyleCnt="21"/>
      <dgm:spPr/>
    </dgm:pt>
    <dgm:pt modelId="{4CE02BBD-AF2B-46DF-8C5B-A61DF8325172}" type="pres">
      <dgm:prSet presAssocID="{EF88DA97-3030-41ED-BD25-D5343294D20E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955203A3-0874-4ACD-A2BF-2FD943054D0C}" type="pres">
      <dgm:prSet presAssocID="{73DFC5D3-C1A9-459F-87D3-DB3FA6AF80BE}" presName="sibTrans" presStyleCnt="0"/>
      <dgm:spPr/>
    </dgm:pt>
    <dgm:pt modelId="{133FCDF3-3F3D-4AA1-B305-B2114087E8EF}" type="pres">
      <dgm:prSet presAssocID="{BFF2C740-A2AE-426E-B9F2-03E8CEC91861}" presName="parenttextcomposite" presStyleCnt="0"/>
      <dgm:spPr/>
    </dgm:pt>
    <dgm:pt modelId="{31C4B94D-E167-45DC-A8CE-0EB4B94C6D96}" type="pres">
      <dgm:prSet presAssocID="{BFF2C740-A2AE-426E-B9F2-03E8CEC91861}" presName="parenttext" presStyleLbl="revTx" presStyleIdx="1" presStyleCnt="3" custScaleX="13107" custScaleY="22401">
        <dgm:presLayoutVars>
          <dgm:chMax/>
          <dgm:chPref val="2"/>
          <dgm:bulletEnabled val="1"/>
        </dgm:presLayoutVars>
      </dgm:prSet>
      <dgm:spPr/>
    </dgm:pt>
    <dgm:pt modelId="{8D48079A-B369-4A61-B784-CBF3E2CA897A}" type="pres">
      <dgm:prSet presAssocID="{BFF2C740-A2AE-426E-B9F2-03E8CEC91861}" presName="composite" presStyleCnt="0"/>
      <dgm:spPr/>
    </dgm:pt>
    <dgm:pt modelId="{C6F13E3E-BBDD-4C03-9A0B-66B78015AA27}" type="pres">
      <dgm:prSet presAssocID="{BFF2C740-A2AE-426E-B9F2-03E8CEC91861}" presName="chevron1" presStyleLbl="alignNode1" presStyleIdx="7" presStyleCnt="21"/>
      <dgm:spPr/>
    </dgm:pt>
    <dgm:pt modelId="{E06592E1-665D-404B-B8DD-777B79A88B81}" type="pres">
      <dgm:prSet presAssocID="{BFF2C740-A2AE-426E-B9F2-03E8CEC91861}" presName="chevron2" presStyleLbl="alignNode1" presStyleIdx="8" presStyleCnt="21"/>
      <dgm:spPr/>
    </dgm:pt>
    <dgm:pt modelId="{6BD71F4E-EDC7-4433-BCCD-1B199B4818F2}" type="pres">
      <dgm:prSet presAssocID="{BFF2C740-A2AE-426E-B9F2-03E8CEC91861}" presName="chevron3" presStyleLbl="alignNode1" presStyleIdx="9" presStyleCnt="21"/>
      <dgm:spPr/>
    </dgm:pt>
    <dgm:pt modelId="{079D69CD-2AA1-46BC-A417-0417BE092D56}" type="pres">
      <dgm:prSet presAssocID="{BFF2C740-A2AE-426E-B9F2-03E8CEC91861}" presName="chevron4" presStyleLbl="alignNode1" presStyleIdx="10" presStyleCnt="21"/>
      <dgm:spPr/>
    </dgm:pt>
    <dgm:pt modelId="{E726D6DE-0F5A-4CF1-AC6D-E804BCDF4BB9}" type="pres">
      <dgm:prSet presAssocID="{BFF2C740-A2AE-426E-B9F2-03E8CEC91861}" presName="chevron5" presStyleLbl="alignNode1" presStyleIdx="11" presStyleCnt="21"/>
      <dgm:spPr/>
    </dgm:pt>
    <dgm:pt modelId="{108007C6-122E-41CD-B1CE-1B12ADBBF478}" type="pres">
      <dgm:prSet presAssocID="{BFF2C740-A2AE-426E-B9F2-03E8CEC91861}" presName="chevron6" presStyleLbl="alignNode1" presStyleIdx="12" presStyleCnt="21"/>
      <dgm:spPr/>
    </dgm:pt>
    <dgm:pt modelId="{6D1E6EC8-5A04-4DFD-B1DB-291B56357B4D}" type="pres">
      <dgm:prSet presAssocID="{BFF2C740-A2AE-426E-B9F2-03E8CEC91861}" presName="chevron7" presStyleLbl="alignNode1" presStyleIdx="13" presStyleCnt="21"/>
      <dgm:spPr/>
    </dgm:pt>
    <dgm:pt modelId="{C2BFFD7E-372A-4E1F-868C-FA4CE081BA6B}" type="pres">
      <dgm:prSet presAssocID="{BFF2C740-A2AE-426E-B9F2-03E8CEC9186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7F82F9CD-928F-4A68-8CDF-073071E6CA85}" type="pres">
      <dgm:prSet presAssocID="{A5AD58A3-7AE3-42C4-AF9F-F1FD314829C7}" presName="sibTrans" presStyleCnt="0"/>
      <dgm:spPr/>
    </dgm:pt>
    <dgm:pt modelId="{33B41D8E-DFED-4FCE-9F14-BEFA8398D5B9}" type="pres">
      <dgm:prSet presAssocID="{2107E6B7-8682-4772-BD4E-4E7CC2F9B426}" presName="parenttextcomposite" presStyleCnt="0"/>
      <dgm:spPr/>
    </dgm:pt>
    <dgm:pt modelId="{57D2EFA0-A743-4757-803A-5CB28543B90D}" type="pres">
      <dgm:prSet presAssocID="{2107E6B7-8682-4772-BD4E-4E7CC2F9B426}" presName="parenttext" presStyleLbl="revTx" presStyleIdx="2" presStyleCnt="3" custScaleX="8427" custScaleY="25493">
        <dgm:presLayoutVars>
          <dgm:chMax/>
          <dgm:chPref val="2"/>
          <dgm:bulletEnabled val="1"/>
        </dgm:presLayoutVars>
      </dgm:prSet>
      <dgm:spPr/>
    </dgm:pt>
    <dgm:pt modelId="{A5BCB4C2-2108-4AB7-A883-DB29C34115D6}" type="pres">
      <dgm:prSet presAssocID="{2107E6B7-8682-4772-BD4E-4E7CC2F9B426}" presName="composite" presStyleCnt="0"/>
      <dgm:spPr/>
    </dgm:pt>
    <dgm:pt modelId="{E726145F-05B3-46F7-BF0B-3EA5FACA2338}" type="pres">
      <dgm:prSet presAssocID="{2107E6B7-8682-4772-BD4E-4E7CC2F9B426}" presName="chevron1" presStyleLbl="alignNode1" presStyleIdx="14" presStyleCnt="21"/>
      <dgm:spPr/>
    </dgm:pt>
    <dgm:pt modelId="{864A36AA-284D-41A0-B3F1-15C839E7CD94}" type="pres">
      <dgm:prSet presAssocID="{2107E6B7-8682-4772-BD4E-4E7CC2F9B426}" presName="chevron2" presStyleLbl="alignNode1" presStyleIdx="15" presStyleCnt="21"/>
      <dgm:spPr/>
    </dgm:pt>
    <dgm:pt modelId="{335126E0-10FB-46CB-8EEB-A4DF653DBDDB}" type="pres">
      <dgm:prSet presAssocID="{2107E6B7-8682-4772-BD4E-4E7CC2F9B426}" presName="chevron3" presStyleLbl="alignNode1" presStyleIdx="16" presStyleCnt="21"/>
      <dgm:spPr/>
    </dgm:pt>
    <dgm:pt modelId="{BAAD4780-858A-4007-BDE8-CFB07090D2D0}" type="pres">
      <dgm:prSet presAssocID="{2107E6B7-8682-4772-BD4E-4E7CC2F9B426}" presName="chevron4" presStyleLbl="alignNode1" presStyleIdx="17" presStyleCnt="21"/>
      <dgm:spPr/>
    </dgm:pt>
    <dgm:pt modelId="{B99AB23C-8B59-4BC4-B4C3-5C13F7F8A7A4}" type="pres">
      <dgm:prSet presAssocID="{2107E6B7-8682-4772-BD4E-4E7CC2F9B426}" presName="chevron5" presStyleLbl="alignNode1" presStyleIdx="18" presStyleCnt="21"/>
      <dgm:spPr/>
    </dgm:pt>
    <dgm:pt modelId="{7EC31B42-D980-464A-BEC9-15DCD93CF89C}" type="pres">
      <dgm:prSet presAssocID="{2107E6B7-8682-4772-BD4E-4E7CC2F9B426}" presName="chevron6" presStyleLbl="alignNode1" presStyleIdx="19" presStyleCnt="21"/>
      <dgm:spPr/>
    </dgm:pt>
    <dgm:pt modelId="{6E5C3D3F-E37F-460D-9880-F4F92758655B}" type="pres">
      <dgm:prSet presAssocID="{2107E6B7-8682-4772-BD4E-4E7CC2F9B426}" presName="chevron7" presStyleLbl="alignNode1" presStyleIdx="20" presStyleCnt="21"/>
      <dgm:spPr/>
    </dgm:pt>
    <dgm:pt modelId="{847E0B3A-0AF2-4DBE-989F-519A72B86831}" type="pres">
      <dgm:prSet presAssocID="{2107E6B7-8682-4772-BD4E-4E7CC2F9B426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3EC2070B-8A65-489E-BD90-8F3993759B90}" srcId="{EACDCAE6-3718-4802-BD7D-AA6EE0941C5F}" destId="{EF88DA97-3030-41ED-BD25-D5343294D20E}" srcOrd="0" destOrd="0" parTransId="{3BACAE43-8AC2-422B-B345-5B49B06E71DE}" sibTransId="{73DFC5D3-C1A9-459F-87D3-DB3FA6AF80BE}"/>
    <dgm:cxn modelId="{4CDCB623-EE0C-4B1F-B5D6-A931217A12A0}" srcId="{BFF2C740-A2AE-426E-B9F2-03E8CEC91861}" destId="{66302D7C-132A-492D-9AB4-C3BCC8366452}" srcOrd="0" destOrd="0" parTransId="{29D29BBB-E603-48F3-B72F-EEE1B76FBE93}" sibTransId="{D2EE1AFC-7988-4EF6-84FF-A7AC76E1C232}"/>
    <dgm:cxn modelId="{3001FE27-3C0A-49A7-8FC5-C25FFF153073}" type="presOf" srcId="{1D07F434-B9C0-4711-AD52-2C13AA78F06F}" destId="{4CE02BBD-AF2B-46DF-8C5B-A61DF8325172}" srcOrd="0" destOrd="0" presId="urn:microsoft.com/office/officeart/2008/layout/VerticalAccentList"/>
    <dgm:cxn modelId="{547DAD3D-54D4-4254-8C79-DAD0F1F5E23A}" srcId="{EACDCAE6-3718-4802-BD7D-AA6EE0941C5F}" destId="{2107E6B7-8682-4772-BD4E-4E7CC2F9B426}" srcOrd="2" destOrd="0" parTransId="{2963FA23-0E12-4D08-9304-460C342F7E9E}" sibTransId="{361D6BDA-61A3-4B81-8F05-8E9EB1BEC439}"/>
    <dgm:cxn modelId="{C1C6E340-5CA3-4928-B849-2201754A80FF}" srcId="{EF88DA97-3030-41ED-BD25-D5343294D20E}" destId="{1D07F434-B9C0-4711-AD52-2C13AA78F06F}" srcOrd="0" destOrd="0" parTransId="{AD16DFFF-D46B-4605-9F1E-2CC00A223CE3}" sibTransId="{6591AC27-8CDD-435C-8441-EA1A3DF3EE80}"/>
    <dgm:cxn modelId="{2E9ECA68-59F0-43CE-A6F8-EE3000392478}" srcId="{2107E6B7-8682-4772-BD4E-4E7CC2F9B426}" destId="{C4D3A0C1-D4F9-4379-9427-8507B1E1B1D8}" srcOrd="0" destOrd="0" parTransId="{25C3B35A-2EBA-40DD-8A05-2AAA3803B6D3}" sibTransId="{9600BA4F-8536-4A1B-9EA5-D37415C8D057}"/>
    <dgm:cxn modelId="{244DD949-0D2C-40D3-97C3-43245660A5FB}" type="presOf" srcId="{C4D3A0C1-D4F9-4379-9427-8507B1E1B1D8}" destId="{847E0B3A-0AF2-4DBE-989F-519A72B86831}" srcOrd="0" destOrd="0" presId="urn:microsoft.com/office/officeart/2008/layout/VerticalAccentList"/>
    <dgm:cxn modelId="{7FB3B073-0489-41ED-959A-76EE1376C52D}" type="presOf" srcId="{66302D7C-132A-492D-9AB4-C3BCC8366452}" destId="{C2BFFD7E-372A-4E1F-868C-FA4CE081BA6B}" srcOrd="0" destOrd="0" presId="urn:microsoft.com/office/officeart/2008/layout/VerticalAccentList"/>
    <dgm:cxn modelId="{2E16367B-7CAD-45AA-A5DA-9DF3233A059E}" type="presOf" srcId="{EACDCAE6-3718-4802-BD7D-AA6EE0941C5F}" destId="{0B91BF3D-98BC-42BF-8D13-81AE5B11D9C1}" srcOrd="0" destOrd="0" presId="urn:microsoft.com/office/officeart/2008/layout/VerticalAccentList"/>
    <dgm:cxn modelId="{57C99BC8-D253-487C-92D0-BA52A12BAD68}" type="presOf" srcId="{BFF2C740-A2AE-426E-B9F2-03E8CEC91861}" destId="{31C4B94D-E167-45DC-A8CE-0EB4B94C6D96}" srcOrd="0" destOrd="0" presId="urn:microsoft.com/office/officeart/2008/layout/VerticalAccentList"/>
    <dgm:cxn modelId="{A0E93EDE-1214-43E2-B204-039E1CF6AE38}" type="presOf" srcId="{EF88DA97-3030-41ED-BD25-D5343294D20E}" destId="{083CC6CE-A3C8-41D1-8368-D758C30D2FE4}" srcOrd="0" destOrd="0" presId="urn:microsoft.com/office/officeart/2008/layout/VerticalAccentList"/>
    <dgm:cxn modelId="{4D3F8DE8-52C5-4ACA-9E88-829E4371D0FB}" srcId="{EACDCAE6-3718-4802-BD7D-AA6EE0941C5F}" destId="{BFF2C740-A2AE-426E-B9F2-03E8CEC91861}" srcOrd="1" destOrd="0" parTransId="{BCB19F66-5B54-4837-8824-E4A183A631F1}" sibTransId="{A5AD58A3-7AE3-42C4-AF9F-F1FD314829C7}"/>
    <dgm:cxn modelId="{5BFD66FA-2EDA-4CCE-A775-2C30CBCC2C01}" type="presOf" srcId="{2107E6B7-8682-4772-BD4E-4E7CC2F9B426}" destId="{57D2EFA0-A743-4757-803A-5CB28543B90D}" srcOrd="0" destOrd="0" presId="urn:microsoft.com/office/officeart/2008/layout/VerticalAccentList"/>
    <dgm:cxn modelId="{8C50549E-0FEA-415D-92F1-DBC8C4ECE384}" type="presParOf" srcId="{0B91BF3D-98BC-42BF-8D13-81AE5B11D9C1}" destId="{2F5684A1-8E28-4B8A-BCDA-590BC3DA3D8E}" srcOrd="0" destOrd="0" presId="urn:microsoft.com/office/officeart/2008/layout/VerticalAccentList"/>
    <dgm:cxn modelId="{52398CA4-6BD6-4DD7-A9E3-ECA7543F7BEE}" type="presParOf" srcId="{2F5684A1-8E28-4B8A-BCDA-590BC3DA3D8E}" destId="{083CC6CE-A3C8-41D1-8368-D758C30D2FE4}" srcOrd="0" destOrd="0" presId="urn:microsoft.com/office/officeart/2008/layout/VerticalAccentList"/>
    <dgm:cxn modelId="{C474DF01-C585-4973-B09C-C3126B676320}" type="presParOf" srcId="{0B91BF3D-98BC-42BF-8D13-81AE5B11D9C1}" destId="{5E559750-BA09-42AD-A1DC-BD608CAF75C5}" srcOrd="1" destOrd="0" presId="urn:microsoft.com/office/officeart/2008/layout/VerticalAccentList"/>
    <dgm:cxn modelId="{F6C01960-FADA-4F72-98AA-B4043CF96571}" type="presParOf" srcId="{5E559750-BA09-42AD-A1DC-BD608CAF75C5}" destId="{446A8C0F-C19A-43F4-8A2F-2F6EA69ABBA8}" srcOrd="0" destOrd="0" presId="urn:microsoft.com/office/officeart/2008/layout/VerticalAccentList"/>
    <dgm:cxn modelId="{2F521E6C-C190-4B9A-A569-44F41E548F1E}" type="presParOf" srcId="{5E559750-BA09-42AD-A1DC-BD608CAF75C5}" destId="{C9FD102E-24AD-4D35-A745-FB5F7FE222B9}" srcOrd="1" destOrd="0" presId="urn:microsoft.com/office/officeart/2008/layout/VerticalAccentList"/>
    <dgm:cxn modelId="{DD543D82-00D7-45A1-A34C-4DB16DA94B2A}" type="presParOf" srcId="{5E559750-BA09-42AD-A1DC-BD608CAF75C5}" destId="{9902B9F1-635C-48A3-9203-B79094BD69F3}" srcOrd="2" destOrd="0" presId="urn:microsoft.com/office/officeart/2008/layout/VerticalAccentList"/>
    <dgm:cxn modelId="{8B542453-4236-4023-BA80-89C2E056DBA9}" type="presParOf" srcId="{5E559750-BA09-42AD-A1DC-BD608CAF75C5}" destId="{307DFB27-F85A-4EA7-9119-099334C8F5F2}" srcOrd="3" destOrd="0" presId="urn:microsoft.com/office/officeart/2008/layout/VerticalAccentList"/>
    <dgm:cxn modelId="{9D04DBE1-B2AB-4BD0-8616-E31B0378D51F}" type="presParOf" srcId="{5E559750-BA09-42AD-A1DC-BD608CAF75C5}" destId="{2939F425-9651-4321-99A8-A85F2A3E9B92}" srcOrd="4" destOrd="0" presId="urn:microsoft.com/office/officeart/2008/layout/VerticalAccentList"/>
    <dgm:cxn modelId="{F42EFAD5-227D-4CDE-B0E9-41E7CB81B37D}" type="presParOf" srcId="{5E559750-BA09-42AD-A1DC-BD608CAF75C5}" destId="{B4E91C69-C3DC-42C0-96F6-B87A39812769}" srcOrd="5" destOrd="0" presId="urn:microsoft.com/office/officeart/2008/layout/VerticalAccentList"/>
    <dgm:cxn modelId="{4A142B32-AFBD-4C54-8E88-410FE2087D23}" type="presParOf" srcId="{5E559750-BA09-42AD-A1DC-BD608CAF75C5}" destId="{BFAABE2B-86C7-4837-A81D-1B50E851135C}" srcOrd="6" destOrd="0" presId="urn:microsoft.com/office/officeart/2008/layout/VerticalAccentList"/>
    <dgm:cxn modelId="{0842D557-3D1F-4D0C-ABB7-C0851A1DCD12}" type="presParOf" srcId="{5E559750-BA09-42AD-A1DC-BD608CAF75C5}" destId="{4CE02BBD-AF2B-46DF-8C5B-A61DF8325172}" srcOrd="7" destOrd="0" presId="urn:microsoft.com/office/officeart/2008/layout/VerticalAccentList"/>
    <dgm:cxn modelId="{A0E2451F-27E6-4EC2-9361-75DCCA43C6DE}" type="presParOf" srcId="{0B91BF3D-98BC-42BF-8D13-81AE5B11D9C1}" destId="{955203A3-0874-4ACD-A2BF-2FD943054D0C}" srcOrd="2" destOrd="0" presId="urn:microsoft.com/office/officeart/2008/layout/VerticalAccentList"/>
    <dgm:cxn modelId="{DF399685-4D7F-4EEE-8C98-0F901B06D0DA}" type="presParOf" srcId="{0B91BF3D-98BC-42BF-8D13-81AE5B11D9C1}" destId="{133FCDF3-3F3D-4AA1-B305-B2114087E8EF}" srcOrd="3" destOrd="0" presId="urn:microsoft.com/office/officeart/2008/layout/VerticalAccentList"/>
    <dgm:cxn modelId="{22A607F5-994E-40FB-B4CB-BB704BF4EB66}" type="presParOf" srcId="{133FCDF3-3F3D-4AA1-B305-B2114087E8EF}" destId="{31C4B94D-E167-45DC-A8CE-0EB4B94C6D96}" srcOrd="0" destOrd="0" presId="urn:microsoft.com/office/officeart/2008/layout/VerticalAccentList"/>
    <dgm:cxn modelId="{A27B36D4-A235-4FDE-97A4-53B77419687C}" type="presParOf" srcId="{0B91BF3D-98BC-42BF-8D13-81AE5B11D9C1}" destId="{8D48079A-B369-4A61-B784-CBF3E2CA897A}" srcOrd="4" destOrd="0" presId="urn:microsoft.com/office/officeart/2008/layout/VerticalAccentList"/>
    <dgm:cxn modelId="{C8E5C065-ACE3-4971-8FE5-3FF2883E3B21}" type="presParOf" srcId="{8D48079A-B369-4A61-B784-CBF3E2CA897A}" destId="{C6F13E3E-BBDD-4C03-9A0B-66B78015AA27}" srcOrd="0" destOrd="0" presId="urn:microsoft.com/office/officeart/2008/layout/VerticalAccentList"/>
    <dgm:cxn modelId="{4BE2D774-55E4-4983-9C65-8B2A48744753}" type="presParOf" srcId="{8D48079A-B369-4A61-B784-CBF3E2CA897A}" destId="{E06592E1-665D-404B-B8DD-777B79A88B81}" srcOrd="1" destOrd="0" presId="urn:microsoft.com/office/officeart/2008/layout/VerticalAccentList"/>
    <dgm:cxn modelId="{4F8E86EB-E871-442F-9C2F-B9D9A3CFE422}" type="presParOf" srcId="{8D48079A-B369-4A61-B784-CBF3E2CA897A}" destId="{6BD71F4E-EDC7-4433-BCCD-1B199B4818F2}" srcOrd="2" destOrd="0" presId="urn:microsoft.com/office/officeart/2008/layout/VerticalAccentList"/>
    <dgm:cxn modelId="{65AE0E66-75AF-408F-91EE-BC50291CE7DC}" type="presParOf" srcId="{8D48079A-B369-4A61-B784-CBF3E2CA897A}" destId="{079D69CD-2AA1-46BC-A417-0417BE092D56}" srcOrd="3" destOrd="0" presId="urn:microsoft.com/office/officeart/2008/layout/VerticalAccentList"/>
    <dgm:cxn modelId="{8AC8B714-163D-41B5-A408-B1AD8103F3DE}" type="presParOf" srcId="{8D48079A-B369-4A61-B784-CBF3E2CA897A}" destId="{E726D6DE-0F5A-4CF1-AC6D-E804BCDF4BB9}" srcOrd="4" destOrd="0" presId="urn:microsoft.com/office/officeart/2008/layout/VerticalAccentList"/>
    <dgm:cxn modelId="{2114A6CF-15C6-471A-98FF-E1B56ED51576}" type="presParOf" srcId="{8D48079A-B369-4A61-B784-CBF3E2CA897A}" destId="{108007C6-122E-41CD-B1CE-1B12ADBBF478}" srcOrd="5" destOrd="0" presId="urn:microsoft.com/office/officeart/2008/layout/VerticalAccentList"/>
    <dgm:cxn modelId="{D1AA4213-4EA5-4BCD-9ED0-AFB9F65C46BE}" type="presParOf" srcId="{8D48079A-B369-4A61-B784-CBF3E2CA897A}" destId="{6D1E6EC8-5A04-4DFD-B1DB-291B56357B4D}" srcOrd="6" destOrd="0" presId="urn:microsoft.com/office/officeart/2008/layout/VerticalAccentList"/>
    <dgm:cxn modelId="{22428E93-88C0-487F-B7C9-A93E3FF0D6EE}" type="presParOf" srcId="{8D48079A-B369-4A61-B784-CBF3E2CA897A}" destId="{C2BFFD7E-372A-4E1F-868C-FA4CE081BA6B}" srcOrd="7" destOrd="0" presId="urn:microsoft.com/office/officeart/2008/layout/VerticalAccentList"/>
    <dgm:cxn modelId="{B09FB3EC-D820-40C5-B007-43034E475D96}" type="presParOf" srcId="{0B91BF3D-98BC-42BF-8D13-81AE5B11D9C1}" destId="{7F82F9CD-928F-4A68-8CDF-073071E6CA85}" srcOrd="5" destOrd="0" presId="urn:microsoft.com/office/officeart/2008/layout/VerticalAccentList"/>
    <dgm:cxn modelId="{2544A126-8C6C-4DC7-8891-D5F929F120C1}" type="presParOf" srcId="{0B91BF3D-98BC-42BF-8D13-81AE5B11D9C1}" destId="{33B41D8E-DFED-4FCE-9F14-BEFA8398D5B9}" srcOrd="6" destOrd="0" presId="urn:microsoft.com/office/officeart/2008/layout/VerticalAccentList"/>
    <dgm:cxn modelId="{8DC5905B-79D9-473F-923C-D43C8AAF5164}" type="presParOf" srcId="{33B41D8E-DFED-4FCE-9F14-BEFA8398D5B9}" destId="{57D2EFA0-A743-4757-803A-5CB28543B90D}" srcOrd="0" destOrd="0" presId="urn:microsoft.com/office/officeart/2008/layout/VerticalAccentList"/>
    <dgm:cxn modelId="{018BDF4D-E36D-47F0-B0B3-82BEBA70FAFC}" type="presParOf" srcId="{0B91BF3D-98BC-42BF-8D13-81AE5B11D9C1}" destId="{A5BCB4C2-2108-4AB7-A883-DB29C34115D6}" srcOrd="7" destOrd="0" presId="urn:microsoft.com/office/officeart/2008/layout/VerticalAccentList"/>
    <dgm:cxn modelId="{5B1D00CF-5CF2-4E0C-BF18-6151A889C8D5}" type="presParOf" srcId="{A5BCB4C2-2108-4AB7-A883-DB29C34115D6}" destId="{E726145F-05B3-46F7-BF0B-3EA5FACA2338}" srcOrd="0" destOrd="0" presId="urn:microsoft.com/office/officeart/2008/layout/VerticalAccentList"/>
    <dgm:cxn modelId="{CEFFC08B-4338-4129-9F56-4E07C2E117A8}" type="presParOf" srcId="{A5BCB4C2-2108-4AB7-A883-DB29C34115D6}" destId="{864A36AA-284D-41A0-B3F1-15C839E7CD94}" srcOrd="1" destOrd="0" presId="urn:microsoft.com/office/officeart/2008/layout/VerticalAccentList"/>
    <dgm:cxn modelId="{65B984FC-BB83-4C8C-8BE6-22B4129B8AB7}" type="presParOf" srcId="{A5BCB4C2-2108-4AB7-A883-DB29C34115D6}" destId="{335126E0-10FB-46CB-8EEB-A4DF653DBDDB}" srcOrd="2" destOrd="0" presId="urn:microsoft.com/office/officeart/2008/layout/VerticalAccentList"/>
    <dgm:cxn modelId="{C8F816F5-B192-4C28-908F-74486B719B96}" type="presParOf" srcId="{A5BCB4C2-2108-4AB7-A883-DB29C34115D6}" destId="{BAAD4780-858A-4007-BDE8-CFB07090D2D0}" srcOrd="3" destOrd="0" presId="urn:microsoft.com/office/officeart/2008/layout/VerticalAccentList"/>
    <dgm:cxn modelId="{DC1051CB-E68C-4C58-8344-7181C7715656}" type="presParOf" srcId="{A5BCB4C2-2108-4AB7-A883-DB29C34115D6}" destId="{B99AB23C-8B59-4BC4-B4C3-5C13F7F8A7A4}" srcOrd="4" destOrd="0" presId="urn:microsoft.com/office/officeart/2008/layout/VerticalAccentList"/>
    <dgm:cxn modelId="{6B454735-4B0B-41E2-A4C7-CF698CB0D720}" type="presParOf" srcId="{A5BCB4C2-2108-4AB7-A883-DB29C34115D6}" destId="{7EC31B42-D980-464A-BEC9-15DCD93CF89C}" srcOrd="5" destOrd="0" presId="urn:microsoft.com/office/officeart/2008/layout/VerticalAccentList"/>
    <dgm:cxn modelId="{A688C9A7-124E-4CD5-B86F-C5240DB4961A}" type="presParOf" srcId="{A5BCB4C2-2108-4AB7-A883-DB29C34115D6}" destId="{6E5C3D3F-E37F-460D-9880-F4F92758655B}" srcOrd="6" destOrd="0" presId="urn:microsoft.com/office/officeart/2008/layout/VerticalAccentList"/>
    <dgm:cxn modelId="{204D4433-129A-455E-8D87-13B68D816606}" type="presParOf" srcId="{A5BCB4C2-2108-4AB7-A883-DB29C34115D6}" destId="{847E0B3A-0AF2-4DBE-989F-519A72B8683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B6088-D518-4FF1-9826-832E77DCFEB0}" type="doc">
      <dgm:prSet loTypeId="urn:microsoft.com/office/officeart/2005/8/layout/target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99A3425-E8B6-4F55-8509-C78C887B29BB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2800" dirty="0"/>
            <a:t>волоконно-оптические времянки на крышах зданий в городах;</a:t>
          </a:r>
        </a:p>
      </dgm:t>
    </dgm:pt>
    <dgm:pt modelId="{D4A4FAF6-2059-46BA-8EC9-1F582A99170F}" type="parTrans" cxnId="{50FAA32E-2478-43E5-A27C-283576911ECC}">
      <dgm:prSet/>
      <dgm:spPr/>
      <dgm:t>
        <a:bodyPr/>
        <a:lstStyle/>
        <a:p>
          <a:endParaRPr lang="ru-RU"/>
        </a:p>
      </dgm:t>
    </dgm:pt>
    <dgm:pt modelId="{4AE84087-76A7-4A14-B338-B61C8D23A5CA}" type="sibTrans" cxnId="{50FAA32E-2478-43E5-A27C-283576911ECC}">
      <dgm:prSet/>
      <dgm:spPr/>
      <dgm:t>
        <a:bodyPr/>
        <a:lstStyle/>
        <a:p>
          <a:endParaRPr lang="ru-RU"/>
        </a:p>
      </dgm:t>
    </dgm:pt>
    <dgm:pt modelId="{43AEA671-EE0D-40A1-870F-E11F543906B1}">
      <dgm:prSet phldrT="[Текст]" custT="1"/>
      <dgm:spPr/>
      <dgm:t>
        <a:bodyPr/>
        <a:lstStyle/>
        <a:p>
          <a:pPr algn="l"/>
          <a:r>
            <a:rPr lang="ru-RU" sz="2800" dirty="0"/>
            <a:t>неопределенность сетевой архитектуры;</a:t>
          </a:r>
        </a:p>
      </dgm:t>
    </dgm:pt>
    <dgm:pt modelId="{1CBC6247-0465-42E9-BB4C-9EA3C7E7AF75}" type="parTrans" cxnId="{7CF7C99C-9C43-48FE-AA88-D85B81002A76}">
      <dgm:prSet/>
      <dgm:spPr/>
      <dgm:t>
        <a:bodyPr/>
        <a:lstStyle/>
        <a:p>
          <a:endParaRPr lang="ru-RU"/>
        </a:p>
      </dgm:t>
    </dgm:pt>
    <dgm:pt modelId="{44410723-767D-47F0-85C8-1DD4A819BCA2}" type="sibTrans" cxnId="{7CF7C99C-9C43-48FE-AA88-D85B81002A76}">
      <dgm:prSet/>
      <dgm:spPr/>
      <dgm:t>
        <a:bodyPr/>
        <a:lstStyle/>
        <a:p>
          <a:endParaRPr lang="ru-RU"/>
        </a:p>
      </dgm:t>
    </dgm:pt>
    <dgm:pt modelId="{B88CD5E9-3544-49CE-A6F7-D1B3A3D34C91}">
      <dgm:prSet phldrT="[Текст]" custT="1"/>
      <dgm:spPr/>
      <dgm:t>
        <a:bodyPr/>
        <a:lstStyle/>
        <a:p>
          <a:pPr algn="l"/>
          <a:r>
            <a:rPr lang="ru-RU" sz="2800" dirty="0"/>
            <a:t>стихийность размещения и связности узлов обмена трафиком;</a:t>
          </a:r>
        </a:p>
      </dgm:t>
    </dgm:pt>
    <dgm:pt modelId="{E28C9D34-ADFA-4E05-A975-CA3F545BE838}" type="parTrans" cxnId="{57184925-8F42-4503-81C9-3256C54632E9}">
      <dgm:prSet/>
      <dgm:spPr/>
      <dgm:t>
        <a:bodyPr/>
        <a:lstStyle/>
        <a:p>
          <a:endParaRPr lang="ru-RU"/>
        </a:p>
      </dgm:t>
    </dgm:pt>
    <dgm:pt modelId="{0EA7BB2D-181D-4413-A4BF-DFA49A9DDBFE}" type="sibTrans" cxnId="{57184925-8F42-4503-81C9-3256C54632E9}">
      <dgm:prSet/>
      <dgm:spPr/>
      <dgm:t>
        <a:bodyPr/>
        <a:lstStyle/>
        <a:p>
          <a:endParaRPr lang="ru-RU"/>
        </a:p>
      </dgm:t>
    </dgm:pt>
    <dgm:pt modelId="{A50C8306-77CB-4061-AF48-79D38B797A77}">
      <dgm:prSet phldrT="[Текст]" custT="1"/>
      <dgm:spPr/>
      <dgm:t>
        <a:bodyPr/>
        <a:lstStyle/>
        <a:p>
          <a:pPr algn="l"/>
          <a:r>
            <a:rPr lang="ru-RU" sz="2800" dirty="0"/>
            <a:t>отсутствии единых, общесетевых регламентов создания и функционирования.</a:t>
          </a:r>
        </a:p>
      </dgm:t>
    </dgm:pt>
    <dgm:pt modelId="{612D820F-E5AC-4989-9E09-36E94EC1369B}" type="parTrans" cxnId="{340ECD33-EEDC-4EE4-AF2F-22EDB89A8599}">
      <dgm:prSet/>
      <dgm:spPr/>
      <dgm:t>
        <a:bodyPr/>
        <a:lstStyle/>
        <a:p>
          <a:endParaRPr lang="ru-RU"/>
        </a:p>
      </dgm:t>
    </dgm:pt>
    <dgm:pt modelId="{09D4AE8B-151C-4417-B9D5-6C34FE35A981}" type="sibTrans" cxnId="{340ECD33-EEDC-4EE4-AF2F-22EDB89A8599}">
      <dgm:prSet/>
      <dgm:spPr/>
      <dgm:t>
        <a:bodyPr/>
        <a:lstStyle/>
        <a:p>
          <a:endParaRPr lang="ru-RU"/>
        </a:p>
      </dgm:t>
    </dgm:pt>
    <dgm:pt modelId="{941E3BB4-60E5-471C-A597-B7DA15C9885B}" type="pres">
      <dgm:prSet presAssocID="{BB7B6088-D518-4FF1-9826-832E77DCFEB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F926D9B-C73E-420D-98AD-0FC86BF3F5B9}" type="pres">
      <dgm:prSet presAssocID="{099A3425-E8B6-4F55-8509-C78C887B29BB}" presName="circle1" presStyleLbl="node1" presStyleIdx="0" presStyleCnt="4"/>
      <dgm:spPr/>
    </dgm:pt>
    <dgm:pt modelId="{BE696B9F-E3CD-426F-88E1-B9134EF0A32A}" type="pres">
      <dgm:prSet presAssocID="{099A3425-E8B6-4F55-8509-C78C887B29BB}" presName="space" presStyleCnt="0"/>
      <dgm:spPr/>
    </dgm:pt>
    <dgm:pt modelId="{9539081E-B4E6-4A51-AAEF-5FE94B7EDC67}" type="pres">
      <dgm:prSet presAssocID="{099A3425-E8B6-4F55-8509-C78C887B29BB}" presName="rect1" presStyleLbl="alignAcc1" presStyleIdx="0" presStyleCnt="4"/>
      <dgm:spPr/>
    </dgm:pt>
    <dgm:pt modelId="{B20D34F4-53BD-44A5-80B3-8196C734561E}" type="pres">
      <dgm:prSet presAssocID="{43AEA671-EE0D-40A1-870F-E11F543906B1}" presName="vertSpace2" presStyleLbl="node1" presStyleIdx="0" presStyleCnt="4"/>
      <dgm:spPr/>
    </dgm:pt>
    <dgm:pt modelId="{F717B706-9615-48FD-ACDD-D79AE352FE64}" type="pres">
      <dgm:prSet presAssocID="{43AEA671-EE0D-40A1-870F-E11F543906B1}" presName="circle2" presStyleLbl="node1" presStyleIdx="1" presStyleCnt="4"/>
      <dgm:spPr/>
    </dgm:pt>
    <dgm:pt modelId="{D6F714C1-477C-4F81-ACA9-34D005CDE02B}" type="pres">
      <dgm:prSet presAssocID="{43AEA671-EE0D-40A1-870F-E11F543906B1}" presName="rect2" presStyleLbl="alignAcc1" presStyleIdx="1" presStyleCnt="4"/>
      <dgm:spPr/>
    </dgm:pt>
    <dgm:pt modelId="{454CEA86-EED6-48FE-B231-BFAAD49CEDE8}" type="pres">
      <dgm:prSet presAssocID="{B88CD5E9-3544-49CE-A6F7-D1B3A3D34C91}" presName="vertSpace3" presStyleLbl="node1" presStyleIdx="1" presStyleCnt="4"/>
      <dgm:spPr/>
    </dgm:pt>
    <dgm:pt modelId="{5D1E0F66-8486-49F3-B58E-9DB9404155FF}" type="pres">
      <dgm:prSet presAssocID="{B88CD5E9-3544-49CE-A6F7-D1B3A3D34C91}" presName="circle3" presStyleLbl="node1" presStyleIdx="2" presStyleCnt="4"/>
      <dgm:spPr/>
    </dgm:pt>
    <dgm:pt modelId="{62BCF365-DB0E-4C4D-95A7-0DA6E57797FF}" type="pres">
      <dgm:prSet presAssocID="{B88CD5E9-3544-49CE-A6F7-D1B3A3D34C91}" presName="rect3" presStyleLbl="alignAcc1" presStyleIdx="2" presStyleCnt="4"/>
      <dgm:spPr/>
    </dgm:pt>
    <dgm:pt modelId="{06DA43A1-2EF6-48BA-A3C9-DAA49487C912}" type="pres">
      <dgm:prSet presAssocID="{A50C8306-77CB-4061-AF48-79D38B797A77}" presName="vertSpace4" presStyleLbl="node1" presStyleIdx="2" presStyleCnt="4"/>
      <dgm:spPr/>
    </dgm:pt>
    <dgm:pt modelId="{B31E72A6-6C3D-4910-A5DB-0A631DE37F73}" type="pres">
      <dgm:prSet presAssocID="{A50C8306-77CB-4061-AF48-79D38B797A77}" presName="circle4" presStyleLbl="node1" presStyleIdx="3" presStyleCnt="4"/>
      <dgm:spPr/>
    </dgm:pt>
    <dgm:pt modelId="{92338E33-A332-419C-A8EA-BD39ABF56D7F}" type="pres">
      <dgm:prSet presAssocID="{A50C8306-77CB-4061-AF48-79D38B797A77}" presName="rect4" presStyleLbl="alignAcc1" presStyleIdx="3" presStyleCnt="4"/>
      <dgm:spPr/>
    </dgm:pt>
    <dgm:pt modelId="{B70EB441-58E2-4C41-9133-9F7FB9BCA193}" type="pres">
      <dgm:prSet presAssocID="{099A3425-E8B6-4F55-8509-C78C887B29BB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EA6625F4-68C0-427D-AE0B-40F608297A62}" type="pres">
      <dgm:prSet presAssocID="{43AEA671-EE0D-40A1-870F-E11F543906B1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C057104E-6F29-4984-BBB6-60D456CECEE1}" type="pres">
      <dgm:prSet presAssocID="{B88CD5E9-3544-49CE-A6F7-D1B3A3D34C91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48F618B2-2DF3-4EDE-9F60-5DB712D628B7}" type="pres">
      <dgm:prSet presAssocID="{A50C8306-77CB-4061-AF48-79D38B797A77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2B77EB11-590F-42F2-81C4-D9F23E516D52}" type="presOf" srcId="{A50C8306-77CB-4061-AF48-79D38B797A77}" destId="{48F618B2-2DF3-4EDE-9F60-5DB712D628B7}" srcOrd="1" destOrd="0" presId="urn:microsoft.com/office/officeart/2005/8/layout/target3"/>
    <dgm:cxn modelId="{65E56B22-65E4-4957-9B16-7258021B7C94}" type="presOf" srcId="{099A3425-E8B6-4F55-8509-C78C887B29BB}" destId="{9539081E-B4E6-4A51-AAEF-5FE94B7EDC67}" srcOrd="0" destOrd="0" presId="urn:microsoft.com/office/officeart/2005/8/layout/target3"/>
    <dgm:cxn modelId="{57184925-8F42-4503-81C9-3256C54632E9}" srcId="{BB7B6088-D518-4FF1-9826-832E77DCFEB0}" destId="{B88CD5E9-3544-49CE-A6F7-D1B3A3D34C91}" srcOrd="2" destOrd="0" parTransId="{E28C9D34-ADFA-4E05-A975-CA3F545BE838}" sibTransId="{0EA7BB2D-181D-4413-A4BF-DFA49A9DDBFE}"/>
    <dgm:cxn modelId="{3D2DB827-D066-4009-9A20-E4F59F6E142F}" type="presOf" srcId="{B88CD5E9-3544-49CE-A6F7-D1B3A3D34C91}" destId="{C057104E-6F29-4984-BBB6-60D456CECEE1}" srcOrd="1" destOrd="0" presId="urn:microsoft.com/office/officeart/2005/8/layout/target3"/>
    <dgm:cxn modelId="{50FAA32E-2478-43E5-A27C-283576911ECC}" srcId="{BB7B6088-D518-4FF1-9826-832E77DCFEB0}" destId="{099A3425-E8B6-4F55-8509-C78C887B29BB}" srcOrd="0" destOrd="0" parTransId="{D4A4FAF6-2059-46BA-8EC9-1F582A99170F}" sibTransId="{4AE84087-76A7-4A14-B338-B61C8D23A5CA}"/>
    <dgm:cxn modelId="{340ECD33-EEDC-4EE4-AF2F-22EDB89A8599}" srcId="{BB7B6088-D518-4FF1-9826-832E77DCFEB0}" destId="{A50C8306-77CB-4061-AF48-79D38B797A77}" srcOrd="3" destOrd="0" parTransId="{612D820F-E5AC-4989-9E09-36E94EC1369B}" sibTransId="{09D4AE8B-151C-4417-B9D5-6C34FE35A981}"/>
    <dgm:cxn modelId="{0BD74943-7C56-46EC-8561-B15999B6A7B4}" type="presOf" srcId="{43AEA671-EE0D-40A1-870F-E11F543906B1}" destId="{EA6625F4-68C0-427D-AE0B-40F608297A62}" srcOrd="1" destOrd="0" presId="urn:microsoft.com/office/officeart/2005/8/layout/target3"/>
    <dgm:cxn modelId="{90E04567-4441-4648-AEC5-BB878BCA78CB}" type="presOf" srcId="{B88CD5E9-3544-49CE-A6F7-D1B3A3D34C91}" destId="{62BCF365-DB0E-4C4D-95A7-0DA6E57797FF}" srcOrd="0" destOrd="0" presId="urn:microsoft.com/office/officeart/2005/8/layout/target3"/>
    <dgm:cxn modelId="{66EBD971-B7EA-4214-A62F-F88578598405}" type="presOf" srcId="{BB7B6088-D518-4FF1-9826-832E77DCFEB0}" destId="{941E3BB4-60E5-471C-A597-B7DA15C9885B}" srcOrd="0" destOrd="0" presId="urn:microsoft.com/office/officeart/2005/8/layout/target3"/>
    <dgm:cxn modelId="{EDD24077-5CCA-4A9F-981B-F56FB3A50356}" type="presOf" srcId="{099A3425-E8B6-4F55-8509-C78C887B29BB}" destId="{B70EB441-58E2-4C41-9133-9F7FB9BCA193}" srcOrd="1" destOrd="0" presId="urn:microsoft.com/office/officeart/2005/8/layout/target3"/>
    <dgm:cxn modelId="{7CF7C99C-9C43-48FE-AA88-D85B81002A76}" srcId="{BB7B6088-D518-4FF1-9826-832E77DCFEB0}" destId="{43AEA671-EE0D-40A1-870F-E11F543906B1}" srcOrd="1" destOrd="0" parTransId="{1CBC6247-0465-42E9-BB4C-9EA3C7E7AF75}" sibTransId="{44410723-767D-47F0-85C8-1DD4A819BCA2}"/>
    <dgm:cxn modelId="{1F8760A9-FF9D-47F9-9D06-91F104FFA749}" type="presOf" srcId="{43AEA671-EE0D-40A1-870F-E11F543906B1}" destId="{D6F714C1-477C-4F81-ACA9-34D005CDE02B}" srcOrd="0" destOrd="0" presId="urn:microsoft.com/office/officeart/2005/8/layout/target3"/>
    <dgm:cxn modelId="{9A0A7CE3-CF5C-421F-B42A-66801BF19958}" type="presOf" srcId="{A50C8306-77CB-4061-AF48-79D38B797A77}" destId="{92338E33-A332-419C-A8EA-BD39ABF56D7F}" srcOrd="0" destOrd="0" presId="urn:microsoft.com/office/officeart/2005/8/layout/target3"/>
    <dgm:cxn modelId="{D39D4E8E-F413-4C75-AA05-20DE43D6F2D5}" type="presParOf" srcId="{941E3BB4-60E5-471C-A597-B7DA15C9885B}" destId="{5F926D9B-C73E-420D-98AD-0FC86BF3F5B9}" srcOrd="0" destOrd="0" presId="urn:microsoft.com/office/officeart/2005/8/layout/target3"/>
    <dgm:cxn modelId="{B1FEB97E-7A20-43A5-8966-E7242B540E6D}" type="presParOf" srcId="{941E3BB4-60E5-471C-A597-B7DA15C9885B}" destId="{BE696B9F-E3CD-426F-88E1-B9134EF0A32A}" srcOrd="1" destOrd="0" presId="urn:microsoft.com/office/officeart/2005/8/layout/target3"/>
    <dgm:cxn modelId="{17A86DC4-1635-48B6-87E0-71FB4E259F84}" type="presParOf" srcId="{941E3BB4-60E5-471C-A597-B7DA15C9885B}" destId="{9539081E-B4E6-4A51-AAEF-5FE94B7EDC67}" srcOrd="2" destOrd="0" presId="urn:microsoft.com/office/officeart/2005/8/layout/target3"/>
    <dgm:cxn modelId="{25BC8146-75F3-488B-9565-475DE32830BE}" type="presParOf" srcId="{941E3BB4-60E5-471C-A597-B7DA15C9885B}" destId="{B20D34F4-53BD-44A5-80B3-8196C734561E}" srcOrd="3" destOrd="0" presId="urn:microsoft.com/office/officeart/2005/8/layout/target3"/>
    <dgm:cxn modelId="{FB7B4536-9A7D-4881-A9C1-A1FF605E1B08}" type="presParOf" srcId="{941E3BB4-60E5-471C-A597-B7DA15C9885B}" destId="{F717B706-9615-48FD-ACDD-D79AE352FE64}" srcOrd="4" destOrd="0" presId="urn:microsoft.com/office/officeart/2005/8/layout/target3"/>
    <dgm:cxn modelId="{772BF58C-1D1A-4987-9433-959F4F31DE1C}" type="presParOf" srcId="{941E3BB4-60E5-471C-A597-B7DA15C9885B}" destId="{D6F714C1-477C-4F81-ACA9-34D005CDE02B}" srcOrd="5" destOrd="0" presId="urn:microsoft.com/office/officeart/2005/8/layout/target3"/>
    <dgm:cxn modelId="{5B3558B0-B640-4E2F-866B-45D8048B9319}" type="presParOf" srcId="{941E3BB4-60E5-471C-A597-B7DA15C9885B}" destId="{454CEA86-EED6-48FE-B231-BFAAD49CEDE8}" srcOrd="6" destOrd="0" presId="urn:microsoft.com/office/officeart/2005/8/layout/target3"/>
    <dgm:cxn modelId="{C9CF7B2F-97C2-414F-A774-CE8F80E5E73F}" type="presParOf" srcId="{941E3BB4-60E5-471C-A597-B7DA15C9885B}" destId="{5D1E0F66-8486-49F3-B58E-9DB9404155FF}" srcOrd="7" destOrd="0" presId="urn:microsoft.com/office/officeart/2005/8/layout/target3"/>
    <dgm:cxn modelId="{9BEBE207-B3CF-4909-B240-8D16A14CC55F}" type="presParOf" srcId="{941E3BB4-60E5-471C-A597-B7DA15C9885B}" destId="{62BCF365-DB0E-4C4D-95A7-0DA6E57797FF}" srcOrd="8" destOrd="0" presId="urn:microsoft.com/office/officeart/2005/8/layout/target3"/>
    <dgm:cxn modelId="{A6E8ED41-B5E6-45A2-B081-0859FED97190}" type="presParOf" srcId="{941E3BB4-60E5-471C-A597-B7DA15C9885B}" destId="{06DA43A1-2EF6-48BA-A3C9-DAA49487C912}" srcOrd="9" destOrd="0" presId="urn:microsoft.com/office/officeart/2005/8/layout/target3"/>
    <dgm:cxn modelId="{634C426D-F9B8-41E4-8A3C-E312214037FA}" type="presParOf" srcId="{941E3BB4-60E5-471C-A597-B7DA15C9885B}" destId="{B31E72A6-6C3D-4910-A5DB-0A631DE37F73}" srcOrd="10" destOrd="0" presId="urn:microsoft.com/office/officeart/2005/8/layout/target3"/>
    <dgm:cxn modelId="{3C05FC7C-EE7A-4E2F-9B9C-06ED00BCBFA2}" type="presParOf" srcId="{941E3BB4-60E5-471C-A597-B7DA15C9885B}" destId="{92338E33-A332-419C-A8EA-BD39ABF56D7F}" srcOrd="11" destOrd="0" presId="urn:microsoft.com/office/officeart/2005/8/layout/target3"/>
    <dgm:cxn modelId="{E9182F38-3028-49FB-B3D5-F2A64C6AD478}" type="presParOf" srcId="{941E3BB4-60E5-471C-A597-B7DA15C9885B}" destId="{B70EB441-58E2-4C41-9133-9F7FB9BCA193}" srcOrd="12" destOrd="0" presId="urn:microsoft.com/office/officeart/2005/8/layout/target3"/>
    <dgm:cxn modelId="{FE66FDF8-28D0-4806-AFF7-39B4D91CD433}" type="presParOf" srcId="{941E3BB4-60E5-471C-A597-B7DA15C9885B}" destId="{EA6625F4-68C0-427D-AE0B-40F608297A62}" srcOrd="13" destOrd="0" presId="urn:microsoft.com/office/officeart/2005/8/layout/target3"/>
    <dgm:cxn modelId="{64203797-2603-4254-8A4C-F95C7C349157}" type="presParOf" srcId="{941E3BB4-60E5-471C-A597-B7DA15C9885B}" destId="{C057104E-6F29-4984-BBB6-60D456CECEE1}" srcOrd="14" destOrd="0" presId="urn:microsoft.com/office/officeart/2005/8/layout/target3"/>
    <dgm:cxn modelId="{C56AC362-78B6-4689-ACBB-99B63F56DEB2}" type="presParOf" srcId="{941E3BB4-60E5-471C-A597-B7DA15C9885B}" destId="{48F618B2-2DF3-4EDE-9F60-5DB712D628B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5929AE-2BAB-41D0-AA1D-FBC1D2D5AEA0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82761AB-5BB7-414E-9B6E-E6CA40E265FF}">
      <dgm:prSet phldrT="[Текст]" custT="1"/>
      <dgm:spPr/>
      <dgm:t>
        <a:bodyPr/>
        <a:lstStyle/>
        <a:p>
          <a:r>
            <a:rPr lang="ru-RU" sz="3600" dirty="0">
              <a:solidFill>
                <a:schemeClr val="bg1"/>
              </a:solidFill>
            </a:rPr>
            <a:t>Отсутствие системных исследований по телекоммуникациям.</a:t>
          </a:r>
        </a:p>
      </dgm:t>
    </dgm:pt>
    <dgm:pt modelId="{41A02690-1909-4C7E-A5BB-DACA9479FF98}" type="parTrans" cxnId="{745F0821-B4BE-437F-906B-7EF9B38EDAA1}">
      <dgm:prSet/>
      <dgm:spPr/>
      <dgm:t>
        <a:bodyPr/>
        <a:lstStyle/>
        <a:p>
          <a:endParaRPr lang="ru-RU"/>
        </a:p>
      </dgm:t>
    </dgm:pt>
    <dgm:pt modelId="{1861119A-33D2-459F-8A00-9979BF198F25}" type="sibTrans" cxnId="{745F0821-B4BE-437F-906B-7EF9B38EDAA1}">
      <dgm:prSet/>
      <dgm:spPr/>
      <dgm:t>
        <a:bodyPr/>
        <a:lstStyle/>
        <a:p>
          <a:endParaRPr lang="ru-RU"/>
        </a:p>
      </dgm:t>
    </dgm:pt>
    <dgm:pt modelId="{B0DB196D-05A8-402B-8E51-13F3C5E4160E}">
      <dgm:prSet phldrT="[Текст]" custT="1"/>
      <dgm:spPr/>
      <dgm:t>
        <a:bodyPr/>
        <a:lstStyle/>
        <a:p>
          <a:r>
            <a:rPr lang="ru-RU" sz="3600" dirty="0">
              <a:solidFill>
                <a:schemeClr val="bg1"/>
              </a:solidFill>
            </a:rPr>
            <a:t>Операторы связи и поставщики услуг копируют решения, принятые в других странах, без адекватной оценки их положительных и отрицательных сторон.</a:t>
          </a:r>
        </a:p>
      </dgm:t>
    </dgm:pt>
    <dgm:pt modelId="{E693ECE6-8E84-4B81-9AB9-CE2675CB2047}" type="parTrans" cxnId="{5538ACC2-49E2-4497-9501-81B2B992E6CA}">
      <dgm:prSet/>
      <dgm:spPr/>
      <dgm:t>
        <a:bodyPr/>
        <a:lstStyle/>
        <a:p>
          <a:endParaRPr lang="ru-RU"/>
        </a:p>
      </dgm:t>
    </dgm:pt>
    <dgm:pt modelId="{4DEF2656-92EB-48CF-905D-60C6F1B74CFC}" type="sibTrans" cxnId="{5538ACC2-49E2-4497-9501-81B2B992E6CA}">
      <dgm:prSet/>
      <dgm:spPr/>
      <dgm:t>
        <a:bodyPr/>
        <a:lstStyle/>
        <a:p>
          <a:endParaRPr lang="ru-RU"/>
        </a:p>
      </dgm:t>
    </dgm:pt>
    <dgm:pt modelId="{5A24E0E5-27AD-478C-85C2-B6845CB68281}">
      <dgm:prSet phldrT="[Текст]" custT="1"/>
      <dgm:spPr/>
      <dgm:t>
        <a:bodyPr/>
        <a:lstStyle/>
        <a:p>
          <a:r>
            <a:rPr lang="ru-RU" sz="3600" dirty="0">
              <a:solidFill>
                <a:schemeClr val="bg1"/>
              </a:solidFill>
            </a:rPr>
            <a:t>Не учитывается приемлемость иностранных решений для различных групп пользователей, прежде всего сетей специального назначения.</a:t>
          </a:r>
        </a:p>
      </dgm:t>
    </dgm:pt>
    <dgm:pt modelId="{37407874-69EC-4140-A98D-45CC88A535A9}" type="parTrans" cxnId="{9C5DEBA1-A279-4646-83B3-9779CE230D14}">
      <dgm:prSet/>
      <dgm:spPr/>
      <dgm:t>
        <a:bodyPr/>
        <a:lstStyle/>
        <a:p>
          <a:endParaRPr lang="ru-RU"/>
        </a:p>
      </dgm:t>
    </dgm:pt>
    <dgm:pt modelId="{931FA1F8-2684-4633-9C06-1E8C53E12BDA}" type="sibTrans" cxnId="{9C5DEBA1-A279-4646-83B3-9779CE230D14}">
      <dgm:prSet/>
      <dgm:spPr/>
      <dgm:t>
        <a:bodyPr/>
        <a:lstStyle/>
        <a:p>
          <a:endParaRPr lang="ru-RU"/>
        </a:p>
      </dgm:t>
    </dgm:pt>
    <dgm:pt modelId="{564BCBF2-C371-48B5-A2AE-4BB457524697}" type="pres">
      <dgm:prSet presAssocID="{735929AE-2BAB-41D0-AA1D-FBC1D2D5AEA0}" presName="linear" presStyleCnt="0">
        <dgm:presLayoutVars>
          <dgm:animLvl val="lvl"/>
          <dgm:resizeHandles val="exact"/>
        </dgm:presLayoutVars>
      </dgm:prSet>
      <dgm:spPr/>
    </dgm:pt>
    <dgm:pt modelId="{51004C13-C24A-4678-BD0C-3912E0A5A3FA}" type="pres">
      <dgm:prSet presAssocID="{182761AB-5BB7-414E-9B6E-E6CA40E265FF}" presName="parentText" presStyleLbl="node1" presStyleIdx="0" presStyleCnt="3" custScaleY="64094">
        <dgm:presLayoutVars>
          <dgm:chMax val="0"/>
          <dgm:bulletEnabled val="1"/>
        </dgm:presLayoutVars>
      </dgm:prSet>
      <dgm:spPr/>
    </dgm:pt>
    <dgm:pt modelId="{9A5BBD70-E763-4EC7-A77A-85D168A4EA4A}" type="pres">
      <dgm:prSet presAssocID="{1861119A-33D2-459F-8A00-9979BF198F25}" presName="spacer" presStyleCnt="0"/>
      <dgm:spPr/>
    </dgm:pt>
    <dgm:pt modelId="{79CD815B-19F1-4972-BB3B-6BFA2A08516B}" type="pres">
      <dgm:prSet presAssocID="{B0DB196D-05A8-402B-8E51-13F3C5E416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D25B2-1650-48E6-9EF8-6C1F5FA32BBD}" type="pres">
      <dgm:prSet presAssocID="{4DEF2656-92EB-48CF-905D-60C6F1B74CFC}" presName="spacer" presStyleCnt="0"/>
      <dgm:spPr/>
    </dgm:pt>
    <dgm:pt modelId="{74C1B6DC-CF2D-41C0-8653-0632F67A2985}" type="pres">
      <dgm:prSet presAssocID="{5A24E0E5-27AD-478C-85C2-B6845CB682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45F0821-B4BE-437F-906B-7EF9B38EDAA1}" srcId="{735929AE-2BAB-41D0-AA1D-FBC1D2D5AEA0}" destId="{182761AB-5BB7-414E-9B6E-E6CA40E265FF}" srcOrd="0" destOrd="0" parTransId="{41A02690-1909-4C7E-A5BB-DACA9479FF98}" sibTransId="{1861119A-33D2-459F-8A00-9979BF198F25}"/>
    <dgm:cxn modelId="{BB7C9E7F-0365-4838-AD0A-F730CB6EBBEE}" type="presOf" srcId="{5A24E0E5-27AD-478C-85C2-B6845CB68281}" destId="{74C1B6DC-CF2D-41C0-8653-0632F67A2985}" srcOrd="0" destOrd="0" presId="urn:microsoft.com/office/officeart/2005/8/layout/vList2"/>
    <dgm:cxn modelId="{9C5DEBA1-A279-4646-83B3-9779CE230D14}" srcId="{735929AE-2BAB-41D0-AA1D-FBC1D2D5AEA0}" destId="{5A24E0E5-27AD-478C-85C2-B6845CB68281}" srcOrd="2" destOrd="0" parTransId="{37407874-69EC-4140-A98D-45CC88A535A9}" sibTransId="{931FA1F8-2684-4633-9C06-1E8C53E12BDA}"/>
    <dgm:cxn modelId="{5538ACC2-49E2-4497-9501-81B2B992E6CA}" srcId="{735929AE-2BAB-41D0-AA1D-FBC1D2D5AEA0}" destId="{B0DB196D-05A8-402B-8E51-13F3C5E4160E}" srcOrd="1" destOrd="0" parTransId="{E693ECE6-8E84-4B81-9AB9-CE2675CB2047}" sibTransId="{4DEF2656-92EB-48CF-905D-60C6F1B74CFC}"/>
    <dgm:cxn modelId="{C27AC9C2-65EB-4666-89E7-E9C5E0806103}" type="presOf" srcId="{735929AE-2BAB-41D0-AA1D-FBC1D2D5AEA0}" destId="{564BCBF2-C371-48B5-A2AE-4BB457524697}" srcOrd="0" destOrd="0" presId="urn:microsoft.com/office/officeart/2005/8/layout/vList2"/>
    <dgm:cxn modelId="{5D4716F3-A087-49D1-8D20-562E87456E5D}" type="presOf" srcId="{182761AB-5BB7-414E-9B6E-E6CA40E265FF}" destId="{51004C13-C24A-4678-BD0C-3912E0A5A3FA}" srcOrd="0" destOrd="0" presId="urn:microsoft.com/office/officeart/2005/8/layout/vList2"/>
    <dgm:cxn modelId="{4580FBF8-7408-4E12-90B9-02CFA8A814C3}" type="presOf" srcId="{B0DB196D-05A8-402B-8E51-13F3C5E4160E}" destId="{79CD815B-19F1-4972-BB3B-6BFA2A08516B}" srcOrd="0" destOrd="0" presId="urn:microsoft.com/office/officeart/2005/8/layout/vList2"/>
    <dgm:cxn modelId="{C89BD47E-8BAF-42D0-8ADD-68105F4021BB}" type="presParOf" srcId="{564BCBF2-C371-48B5-A2AE-4BB457524697}" destId="{51004C13-C24A-4678-BD0C-3912E0A5A3FA}" srcOrd="0" destOrd="0" presId="urn:microsoft.com/office/officeart/2005/8/layout/vList2"/>
    <dgm:cxn modelId="{455563D7-0CB9-4853-9555-46CC825F8D5C}" type="presParOf" srcId="{564BCBF2-C371-48B5-A2AE-4BB457524697}" destId="{9A5BBD70-E763-4EC7-A77A-85D168A4EA4A}" srcOrd="1" destOrd="0" presId="urn:microsoft.com/office/officeart/2005/8/layout/vList2"/>
    <dgm:cxn modelId="{D07E8AA7-B222-4B03-872E-7CCC92E0D2F7}" type="presParOf" srcId="{564BCBF2-C371-48B5-A2AE-4BB457524697}" destId="{79CD815B-19F1-4972-BB3B-6BFA2A08516B}" srcOrd="2" destOrd="0" presId="urn:microsoft.com/office/officeart/2005/8/layout/vList2"/>
    <dgm:cxn modelId="{0ABE6407-4A5E-49F7-90A8-CD1964CE58E0}" type="presParOf" srcId="{564BCBF2-C371-48B5-A2AE-4BB457524697}" destId="{D80D25B2-1650-48E6-9EF8-6C1F5FA32BBD}" srcOrd="3" destOrd="0" presId="urn:microsoft.com/office/officeart/2005/8/layout/vList2"/>
    <dgm:cxn modelId="{F5216622-34F0-48B6-AE0C-A8274653383F}" type="presParOf" srcId="{564BCBF2-C371-48B5-A2AE-4BB457524697}" destId="{74C1B6DC-CF2D-41C0-8653-0632F67A29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CFB0B9-AE76-4EFD-AE43-5D535F7E6787}" type="doc">
      <dgm:prSet loTypeId="urn:microsoft.com/office/officeart/2005/8/layout/chevron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CB9CDD4-BD85-4CBA-9820-44BF7D0526A9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A2B03DB0-3F3E-44C2-A9BC-98BD074B66ED}" type="parTrans" cxnId="{95037D9C-A783-4970-B4F8-F455C4D31964}">
      <dgm:prSet/>
      <dgm:spPr/>
      <dgm:t>
        <a:bodyPr/>
        <a:lstStyle/>
        <a:p>
          <a:endParaRPr lang="ru-RU"/>
        </a:p>
      </dgm:t>
    </dgm:pt>
    <dgm:pt modelId="{256CAED7-C06D-4144-AFB0-ADCF59CD6FE2}" type="sibTrans" cxnId="{95037D9C-A783-4970-B4F8-F455C4D31964}">
      <dgm:prSet/>
      <dgm:spPr/>
      <dgm:t>
        <a:bodyPr/>
        <a:lstStyle/>
        <a:p>
          <a:endParaRPr lang="ru-RU"/>
        </a:p>
      </dgm:t>
    </dgm:pt>
    <dgm:pt modelId="{8DF5F4AB-3028-48F8-811A-731CF5866BE6}">
      <dgm:prSet phldrT="[Текст]" custT="1"/>
      <dgm:spPr/>
      <dgm:t>
        <a:bodyPr/>
        <a:lstStyle/>
        <a:p>
          <a:pPr marL="0" indent="0">
            <a:buNone/>
          </a:pPr>
          <a:r>
            <a:rPr lang="ru-RU" sz="2600" dirty="0"/>
            <a:t>создание механизма стимулирования инвестиционной активности бизнеса на проведение поисковых и прикладных исследований по формированию исследовательских компетенций и технологических заделов;</a:t>
          </a:r>
        </a:p>
      </dgm:t>
    </dgm:pt>
    <dgm:pt modelId="{B873490B-A1A7-45C4-ADDA-252A3F83B4BA}" type="parTrans" cxnId="{6431C5AE-84FD-42B0-89BF-BCE89D3FD551}">
      <dgm:prSet/>
      <dgm:spPr/>
      <dgm:t>
        <a:bodyPr/>
        <a:lstStyle/>
        <a:p>
          <a:endParaRPr lang="ru-RU"/>
        </a:p>
      </dgm:t>
    </dgm:pt>
    <dgm:pt modelId="{DECC2E20-2BC4-42FE-A13F-51910F3B6F24}" type="sibTrans" cxnId="{6431C5AE-84FD-42B0-89BF-BCE89D3FD551}">
      <dgm:prSet/>
      <dgm:spPr/>
      <dgm:t>
        <a:bodyPr/>
        <a:lstStyle/>
        <a:p>
          <a:endParaRPr lang="ru-RU"/>
        </a:p>
      </dgm:t>
    </dgm:pt>
    <dgm:pt modelId="{BAA52A44-5868-4412-BBA6-D17F0952C1EC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95CF434A-0626-4A78-A8CD-94DC87AED2DA}" type="parTrans" cxnId="{175C4FEF-538D-40AB-B3CA-840B450C2237}">
      <dgm:prSet/>
      <dgm:spPr/>
      <dgm:t>
        <a:bodyPr/>
        <a:lstStyle/>
        <a:p>
          <a:endParaRPr lang="ru-RU"/>
        </a:p>
      </dgm:t>
    </dgm:pt>
    <dgm:pt modelId="{012CABB1-9029-4965-B008-61F1E7349575}" type="sibTrans" cxnId="{175C4FEF-538D-40AB-B3CA-840B450C2237}">
      <dgm:prSet/>
      <dgm:spPr/>
      <dgm:t>
        <a:bodyPr/>
        <a:lstStyle/>
        <a:p>
          <a:endParaRPr lang="ru-RU"/>
        </a:p>
      </dgm:t>
    </dgm:pt>
    <dgm:pt modelId="{8A5A9B36-450A-4179-8AB1-A96C45424FAC}">
      <dgm:prSet phldrT="[Текст]" custT="1"/>
      <dgm:spPr/>
      <dgm:t>
        <a:bodyPr/>
        <a:lstStyle/>
        <a:p>
          <a:pPr marL="0" indent="0">
            <a:buNone/>
          </a:pPr>
          <a:r>
            <a:rPr lang="ru-RU" sz="2600" dirty="0"/>
            <a:t>создание системы мотивации бизнеса на создание рабочих мест и обучение своих сотрудников и других граждан базовым компетенциям цифровой экономики;</a:t>
          </a:r>
        </a:p>
      </dgm:t>
    </dgm:pt>
    <dgm:pt modelId="{E3E2DEAD-C141-4FDD-8451-0157D19EA180}" type="parTrans" cxnId="{0DAAB53F-9B30-4CFB-A6F6-C2A0119FBA92}">
      <dgm:prSet/>
      <dgm:spPr/>
      <dgm:t>
        <a:bodyPr/>
        <a:lstStyle/>
        <a:p>
          <a:endParaRPr lang="ru-RU"/>
        </a:p>
      </dgm:t>
    </dgm:pt>
    <dgm:pt modelId="{A35A1B78-5A5C-4674-9BBC-2B186AB0A5D1}" type="sibTrans" cxnId="{0DAAB53F-9B30-4CFB-A6F6-C2A0119FBA92}">
      <dgm:prSet/>
      <dgm:spPr/>
      <dgm:t>
        <a:bodyPr/>
        <a:lstStyle/>
        <a:p>
          <a:endParaRPr lang="ru-RU"/>
        </a:p>
      </dgm:t>
    </dgm:pt>
    <dgm:pt modelId="{DADF0F42-906E-4326-9352-596A1F7BD106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B3BD3F18-712E-4F82-B266-11A1E28D8BF9}" type="parTrans" cxnId="{FE107964-E1BE-462C-BB62-3A55C5F48CC7}">
      <dgm:prSet/>
      <dgm:spPr/>
      <dgm:t>
        <a:bodyPr/>
        <a:lstStyle/>
        <a:p>
          <a:endParaRPr lang="ru-RU"/>
        </a:p>
      </dgm:t>
    </dgm:pt>
    <dgm:pt modelId="{6F6DC772-82BF-4213-A1CE-2393CEEBA313}" type="sibTrans" cxnId="{FE107964-E1BE-462C-BB62-3A55C5F48CC7}">
      <dgm:prSet/>
      <dgm:spPr/>
      <dgm:t>
        <a:bodyPr/>
        <a:lstStyle/>
        <a:p>
          <a:endParaRPr lang="ru-RU"/>
        </a:p>
      </dgm:t>
    </dgm:pt>
    <dgm:pt modelId="{A1EA005F-1D05-4047-8CB1-56FFB1E7139A}">
      <dgm:prSet phldrT="[Текст]" custT="1"/>
      <dgm:spPr/>
      <dgm:t>
        <a:bodyPr/>
        <a:lstStyle/>
        <a:p>
          <a:pPr marL="0" indent="0">
            <a:buNone/>
          </a:pPr>
          <a:r>
            <a:rPr lang="ru-RU" sz="2600" dirty="0"/>
            <a:t>формирование новых компетенций и опережающей подготовки кадров для развития цифровой экономики.</a:t>
          </a:r>
        </a:p>
      </dgm:t>
    </dgm:pt>
    <dgm:pt modelId="{C692D179-F11E-4747-9698-6762A43C2940}" type="parTrans" cxnId="{1C281B0F-F4B0-49A0-9672-1C691FBDDBD4}">
      <dgm:prSet/>
      <dgm:spPr/>
      <dgm:t>
        <a:bodyPr/>
        <a:lstStyle/>
        <a:p>
          <a:endParaRPr lang="ru-RU"/>
        </a:p>
      </dgm:t>
    </dgm:pt>
    <dgm:pt modelId="{4BF93FF6-2CF4-4760-94BC-14FDB1C4F9B8}" type="sibTrans" cxnId="{1C281B0F-F4B0-49A0-9672-1C691FBDDBD4}">
      <dgm:prSet/>
      <dgm:spPr/>
      <dgm:t>
        <a:bodyPr/>
        <a:lstStyle/>
        <a:p>
          <a:endParaRPr lang="ru-RU"/>
        </a:p>
      </dgm:t>
    </dgm:pt>
    <dgm:pt modelId="{AF0DC814-2F28-49B2-B036-E60E9D23DB0B}" type="pres">
      <dgm:prSet presAssocID="{D7CFB0B9-AE76-4EFD-AE43-5D535F7E6787}" presName="linearFlow" presStyleCnt="0">
        <dgm:presLayoutVars>
          <dgm:dir/>
          <dgm:animLvl val="lvl"/>
          <dgm:resizeHandles val="exact"/>
        </dgm:presLayoutVars>
      </dgm:prSet>
      <dgm:spPr/>
    </dgm:pt>
    <dgm:pt modelId="{D39988E3-8D39-4C6D-898B-C5B752BEF11F}" type="pres">
      <dgm:prSet presAssocID="{9CB9CDD4-BD85-4CBA-9820-44BF7D0526A9}" presName="composite" presStyleCnt="0"/>
      <dgm:spPr/>
    </dgm:pt>
    <dgm:pt modelId="{CAA02EC0-7B9E-4460-A390-52233E1FC34D}" type="pres">
      <dgm:prSet presAssocID="{9CB9CDD4-BD85-4CBA-9820-44BF7D0526A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03A4A57-700B-46CE-AD86-0F7B9CEF0FE6}" type="pres">
      <dgm:prSet presAssocID="{9CB9CDD4-BD85-4CBA-9820-44BF7D0526A9}" presName="descendantText" presStyleLbl="alignAcc1" presStyleIdx="0" presStyleCnt="3" custScaleY="139017">
        <dgm:presLayoutVars>
          <dgm:bulletEnabled val="1"/>
        </dgm:presLayoutVars>
      </dgm:prSet>
      <dgm:spPr/>
    </dgm:pt>
    <dgm:pt modelId="{1B38DBB4-5EEB-44E5-9622-6546095D9A42}" type="pres">
      <dgm:prSet presAssocID="{256CAED7-C06D-4144-AFB0-ADCF59CD6FE2}" presName="sp" presStyleCnt="0"/>
      <dgm:spPr/>
    </dgm:pt>
    <dgm:pt modelId="{40B2367E-1D4A-4762-999C-18285EE7B780}" type="pres">
      <dgm:prSet presAssocID="{BAA52A44-5868-4412-BBA6-D17F0952C1EC}" presName="composite" presStyleCnt="0"/>
      <dgm:spPr/>
    </dgm:pt>
    <dgm:pt modelId="{AD7ED02C-AFBB-4CB4-8EDD-48846D4CDCEB}" type="pres">
      <dgm:prSet presAssocID="{BAA52A44-5868-4412-BBA6-D17F0952C1E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E6F2D2A-E9B5-48A1-8E0D-A9DC8E75BAFF}" type="pres">
      <dgm:prSet presAssocID="{BAA52A44-5868-4412-BBA6-D17F0952C1EC}" presName="descendantText" presStyleLbl="alignAcc1" presStyleIdx="1" presStyleCnt="3" custLinFactNeighborX="0" custLinFactNeighborY="17140">
        <dgm:presLayoutVars>
          <dgm:bulletEnabled val="1"/>
        </dgm:presLayoutVars>
      </dgm:prSet>
      <dgm:spPr/>
    </dgm:pt>
    <dgm:pt modelId="{3D58706A-C634-48C8-B007-12A5C2D9C3BF}" type="pres">
      <dgm:prSet presAssocID="{012CABB1-9029-4965-B008-61F1E7349575}" presName="sp" presStyleCnt="0"/>
      <dgm:spPr/>
    </dgm:pt>
    <dgm:pt modelId="{EA76F1CA-35B8-4687-A692-F23AFC27D8EE}" type="pres">
      <dgm:prSet presAssocID="{DADF0F42-906E-4326-9352-596A1F7BD106}" presName="composite" presStyleCnt="0"/>
      <dgm:spPr/>
    </dgm:pt>
    <dgm:pt modelId="{BCFACA6E-012C-4D8C-A779-6A1B42809B06}" type="pres">
      <dgm:prSet presAssocID="{DADF0F42-906E-4326-9352-596A1F7BD10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B6B8820-179A-4B85-9186-C3D7E794E52F}" type="pres">
      <dgm:prSet presAssocID="{DADF0F42-906E-4326-9352-596A1F7BD106}" presName="descendantText" presStyleLbl="alignAcc1" presStyleIdx="2" presStyleCnt="3" custScaleY="97167" custLinFactNeighborX="0" custLinFactNeighborY="7389">
        <dgm:presLayoutVars>
          <dgm:bulletEnabled val="1"/>
        </dgm:presLayoutVars>
      </dgm:prSet>
      <dgm:spPr/>
    </dgm:pt>
  </dgm:ptLst>
  <dgm:cxnLst>
    <dgm:cxn modelId="{1C281B0F-F4B0-49A0-9672-1C691FBDDBD4}" srcId="{DADF0F42-906E-4326-9352-596A1F7BD106}" destId="{A1EA005F-1D05-4047-8CB1-56FFB1E7139A}" srcOrd="0" destOrd="0" parTransId="{C692D179-F11E-4747-9698-6762A43C2940}" sibTransId="{4BF93FF6-2CF4-4760-94BC-14FDB1C4F9B8}"/>
    <dgm:cxn modelId="{EF66260F-FE99-4D10-9C87-7167E27BF1CF}" type="presOf" srcId="{D7CFB0B9-AE76-4EFD-AE43-5D535F7E6787}" destId="{AF0DC814-2F28-49B2-B036-E60E9D23DB0B}" srcOrd="0" destOrd="0" presId="urn:microsoft.com/office/officeart/2005/8/layout/chevron2"/>
    <dgm:cxn modelId="{1269661E-02BA-4210-AB32-69340F8A5CED}" type="presOf" srcId="{A1EA005F-1D05-4047-8CB1-56FFB1E7139A}" destId="{AB6B8820-179A-4B85-9186-C3D7E794E52F}" srcOrd="0" destOrd="0" presId="urn:microsoft.com/office/officeart/2005/8/layout/chevron2"/>
    <dgm:cxn modelId="{0DAAB53F-9B30-4CFB-A6F6-C2A0119FBA92}" srcId="{BAA52A44-5868-4412-BBA6-D17F0952C1EC}" destId="{8A5A9B36-450A-4179-8AB1-A96C45424FAC}" srcOrd="0" destOrd="0" parTransId="{E3E2DEAD-C141-4FDD-8451-0157D19EA180}" sibTransId="{A35A1B78-5A5C-4674-9BBC-2B186AB0A5D1}"/>
    <dgm:cxn modelId="{FE5A5C62-9E79-463A-ACE5-EB3505AE2AD7}" type="presOf" srcId="{8DF5F4AB-3028-48F8-811A-731CF5866BE6}" destId="{803A4A57-700B-46CE-AD86-0F7B9CEF0FE6}" srcOrd="0" destOrd="0" presId="urn:microsoft.com/office/officeart/2005/8/layout/chevron2"/>
    <dgm:cxn modelId="{FE107964-E1BE-462C-BB62-3A55C5F48CC7}" srcId="{D7CFB0B9-AE76-4EFD-AE43-5D535F7E6787}" destId="{DADF0F42-906E-4326-9352-596A1F7BD106}" srcOrd="2" destOrd="0" parTransId="{B3BD3F18-712E-4F82-B266-11A1E28D8BF9}" sibTransId="{6F6DC772-82BF-4213-A1CE-2393CEEBA313}"/>
    <dgm:cxn modelId="{D20FD46C-422D-4C27-8C0D-B3263062C0BC}" type="presOf" srcId="{BAA52A44-5868-4412-BBA6-D17F0952C1EC}" destId="{AD7ED02C-AFBB-4CB4-8EDD-48846D4CDCEB}" srcOrd="0" destOrd="0" presId="urn:microsoft.com/office/officeart/2005/8/layout/chevron2"/>
    <dgm:cxn modelId="{8B04974F-36CB-488A-81A8-91CD9DF7A1D4}" type="presOf" srcId="{DADF0F42-906E-4326-9352-596A1F7BD106}" destId="{BCFACA6E-012C-4D8C-A779-6A1B42809B06}" srcOrd="0" destOrd="0" presId="urn:microsoft.com/office/officeart/2005/8/layout/chevron2"/>
    <dgm:cxn modelId="{95037D9C-A783-4970-B4F8-F455C4D31964}" srcId="{D7CFB0B9-AE76-4EFD-AE43-5D535F7E6787}" destId="{9CB9CDD4-BD85-4CBA-9820-44BF7D0526A9}" srcOrd="0" destOrd="0" parTransId="{A2B03DB0-3F3E-44C2-A9BC-98BD074B66ED}" sibTransId="{256CAED7-C06D-4144-AFB0-ADCF59CD6FE2}"/>
    <dgm:cxn modelId="{6431C5AE-84FD-42B0-89BF-BCE89D3FD551}" srcId="{9CB9CDD4-BD85-4CBA-9820-44BF7D0526A9}" destId="{8DF5F4AB-3028-48F8-811A-731CF5866BE6}" srcOrd="0" destOrd="0" parTransId="{B873490B-A1A7-45C4-ADDA-252A3F83B4BA}" sibTransId="{DECC2E20-2BC4-42FE-A13F-51910F3B6F24}"/>
    <dgm:cxn modelId="{50D8DAE8-B923-4659-91FB-E8E61800E0A8}" type="presOf" srcId="{8A5A9B36-450A-4179-8AB1-A96C45424FAC}" destId="{2E6F2D2A-E9B5-48A1-8E0D-A9DC8E75BAFF}" srcOrd="0" destOrd="0" presId="urn:microsoft.com/office/officeart/2005/8/layout/chevron2"/>
    <dgm:cxn modelId="{27CA66EB-E0CE-4225-A449-CF9E0B19E420}" type="presOf" srcId="{9CB9CDD4-BD85-4CBA-9820-44BF7D0526A9}" destId="{CAA02EC0-7B9E-4460-A390-52233E1FC34D}" srcOrd="0" destOrd="0" presId="urn:microsoft.com/office/officeart/2005/8/layout/chevron2"/>
    <dgm:cxn modelId="{175C4FEF-538D-40AB-B3CA-840B450C2237}" srcId="{D7CFB0B9-AE76-4EFD-AE43-5D535F7E6787}" destId="{BAA52A44-5868-4412-BBA6-D17F0952C1EC}" srcOrd="1" destOrd="0" parTransId="{95CF434A-0626-4A78-A8CD-94DC87AED2DA}" sibTransId="{012CABB1-9029-4965-B008-61F1E7349575}"/>
    <dgm:cxn modelId="{D53D2630-CC95-4F0F-88B3-4C960E27F494}" type="presParOf" srcId="{AF0DC814-2F28-49B2-B036-E60E9D23DB0B}" destId="{D39988E3-8D39-4C6D-898B-C5B752BEF11F}" srcOrd="0" destOrd="0" presId="urn:microsoft.com/office/officeart/2005/8/layout/chevron2"/>
    <dgm:cxn modelId="{91DF11E3-CA51-40F9-B4A1-D0C95C19C2DE}" type="presParOf" srcId="{D39988E3-8D39-4C6D-898B-C5B752BEF11F}" destId="{CAA02EC0-7B9E-4460-A390-52233E1FC34D}" srcOrd="0" destOrd="0" presId="urn:microsoft.com/office/officeart/2005/8/layout/chevron2"/>
    <dgm:cxn modelId="{50A774E4-2A6C-48ED-9B86-9A1B98E645B2}" type="presParOf" srcId="{D39988E3-8D39-4C6D-898B-C5B752BEF11F}" destId="{803A4A57-700B-46CE-AD86-0F7B9CEF0FE6}" srcOrd="1" destOrd="0" presId="urn:microsoft.com/office/officeart/2005/8/layout/chevron2"/>
    <dgm:cxn modelId="{15F71083-36D1-42A8-91F3-D7A5BA9C8122}" type="presParOf" srcId="{AF0DC814-2F28-49B2-B036-E60E9D23DB0B}" destId="{1B38DBB4-5EEB-44E5-9622-6546095D9A42}" srcOrd="1" destOrd="0" presId="urn:microsoft.com/office/officeart/2005/8/layout/chevron2"/>
    <dgm:cxn modelId="{8738ADD7-5DA7-4FDB-A124-7DCFC7253CFB}" type="presParOf" srcId="{AF0DC814-2F28-49B2-B036-E60E9D23DB0B}" destId="{40B2367E-1D4A-4762-999C-18285EE7B780}" srcOrd="2" destOrd="0" presId="urn:microsoft.com/office/officeart/2005/8/layout/chevron2"/>
    <dgm:cxn modelId="{1C2C1ADB-72CD-4ED0-A0DB-8416C71D06DD}" type="presParOf" srcId="{40B2367E-1D4A-4762-999C-18285EE7B780}" destId="{AD7ED02C-AFBB-4CB4-8EDD-48846D4CDCEB}" srcOrd="0" destOrd="0" presId="urn:microsoft.com/office/officeart/2005/8/layout/chevron2"/>
    <dgm:cxn modelId="{00026D16-02BF-4798-9591-21441D52F68D}" type="presParOf" srcId="{40B2367E-1D4A-4762-999C-18285EE7B780}" destId="{2E6F2D2A-E9B5-48A1-8E0D-A9DC8E75BAFF}" srcOrd="1" destOrd="0" presId="urn:microsoft.com/office/officeart/2005/8/layout/chevron2"/>
    <dgm:cxn modelId="{C5D7532C-1D50-4E78-BC1B-C274BB87717A}" type="presParOf" srcId="{AF0DC814-2F28-49B2-B036-E60E9D23DB0B}" destId="{3D58706A-C634-48C8-B007-12A5C2D9C3BF}" srcOrd="3" destOrd="0" presId="urn:microsoft.com/office/officeart/2005/8/layout/chevron2"/>
    <dgm:cxn modelId="{AD65C4BE-11E2-4ABD-90E8-7B09D2A5A557}" type="presParOf" srcId="{AF0DC814-2F28-49B2-B036-E60E9D23DB0B}" destId="{EA76F1CA-35B8-4687-A692-F23AFC27D8EE}" srcOrd="4" destOrd="0" presId="urn:microsoft.com/office/officeart/2005/8/layout/chevron2"/>
    <dgm:cxn modelId="{6492CFEC-FAF7-43D1-8404-890404722991}" type="presParOf" srcId="{EA76F1CA-35B8-4687-A692-F23AFC27D8EE}" destId="{BCFACA6E-012C-4D8C-A779-6A1B42809B06}" srcOrd="0" destOrd="0" presId="urn:microsoft.com/office/officeart/2005/8/layout/chevron2"/>
    <dgm:cxn modelId="{0E318553-BFCC-443F-BA9A-85ACCE9329B5}" type="presParOf" srcId="{EA76F1CA-35B8-4687-A692-F23AFC27D8EE}" destId="{AB6B8820-179A-4B85-9186-C3D7E794E5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4CD4CC-961D-42DE-894A-3B02E6224D06}" type="doc">
      <dgm:prSet loTypeId="urn:microsoft.com/office/officeart/2005/8/layout/default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90656AF-73A1-4C7B-8D3E-1AE2D14BDDAA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Осуществление гармонизации и при возможности унификации понятийного аппарата</a:t>
          </a:r>
        </a:p>
      </dgm:t>
    </dgm:pt>
    <dgm:pt modelId="{376FAEF4-9EB6-46F2-9E3D-017E26CCF53E}" type="parTrans" cxnId="{6BD19EB6-F59B-4E1D-BA6D-2940FD724C37}">
      <dgm:prSet/>
      <dgm:spPr/>
      <dgm:t>
        <a:bodyPr/>
        <a:lstStyle/>
        <a:p>
          <a:endParaRPr lang="ru-RU"/>
        </a:p>
      </dgm:t>
    </dgm:pt>
    <dgm:pt modelId="{784BB45B-FCC8-4FAC-ACA1-8C9C16DC3312}" type="sibTrans" cxnId="{6BD19EB6-F59B-4E1D-BA6D-2940FD724C37}">
      <dgm:prSet/>
      <dgm:spPr/>
      <dgm:t>
        <a:bodyPr/>
        <a:lstStyle/>
        <a:p>
          <a:endParaRPr lang="ru-RU"/>
        </a:p>
      </dgm:t>
    </dgm:pt>
    <dgm:pt modelId="{2C1D05EA-3897-41AE-A228-CB3F1E658A08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Адаптация регулирования и регулятора к меняющимся условиям, к новым требованиям и возможностям</a:t>
          </a:r>
        </a:p>
      </dgm:t>
    </dgm:pt>
    <dgm:pt modelId="{155FAD70-A23A-4625-B40A-5E57975BEC35}" type="parTrans" cxnId="{A0A993D7-E647-494E-B414-F0CD694A8713}">
      <dgm:prSet/>
      <dgm:spPr/>
      <dgm:t>
        <a:bodyPr/>
        <a:lstStyle/>
        <a:p>
          <a:endParaRPr lang="ru-RU"/>
        </a:p>
      </dgm:t>
    </dgm:pt>
    <dgm:pt modelId="{F53F2C35-506A-492A-ADD7-4B4446869340}" type="sibTrans" cxnId="{A0A993D7-E647-494E-B414-F0CD694A8713}">
      <dgm:prSet/>
      <dgm:spPr/>
      <dgm:t>
        <a:bodyPr/>
        <a:lstStyle/>
        <a:p>
          <a:endParaRPr lang="ru-RU"/>
        </a:p>
      </dgm:t>
    </dgm:pt>
    <dgm:pt modelId="{B595CBDD-FEF7-419F-9802-EFDE1CC7BEF7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Прекращение практики принятия НПА, исполнение которых невозможно из-за отсутствия грамотных технологических решений</a:t>
          </a:r>
        </a:p>
      </dgm:t>
    </dgm:pt>
    <dgm:pt modelId="{9F395811-9DD1-4CFE-8CC3-F3445CB5EC22}" type="parTrans" cxnId="{F7D0F8D9-197D-4F63-9C23-F1C08EA6719F}">
      <dgm:prSet/>
      <dgm:spPr/>
      <dgm:t>
        <a:bodyPr/>
        <a:lstStyle/>
        <a:p>
          <a:endParaRPr lang="ru-RU"/>
        </a:p>
      </dgm:t>
    </dgm:pt>
    <dgm:pt modelId="{50302EEE-85E1-47D8-93AF-8D3C296C5732}" type="sibTrans" cxnId="{F7D0F8D9-197D-4F63-9C23-F1C08EA6719F}">
      <dgm:prSet/>
      <dgm:spPr/>
      <dgm:t>
        <a:bodyPr/>
        <a:lstStyle/>
        <a:p>
          <a:endParaRPr lang="ru-RU"/>
        </a:p>
      </dgm:t>
    </dgm:pt>
    <dgm:pt modelId="{AA0E8743-21C6-48C0-A29F-BAE7E64AAD74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Формирование системы регулятивных «песочниц»</a:t>
          </a:r>
        </a:p>
      </dgm:t>
    </dgm:pt>
    <dgm:pt modelId="{239133D9-2A6B-4F06-AAC0-5032165CB484}" type="parTrans" cxnId="{7166A79C-34BE-4C01-9771-46B4B73AE630}">
      <dgm:prSet/>
      <dgm:spPr/>
      <dgm:t>
        <a:bodyPr/>
        <a:lstStyle/>
        <a:p>
          <a:endParaRPr lang="ru-RU"/>
        </a:p>
      </dgm:t>
    </dgm:pt>
    <dgm:pt modelId="{36138D53-57BC-4D08-A899-E64B598973A3}" type="sibTrans" cxnId="{7166A79C-34BE-4C01-9771-46B4B73AE630}">
      <dgm:prSet/>
      <dgm:spPr/>
      <dgm:t>
        <a:bodyPr/>
        <a:lstStyle/>
        <a:p>
          <a:endParaRPr lang="ru-RU"/>
        </a:p>
      </dgm:t>
    </dgm:pt>
    <dgm:pt modelId="{970383A8-2FB1-403F-B2FE-81C01F389B49}" type="pres">
      <dgm:prSet presAssocID="{314CD4CC-961D-42DE-894A-3B02E6224D06}" presName="diagram" presStyleCnt="0">
        <dgm:presLayoutVars>
          <dgm:dir/>
          <dgm:resizeHandles val="exact"/>
        </dgm:presLayoutVars>
      </dgm:prSet>
      <dgm:spPr/>
    </dgm:pt>
    <dgm:pt modelId="{EC0CF916-7581-4F8F-A24B-F1004649758A}" type="pres">
      <dgm:prSet presAssocID="{290656AF-73A1-4C7B-8D3E-1AE2D14BDDAA}" presName="node" presStyleLbl="node1" presStyleIdx="0" presStyleCnt="4" custScaleX="117125" custLinFactNeighborX="2270" custLinFactNeighborY="3790">
        <dgm:presLayoutVars>
          <dgm:bulletEnabled val="1"/>
        </dgm:presLayoutVars>
      </dgm:prSet>
      <dgm:spPr/>
    </dgm:pt>
    <dgm:pt modelId="{6F4938D0-4525-416A-A5BE-B914D571B735}" type="pres">
      <dgm:prSet presAssocID="{784BB45B-FCC8-4FAC-ACA1-8C9C16DC3312}" presName="sibTrans" presStyleCnt="0"/>
      <dgm:spPr/>
    </dgm:pt>
    <dgm:pt modelId="{4337F7C3-A575-4E65-9F2A-8280B00184F9}" type="pres">
      <dgm:prSet presAssocID="{2C1D05EA-3897-41AE-A228-CB3F1E658A08}" presName="node" presStyleLbl="node1" presStyleIdx="1" presStyleCnt="4" custScaleX="113571" custLinFactNeighborY="3790">
        <dgm:presLayoutVars>
          <dgm:bulletEnabled val="1"/>
        </dgm:presLayoutVars>
      </dgm:prSet>
      <dgm:spPr/>
    </dgm:pt>
    <dgm:pt modelId="{48A82AEE-23B7-4D28-8FAC-13972DD0BCEA}" type="pres">
      <dgm:prSet presAssocID="{F53F2C35-506A-492A-ADD7-4B4446869340}" presName="sibTrans" presStyleCnt="0"/>
      <dgm:spPr/>
    </dgm:pt>
    <dgm:pt modelId="{330F52AC-5451-4264-8D71-356EE4BAB113}" type="pres">
      <dgm:prSet presAssocID="{B595CBDD-FEF7-419F-9802-EFDE1CC7BEF7}" presName="node" presStyleLbl="node1" presStyleIdx="2" presStyleCnt="4" custScaleX="117125" custLinFactNeighborX="2270" custLinFactNeighborY="-4169">
        <dgm:presLayoutVars>
          <dgm:bulletEnabled val="1"/>
        </dgm:presLayoutVars>
      </dgm:prSet>
      <dgm:spPr/>
    </dgm:pt>
    <dgm:pt modelId="{B3490971-3730-4CB2-91D0-E30363A75F48}" type="pres">
      <dgm:prSet presAssocID="{50302EEE-85E1-47D8-93AF-8D3C296C5732}" presName="sibTrans" presStyleCnt="0"/>
      <dgm:spPr/>
    </dgm:pt>
    <dgm:pt modelId="{C50BD2D9-A01C-452C-97C6-1D6F10A9486D}" type="pres">
      <dgm:prSet presAssocID="{AA0E8743-21C6-48C0-A29F-BAE7E64AAD74}" presName="node" presStyleLbl="node1" presStyleIdx="3" presStyleCnt="4" custScaleX="113571" custLinFactNeighborY="-4169">
        <dgm:presLayoutVars>
          <dgm:bulletEnabled val="1"/>
        </dgm:presLayoutVars>
      </dgm:prSet>
      <dgm:spPr/>
    </dgm:pt>
  </dgm:ptLst>
  <dgm:cxnLst>
    <dgm:cxn modelId="{CEE51289-A984-400B-9FEF-A38C7412A89B}" type="presOf" srcId="{314CD4CC-961D-42DE-894A-3B02E6224D06}" destId="{970383A8-2FB1-403F-B2FE-81C01F389B49}" srcOrd="0" destOrd="0" presId="urn:microsoft.com/office/officeart/2005/8/layout/default"/>
    <dgm:cxn modelId="{7166A79C-34BE-4C01-9771-46B4B73AE630}" srcId="{314CD4CC-961D-42DE-894A-3B02E6224D06}" destId="{AA0E8743-21C6-48C0-A29F-BAE7E64AAD74}" srcOrd="3" destOrd="0" parTransId="{239133D9-2A6B-4F06-AAC0-5032165CB484}" sibTransId="{36138D53-57BC-4D08-A899-E64B598973A3}"/>
    <dgm:cxn modelId="{C505039F-CA5A-41EC-A09D-1E609EFAC612}" type="presOf" srcId="{B595CBDD-FEF7-419F-9802-EFDE1CC7BEF7}" destId="{330F52AC-5451-4264-8D71-356EE4BAB113}" srcOrd="0" destOrd="0" presId="urn:microsoft.com/office/officeart/2005/8/layout/default"/>
    <dgm:cxn modelId="{1C4176AC-F3D0-469D-BAA5-72C2C2B2178B}" type="presOf" srcId="{290656AF-73A1-4C7B-8D3E-1AE2D14BDDAA}" destId="{EC0CF916-7581-4F8F-A24B-F1004649758A}" srcOrd="0" destOrd="0" presId="urn:microsoft.com/office/officeart/2005/8/layout/default"/>
    <dgm:cxn modelId="{57C8E4B1-C0ED-4FEE-9179-4E796FD97930}" type="presOf" srcId="{AA0E8743-21C6-48C0-A29F-BAE7E64AAD74}" destId="{C50BD2D9-A01C-452C-97C6-1D6F10A9486D}" srcOrd="0" destOrd="0" presId="urn:microsoft.com/office/officeart/2005/8/layout/default"/>
    <dgm:cxn modelId="{6BD19EB6-F59B-4E1D-BA6D-2940FD724C37}" srcId="{314CD4CC-961D-42DE-894A-3B02E6224D06}" destId="{290656AF-73A1-4C7B-8D3E-1AE2D14BDDAA}" srcOrd="0" destOrd="0" parTransId="{376FAEF4-9EB6-46F2-9E3D-017E26CCF53E}" sibTransId="{784BB45B-FCC8-4FAC-ACA1-8C9C16DC3312}"/>
    <dgm:cxn modelId="{A0A993D7-E647-494E-B414-F0CD694A8713}" srcId="{314CD4CC-961D-42DE-894A-3B02E6224D06}" destId="{2C1D05EA-3897-41AE-A228-CB3F1E658A08}" srcOrd="1" destOrd="0" parTransId="{155FAD70-A23A-4625-B40A-5E57975BEC35}" sibTransId="{F53F2C35-506A-492A-ADD7-4B4446869340}"/>
    <dgm:cxn modelId="{F7D0F8D9-197D-4F63-9C23-F1C08EA6719F}" srcId="{314CD4CC-961D-42DE-894A-3B02E6224D06}" destId="{B595CBDD-FEF7-419F-9802-EFDE1CC7BEF7}" srcOrd="2" destOrd="0" parTransId="{9F395811-9DD1-4CFE-8CC3-F3445CB5EC22}" sibTransId="{50302EEE-85E1-47D8-93AF-8D3C296C5732}"/>
    <dgm:cxn modelId="{A45EB2F8-4159-43B8-BA72-1C44A23E7E09}" type="presOf" srcId="{2C1D05EA-3897-41AE-A228-CB3F1E658A08}" destId="{4337F7C3-A575-4E65-9F2A-8280B00184F9}" srcOrd="0" destOrd="0" presId="urn:microsoft.com/office/officeart/2005/8/layout/default"/>
    <dgm:cxn modelId="{49999EA1-56EF-42DF-BB50-EEF957727918}" type="presParOf" srcId="{970383A8-2FB1-403F-B2FE-81C01F389B49}" destId="{EC0CF916-7581-4F8F-A24B-F1004649758A}" srcOrd="0" destOrd="0" presId="urn:microsoft.com/office/officeart/2005/8/layout/default"/>
    <dgm:cxn modelId="{1E3F1A7E-0D90-4446-AEE3-FC4BBD727541}" type="presParOf" srcId="{970383A8-2FB1-403F-B2FE-81C01F389B49}" destId="{6F4938D0-4525-416A-A5BE-B914D571B735}" srcOrd="1" destOrd="0" presId="urn:microsoft.com/office/officeart/2005/8/layout/default"/>
    <dgm:cxn modelId="{5A0F8E62-98D6-4E67-9A8F-0C5362B1FFDD}" type="presParOf" srcId="{970383A8-2FB1-403F-B2FE-81C01F389B49}" destId="{4337F7C3-A575-4E65-9F2A-8280B00184F9}" srcOrd="2" destOrd="0" presId="urn:microsoft.com/office/officeart/2005/8/layout/default"/>
    <dgm:cxn modelId="{BB2B03F2-561A-48BA-99D0-57595D34C126}" type="presParOf" srcId="{970383A8-2FB1-403F-B2FE-81C01F389B49}" destId="{48A82AEE-23B7-4D28-8FAC-13972DD0BCEA}" srcOrd="3" destOrd="0" presId="urn:microsoft.com/office/officeart/2005/8/layout/default"/>
    <dgm:cxn modelId="{38DB7A1C-5686-4333-A93E-074C3A97205D}" type="presParOf" srcId="{970383A8-2FB1-403F-B2FE-81C01F389B49}" destId="{330F52AC-5451-4264-8D71-356EE4BAB113}" srcOrd="4" destOrd="0" presId="urn:microsoft.com/office/officeart/2005/8/layout/default"/>
    <dgm:cxn modelId="{65F506FE-7FE1-41F2-9AAC-FCA88339D1DB}" type="presParOf" srcId="{970383A8-2FB1-403F-B2FE-81C01F389B49}" destId="{B3490971-3730-4CB2-91D0-E30363A75F48}" srcOrd="5" destOrd="0" presId="urn:microsoft.com/office/officeart/2005/8/layout/default"/>
    <dgm:cxn modelId="{D8BE21D2-89B9-4438-A47B-E623CEA2B5CE}" type="presParOf" srcId="{970383A8-2FB1-403F-B2FE-81C01F389B49}" destId="{C50BD2D9-A01C-452C-97C6-1D6F10A9486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C6C23-90FB-477D-BD23-AC7B5B0C61F3}">
      <dsp:nvSpPr>
        <dsp:cNvPr id="0" name=""/>
        <dsp:cNvSpPr/>
      </dsp:nvSpPr>
      <dsp:spPr>
        <a:xfrm>
          <a:off x="0" y="1370064"/>
          <a:ext cx="10131494" cy="441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069960-D4A5-4462-BD87-0052F0F933BE}">
      <dsp:nvSpPr>
        <dsp:cNvPr id="0" name=""/>
        <dsp:cNvSpPr/>
      </dsp:nvSpPr>
      <dsp:spPr>
        <a:xfrm>
          <a:off x="500638" y="19107"/>
          <a:ext cx="9630347" cy="164972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062" tIns="0" rIns="2680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  <a:effectLst/>
              <a:latin typeface="+mn-lt"/>
            </a:rPr>
            <a:t>организация цифровой экономики как «экономики данных» не только не решает главную проблему развития – диспропорциональность экономики, но и становится катализатором кризиса</a:t>
          </a:r>
          <a:endParaRPr lang="ru-RU" sz="2800" kern="1200" dirty="0">
            <a:solidFill>
              <a:schemeClr val="bg1"/>
            </a:solidFill>
            <a:latin typeface="+mn-lt"/>
          </a:endParaRPr>
        </a:p>
      </dsp:txBody>
      <dsp:txXfrm>
        <a:off x="581171" y="99640"/>
        <a:ext cx="9469281" cy="1488657"/>
      </dsp:txXfrm>
    </dsp:sp>
    <dsp:sp modelId="{5B1D2486-723C-4288-8F3C-E43D1C8011D2}">
      <dsp:nvSpPr>
        <dsp:cNvPr id="0" name=""/>
        <dsp:cNvSpPr/>
      </dsp:nvSpPr>
      <dsp:spPr>
        <a:xfrm>
          <a:off x="0" y="2766179"/>
          <a:ext cx="10131494" cy="4696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473956"/>
              <a:satOff val="-1420"/>
              <a:lumOff val="1569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B91C78-7DDD-4416-A3A9-2EE79A11F77A}">
      <dsp:nvSpPr>
        <dsp:cNvPr id="0" name=""/>
        <dsp:cNvSpPr/>
      </dsp:nvSpPr>
      <dsp:spPr>
        <a:xfrm>
          <a:off x="481839" y="1951044"/>
          <a:ext cx="9646226" cy="1214909"/>
        </a:xfrm>
        <a:prstGeom prst="roundRect">
          <a:avLst/>
        </a:prstGeom>
        <a:gradFill rotWithShape="0">
          <a:gsLst>
            <a:gs pos="0">
              <a:schemeClr val="accent3">
                <a:hueOff val="5473956"/>
                <a:satOff val="-1420"/>
                <a:lumOff val="156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5473956"/>
                <a:satOff val="-1420"/>
                <a:lumOff val="156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062" tIns="0" rIns="2680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  <a:effectLst/>
              <a:latin typeface="+mn-lt"/>
              <a:ea typeface="Times New Roman" panose="02020603050405020304" pitchFamily="18" charset="0"/>
            </a:rPr>
            <a:t>огромные объемы данных, высокоскоростные вычислительные мощности и все более совершенные алгоритмы увеличивают использование приложений </a:t>
          </a:r>
          <a:r>
            <a:rPr lang="en-US" sz="2800" kern="1200" dirty="0">
              <a:solidFill>
                <a:schemeClr val="bg1"/>
              </a:solidFill>
              <a:effectLst/>
              <a:latin typeface="+mn-lt"/>
              <a:ea typeface="Times New Roman" panose="02020603050405020304" pitchFamily="18" charset="0"/>
            </a:rPr>
            <a:t>AI</a:t>
          </a:r>
          <a:endParaRPr lang="ru-RU" sz="2800" kern="1200" dirty="0">
            <a:solidFill>
              <a:schemeClr val="bg1"/>
            </a:solidFill>
            <a:latin typeface="+mn-lt"/>
          </a:endParaRPr>
        </a:p>
      </dsp:txBody>
      <dsp:txXfrm>
        <a:off x="541146" y="2010351"/>
        <a:ext cx="9527612" cy="1096295"/>
      </dsp:txXfrm>
    </dsp:sp>
    <dsp:sp modelId="{C5436495-F8A9-480F-99C8-86C0DD0F6E81}">
      <dsp:nvSpPr>
        <dsp:cNvPr id="0" name=""/>
        <dsp:cNvSpPr/>
      </dsp:nvSpPr>
      <dsp:spPr>
        <a:xfrm>
          <a:off x="0" y="3763322"/>
          <a:ext cx="101314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0947913"/>
              <a:satOff val="-2840"/>
              <a:lumOff val="313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1BC26A-7B11-4DD0-9848-E771EF6FAB87}">
      <dsp:nvSpPr>
        <dsp:cNvPr id="0" name=""/>
        <dsp:cNvSpPr/>
      </dsp:nvSpPr>
      <dsp:spPr>
        <a:xfrm>
          <a:off x="504187" y="3348866"/>
          <a:ext cx="9627306" cy="686642"/>
        </a:xfrm>
        <a:prstGeom prst="roundRect">
          <a:avLst/>
        </a:prstGeom>
        <a:gradFill rotWithShape="0">
          <a:gsLst>
            <a:gs pos="0">
              <a:schemeClr val="accent3">
                <a:hueOff val="10947913"/>
                <a:satOff val="-2840"/>
                <a:lumOff val="313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0947913"/>
                <a:satOff val="-2840"/>
                <a:lumOff val="313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062" tIns="0" rIns="2680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  <a:effectLst/>
              <a:latin typeface="+mn-lt"/>
            </a:rPr>
            <a:t>неограниченный доступ к рынку через цифровые каналы и платформы создает новые рабочие места</a:t>
          </a:r>
          <a:endParaRPr lang="ru-RU" sz="2800" kern="1200" dirty="0">
            <a:solidFill>
              <a:schemeClr val="bg1"/>
            </a:solidFill>
            <a:latin typeface="+mn-lt"/>
          </a:endParaRPr>
        </a:p>
      </dsp:txBody>
      <dsp:txXfrm>
        <a:off x="537706" y="3382385"/>
        <a:ext cx="9560268" cy="619604"/>
      </dsp:txXfrm>
    </dsp:sp>
    <dsp:sp modelId="{298E7CE6-BFFA-4536-B1A0-47055AD09372}">
      <dsp:nvSpPr>
        <dsp:cNvPr id="0" name=""/>
        <dsp:cNvSpPr/>
      </dsp:nvSpPr>
      <dsp:spPr>
        <a:xfrm>
          <a:off x="0" y="5327365"/>
          <a:ext cx="101314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421869"/>
              <a:satOff val="-4260"/>
              <a:lumOff val="4706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812738-B536-4DB5-97AF-E213D17EF524}">
      <dsp:nvSpPr>
        <dsp:cNvPr id="0" name=""/>
        <dsp:cNvSpPr/>
      </dsp:nvSpPr>
      <dsp:spPr>
        <a:xfrm>
          <a:off x="496185" y="4432376"/>
          <a:ext cx="9630771" cy="1188357"/>
        </a:xfrm>
        <a:prstGeom prst="roundRect">
          <a:avLst/>
        </a:prstGeom>
        <a:gradFill rotWithShape="0">
          <a:gsLst>
            <a:gs pos="0">
              <a:schemeClr val="accent3">
                <a:hueOff val="16421869"/>
                <a:satOff val="-4260"/>
                <a:lumOff val="4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69"/>
                <a:satOff val="-4260"/>
                <a:lumOff val="4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062" tIns="0" rIns="2680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  <a:latin typeface="+mn-lt"/>
            </a:rPr>
            <a:t>отсутствие научно обоснованной экономико-математической модели, ведет к лоббированию технократических интересов</a:t>
          </a:r>
        </a:p>
      </dsp:txBody>
      <dsp:txXfrm>
        <a:off x="554196" y="4490387"/>
        <a:ext cx="9514749" cy="1072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CC6CE-A3C8-41D1-8368-D758C30D2FE4}">
      <dsp:nvSpPr>
        <dsp:cNvPr id="0" name=""/>
        <dsp:cNvSpPr/>
      </dsp:nvSpPr>
      <dsp:spPr>
        <a:xfrm>
          <a:off x="1220722" y="298"/>
          <a:ext cx="406666" cy="194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</a:t>
          </a:r>
          <a:endParaRPr lang="ru-RU" sz="800" kern="1200" dirty="0"/>
        </a:p>
      </dsp:txBody>
      <dsp:txXfrm>
        <a:off x="1220722" y="298"/>
        <a:ext cx="406666" cy="194349"/>
      </dsp:txXfrm>
    </dsp:sp>
    <dsp:sp modelId="{446A8C0F-C19A-43F4-8A2F-2F6EA69ABBA8}">
      <dsp:nvSpPr>
        <dsp:cNvPr id="0" name=""/>
        <dsp:cNvSpPr/>
      </dsp:nvSpPr>
      <dsp:spPr>
        <a:xfrm>
          <a:off x="1220722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FD102E-24AD-4D35-A745-FB5F7FE222B9}">
      <dsp:nvSpPr>
        <dsp:cNvPr id="0" name=""/>
        <dsp:cNvSpPr/>
      </dsp:nvSpPr>
      <dsp:spPr>
        <a:xfrm>
          <a:off x="2453132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821093"/>
                <a:satOff val="-213"/>
                <a:lumOff val="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821093"/>
                <a:satOff val="-213"/>
                <a:lumOff val="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2B9F1-635C-48A3-9203-B79094BD69F3}">
      <dsp:nvSpPr>
        <dsp:cNvPr id="0" name=""/>
        <dsp:cNvSpPr/>
      </dsp:nvSpPr>
      <dsp:spPr>
        <a:xfrm>
          <a:off x="3686516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642187"/>
                <a:satOff val="-426"/>
                <a:lumOff val="47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7"/>
                <a:satOff val="-426"/>
                <a:lumOff val="47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7DFB27-F85A-4EA7-9119-099334C8F5F2}">
      <dsp:nvSpPr>
        <dsp:cNvPr id="0" name=""/>
        <dsp:cNvSpPr/>
      </dsp:nvSpPr>
      <dsp:spPr>
        <a:xfrm>
          <a:off x="4918927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2463280"/>
                <a:satOff val="-639"/>
                <a:lumOff val="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2463280"/>
                <a:satOff val="-639"/>
                <a:lumOff val="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39F425-9651-4321-99A8-A85F2A3E9B92}">
      <dsp:nvSpPr>
        <dsp:cNvPr id="0" name=""/>
        <dsp:cNvSpPr/>
      </dsp:nvSpPr>
      <dsp:spPr>
        <a:xfrm>
          <a:off x="6152311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3284374"/>
                <a:satOff val="-852"/>
                <a:lumOff val="94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3284374"/>
                <a:satOff val="-852"/>
                <a:lumOff val="94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E91C69-C3DC-42C0-96F6-B87A39812769}">
      <dsp:nvSpPr>
        <dsp:cNvPr id="0" name=""/>
        <dsp:cNvSpPr/>
      </dsp:nvSpPr>
      <dsp:spPr>
        <a:xfrm>
          <a:off x="7384721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4105467"/>
                <a:satOff val="-1065"/>
                <a:lumOff val="117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4105467"/>
                <a:satOff val="-1065"/>
                <a:lumOff val="117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AABE2B-86C7-4837-A81D-1B50E851135C}">
      <dsp:nvSpPr>
        <dsp:cNvPr id="0" name=""/>
        <dsp:cNvSpPr/>
      </dsp:nvSpPr>
      <dsp:spPr>
        <a:xfrm>
          <a:off x="8618106" y="194648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4926561"/>
                <a:satOff val="-1278"/>
                <a:lumOff val="141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4926561"/>
                <a:satOff val="-1278"/>
                <a:lumOff val="141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E02BBD-AF2B-46DF-8C5B-A61DF8325172}">
      <dsp:nvSpPr>
        <dsp:cNvPr id="0" name=""/>
        <dsp:cNvSpPr/>
      </dsp:nvSpPr>
      <dsp:spPr>
        <a:xfrm>
          <a:off x="1220722" y="357021"/>
          <a:ext cx="8882121" cy="1298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одно из главных препятствий - отсутствие системы общепринятых терминов и понятий. </a:t>
          </a:r>
        </a:p>
      </dsp:txBody>
      <dsp:txXfrm>
        <a:off x="1220722" y="357021"/>
        <a:ext cx="8882121" cy="1298983"/>
      </dsp:txXfrm>
    </dsp:sp>
    <dsp:sp modelId="{31C4B94D-E167-45DC-A8CE-0EB4B94C6D96}">
      <dsp:nvSpPr>
        <dsp:cNvPr id="0" name=""/>
        <dsp:cNvSpPr/>
      </dsp:nvSpPr>
      <dsp:spPr>
        <a:xfrm>
          <a:off x="1220722" y="1910675"/>
          <a:ext cx="1149239" cy="17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</a:t>
          </a:r>
          <a:endParaRPr lang="ru-RU" sz="800" kern="1200" dirty="0"/>
        </a:p>
      </dsp:txBody>
      <dsp:txXfrm>
        <a:off x="1220722" y="1910675"/>
        <a:ext cx="1149239" cy="178559"/>
      </dsp:txXfrm>
    </dsp:sp>
    <dsp:sp modelId="{C6F13E3E-BBDD-4C03-9A0B-66B78015AA27}">
      <dsp:nvSpPr>
        <dsp:cNvPr id="0" name=""/>
        <dsp:cNvSpPr/>
      </dsp:nvSpPr>
      <dsp:spPr>
        <a:xfrm>
          <a:off x="1220722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5747654"/>
                <a:satOff val="-1491"/>
                <a:lumOff val="164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5747654"/>
                <a:satOff val="-1491"/>
                <a:lumOff val="164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6592E1-665D-404B-B8DD-777B79A88B81}">
      <dsp:nvSpPr>
        <dsp:cNvPr id="0" name=""/>
        <dsp:cNvSpPr/>
      </dsp:nvSpPr>
      <dsp:spPr>
        <a:xfrm>
          <a:off x="2453132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6568748"/>
                <a:satOff val="-1704"/>
                <a:lumOff val="188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6568748"/>
                <a:satOff val="-1704"/>
                <a:lumOff val="188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D71F4E-EDC7-4433-BCCD-1B199B4818F2}">
      <dsp:nvSpPr>
        <dsp:cNvPr id="0" name=""/>
        <dsp:cNvSpPr/>
      </dsp:nvSpPr>
      <dsp:spPr>
        <a:xfrm>
          <a:off x="3686516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7389841"/>
                <a:satOff val="-1917"/>
                <a:lumOff val="21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7389841"/>
                <a:satOff val="-1917"/>
                <a:lumOff val="21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9D69CD-2AA1-46BC-A417-0417BE092D56}">
      <dsp:nvSpPr>
        <dsp:cNvPr id="0" name=""/>
        <dsp:cNvSpPr/>
      </dsp:nvSpPr>
      <dsp:spPr>
        <a:xfrm>
          <a:off x="4918927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8210934"/>
                <a:satOff val="-2130"/>
                <a:lumOff val="235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8210934"/>
                <a:satOff val="-2130"/>
                <a:lumOff val="235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26D6DE-0F5A-4CF1-AC6D-E804BCDF4BB9}">
      <dsp:nvSpPr>
        <dsp:cNvPr id="0" name=""/>
        <dsp:cNvSpPr/>
      </dsp:nvSpPr>
      <dsp:spPr>
        <a:xfrm>
          <a:off x="6152311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9032028"/>
                <a:satOff val="-2343"/>
                <a:lumOff val="258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9032028"/>
                <a:satOff val="-2343"/>
                <a:lumOff val="258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8007C6-122E-41CD-B1CE-1B12ADBBF478}">
      <dsp:nvSpPr>
        <dsp:cNvPr id="0" name=""/>
        <dsp:cNvSpPr/>
      </dsp:nvSpPr>
      <dsp:spPr>
        <a:xfrm>
          <a:off x="7384721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9853121"/>
                <a:satOff val="-2556"/>
                <a:lumOff val="2824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9853121"/>
                <a:satOff val="-2556"/>
                <a:lumOff val="2824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1E6EC8-5A04-4DFD-B1DB-291B56357B4D}">
      <dsp:nvSpPr>
        <dsp:cNvPr id="0" name=""/>
        <dsp:cNvSpPr/>
      </dsp:nvSpPr>
      <dsp:spPr>
        <a:xfrm>
          <a:off x="8618106" y="2089234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0674215"/>
                <a:satOff val="-2769"/>
                <a:lumOff val="305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0674215"/>
                <a:satOff val="-2769"/>
                <a:lumOff val="305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BFFD7E-372A-4E1F-868C-FA4CE081BA6B}">
      <dsp:nvSpPr>
        <dsp:cNvPr id="0" name=""/>
        <dsp:cNvSpPr/>
      </dsp:nvSpPr>
      <dsp:spPr>
        <a:xfrm>
          <a:off x="1220722" y="2251607"/>
          <a:ext cx="8882121" cy="1298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210934"/>
              <a:satOff val="-2130"/>
              <a:lumOff val="235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термины произносятся одни и те же, однако многие из них понимаются разными специалистами по-разному, и в общении царит скрытое вавилонское многоязычие. </a:t>
          </a:r>
        </a:p>
      </dsp:txBody>
      <dsp:txXfrm>
        <a:off x="1220722" y="2251607"/>
        <a:ext cx="8882121" cy="1298983"/>
      </dsp:txXfrm>
    </dsp:sp>
    <dsp:sp modelId="{57D2EFA0-A743-4757-803A-5CB28543B90D}">
      <dsp:nvSpPr>
        <dsp:cNvPr id="0" name=""/>
        <dsp:cNvSpPr/>
      </dsp:nvSpPr>
      <dsp:spPr>
        <a:xfrm>
          <a:off x="1220722" y="3805261"/>
          <a:ext cx="738890" cy="20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</a:t>
          </a:r>
          <a:endParaRPr lang="ru-RU" sz="800" kern="1200" dirty="0"/>
        </a:p>
      </dsp:txBody>
      <dsp:txXfrm>
        <a:off x="1220722" y="3805261"/>
        <a:ext cx="738890" cy="203205"/>
      </dsp:txXfrm>
    </dsp:sp>
    <dsp:sp modelId="{E726145F-05B3-46F7-BF0B-3EA5FACA2338}">
      <dsp:nvSpPr>
        <dsp:cNvPr id="0" name=""/>
        <dsp:cNvSpPr/>
      </dsp:nvSpPr>
      <dsp:spPr>
        <a:xfrm>
          <a:off x="1220722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1495308"/>
                <a:satOff val="-2982"/>
                <a:lumOff val="3294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1495308"/>
                <a:satOff val="-2982"/>
                <a:lumOff val="3294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4A36AA-284D-41A0-B3F1-15C839E7CD94}">
      <dsp:nvSpPr>
        <dsp:cNvPr id="0" name=""/>
        <dsp:cNvSpPr/>
      </dsp:nvSpPr>
      <dsp:spPr>
        <a:xfrm>
          <a:off x="2453132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2316402"/>
                <a:satOff val="-3195"/>
                <a:lumOff val="353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2316402"/>
                <a:satOff val="-3195"/>
                <a:lumOff val="353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5126E0-10FB-46CB-8EEB-A4DF653DBDDB}">
      <dsp:nvSpPr>
        <dsp:cNvPr id="0" name=""/>
        <dsp:cNvSpPr/>
      </dsp:nvSpPr>
      <dsp:spPr>
        <a:xfrm>
          <a:off x="3686516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3137495"/>
                <a:satOff val="-3408"/>
                <a:lumOff val="376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3137495"/>
                <a:satOff val="-3408"/>
                <a:lumOff val="376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AD4780-858A-4007-BDE8-CFB07090D2D0}">
      <dsp:nvSpPr>
        <dsp:cNvPr id="0" name=""/>
        <dsp:cNvSpPr/>
      </dsp:nvSpPr>
      <dsp:spPr>
        <a:xfrm>
          <a:off x="4918927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3958589"/>
                <a:satOff val="-3621"/>
                <a:lumOff val="400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3958589"/>
                <a:satOff val="-3621"/>
                <a:lumOff val="400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9AB23C-8B59-4BC4-B4C3-5C13F7F8A7A4}">
      <dsp:nvSpPr>
        <dsp:cNvPr id="0" name=""/>
        <dsp:cNvSpPr/>
      </dsp:nvSpPr>
      <dsp:spPr>
        <a:xfrm>
          <a:off x="6152311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4779682"/>
                <a:satOff val="-3834"/>
                <a:lumOff val="4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4779682"/>
                <a:satOff val="-3834"/>
                <a:lumOff val="4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C31B42-D980-464A-BEC9-15DCD93CF89C}">
      <dsp:nvSpPr>
        <dsp:cNvPr id="0" name=""/>
        <dsp:cNvSpPr/>
      </dsp:nvSpPr>
      <dsp:spPr>
        <a:xfrm>
          <a:off x="7384721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5600775"/>
                <a:satOff val="-4047"/>
                <a:lumOff val="447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5600775"/>
                <a:satOff val="-4047"/>
                <a:lumOff val="447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C3D3F-E37F-460D-9880-F4F92758655B}">
      <dsp:nvSpPr>
        <dsp:cNvPr id="0" name=""/>
        <dsp:cNvSpPr/>
      </dsp:nvSpPr>
      <dsp:spPr>
        <a:xfrm>
          <a:off x="8618106" y="4008467"/>
          <a:ext cx="2051743" cy="162372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16421869"/>
                <a:satOff val="-4260"/>
                <a:lumOff val="4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69"/>
                <a:satOff val="-4260"/>
                <a:lumOff val="4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E0B3A-0AF2-4DBE-989F-519A72B86831}">
      <dsp:nvSpPr>
        <dsp:cNvPr id="0" name=""/>
        <dsp:cNvSpPr/>
      </dsp:nvSpPr>
      <dsp:spPr>
        <a:xfrm>
          <a:off x="1220722" y="4170840"/>
          <a:ext cx="8882121" cy="1298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421869"/>
              <a:satOff val="-4260"/>
              <a:lumOff val="470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порождает взаимонепонимание, заметно снижает результативность дискуссий и усилий коллективной мысли, направленных на проблематику цифровой трансформации.</a:t>
          </a:r>
        </a:p>
      </dsp:txBody>
      <dsp:txXfrm>
        <a:off x="1220722" y="4170840"/>
        <a:ext cx="8882121" cy="1298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26D9B-C73E-420D-98AD-0FC86BF3F5B9}">
      <dsp:nvSpPr>
        <dsp:cNvPr id="0" name=""/>
        <dsp:cNvSpPr/>
      </dsp:nvSpPr>
      <dsp:spPr>
        <a:xfrm>
          <a:off x="0" y="0"/>
          <a:ext cx="4154890" cy="415489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9081E-B4E6-4A51-AAEF-5FE94B7EDC67}">
      <dsp:nvSpPr>
        <dsp:cNvPr id="0" name=""/>
        <dsp:cNvSpPr/>
      </dsp:nvSpPr>
      <dsp:spPr>
        <a:xfrm>
          <a:off x="2077445" y="0"/>
          <a:ext cx="8588803" cy="4154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kern="1200" dirty="0"/>
            <a:t>волоконно-оптические времянки на крышах зданий в городах;</a:t>
          </a:r>
        </a:p>
      </dsp:txBody>
      <dsp:txXfrm>
        <a:off x="2077445" y="0"/>
        <a:ext cx="8588803" cy="882914"/>
      </dsp:txXfrm>
    </dsp:sp>
    <dsp:sp modelId="{F717B706-9615-48FD-ACDD-D79AE352FE64}">
      <dsp:nvSpPr>
        <dsp:cNvPr id="0" name=""/>
        <dsp:cNvSpPr/>
      </dsp:nvSpPr>
      <dsp:spPr>
        <a:xfrm>
          <a:off x="545329" y="882914"/>
          <a:ext cx="3064231" cy="30642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F714C1-477C-4F81-ACA9-34D005CDE02B}">
      <dsp:nvSpPr>
        <dsp:cNvPr id="0" name=""/>
        <dsp:cNvSpPr/>
      </dsp:nvSpPr>
      <dsp:spPr>
        <a:xfrm>
          <a:off x="2077445" y="882914"/>
          <a:ext cx="8588803" cy="30642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неопределенность сетевой архитектуры;</a:t>
          </a:r>
        </a:p>
      </dsp:txBody>
      <dsp:txXfrm>
        <a:off x="2077445" y="882914"/>
        <a:ext cx="8588803" cy="882914"/>
      </dsp:txXfrm>
    </dsp:sp>
    <dsp:sp modelId="{5D1E0F66-8486-49F3-B58E-9DB9404155FF}">
      <dsp:nvSpPr>
        <dsp:cNvPr id="0" name=""/>
        <dsp:cNvSpPr/>
      </dsp:nvSpPr>
      <dsp:spPr>
        <a:xfrm>
          <a:off x="1090658" y="1765828"/>
          <a:ext cx="1973572" cy="19735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BCF365-DB0E-4C4D-95A7-0DA6E57797FF}">
      <dsp:nvSpPr>
        <dsp:cNvPr id="0" name=""/>
        <dsp:cNvSpPr/>
      </dsp:nvSpPr>
      <dsp:spPr>
        <a:xfrm>
          <a:off x="2077445" y="1765828"/>
          <a:ext cx="8588803" cy="19735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стихийность размещения и связности узлов обмена трафиком;</a:t>
          </a:r>
        </a:p>
      </dsp:txBody>
      <dsp:txXfrm>
        <a:off x="2077445" y="1765828"/>
        <a:ext cx="8588803" cy="882914"/>
      </dsp:txXfrm>
    </dsp:sp>
    <dsp:sp modelId="{B31E72A6-6C3D-4910-A5DB-0A631DE37F73}">
      <dsp:nvSpPr>
        <dsp:cNvPr id="0" name=""/>
        <dsp:cNvSpPr/>
      </dsp:nvSpPr>
      <dsp:spPr>
        <a:xfrm>
          <a:off x="1635987" y="2648742"/>
          <a:ext cx="882914" cy="8829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338E33-A332-419C-A8EA-BD39ABF56D7F}">
      <dsp:nvSpPr>
        <dsp:cNvPr id="0" name=""/>
        <dsp:cNvSpPr/>
      </dsp:nvSpPr>
      <dsp:spPr>
        <a:xfrm>
          <a:off x="2077445" y="2648742"/>
          <a:ext cx="8588803" cy="8829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отсутствии единых, общесетевых регламентов создания и функционирования.</a:t>
          </a:r>
        </a:p>
      </dsp:txBody>
      <dsp:txXfrm>
        <a:off x="2077445" y="2648742"/>
        <a:ext cx="8588803" cy="882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04C13-C24A-4678-BD0C-3912E0A5A3FA}">
      <dsp:nvSpPr>
        <dsp:cNvPr id="0" name=""/>
        <dsp:cNvSpPr/>
      </dsp:nvSpPr>
      <dsp:spPr>
        <a:xfrm>
          <a:off x="0" y="2698"/>
          <a:ext cx="10081767" cy="13081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chemeClr val="bg1"/>
              </a:solidFill>
            </a:rPr>
            <a:t>Отсутствие системных исследований по телекоммуникациям.</a:t>
          </a:r>
        </a:p>
      </dsp:txBody>
      <dsp:txXfrm>
        <a:off x="63859" y="66557"/>
        <a:ext cx="9954049" cy="1180438"/>
      </dsp:txXfrm>
    </dsp:sp>
    <dsp:sp modelId="{79CD815B-19F1-4972-BB3B-6BFA2A08516B}">
      <dsp:nvSpPr>
        <dsp:cNvPr id="0" name=""/>
        <dsp:cNvSpPr/>
      </dsp:nvSpPr>
      <dsp:spPr>
        <a:xfrm>
          <a:off x="0" y="1322414"/>
          <a:ext cx="10081767" cy="204099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chemeClr val="bg1"/>
              </a:solidFill>
            </a:rPr>
            <a:t>Операторы связи и поставщики услуг копируют решения, принятые в других странах, без адекватной оценки их положительных и отрицательных сторон.</a:t>
          </a:r>
        </a:p>
      </dsp:txBody>
      <dsp:txXfrm>
        <a:off x="99633" y="1422047"/>
        <a:ext cx="9882501" cy="1841731"/>
      </dsp:txXfrm>
    </dsp:sp>
    <dsp:sp modelId="{74C1B6DC-CF2D-41C0-8653-0632F67A2985}">
      <dsp:nvSpPr>
        <dsp:cNvPr id="0" name=""/>
        <dsp:cNvSpPr/>
      </dsp:nvSpPr>
      <dsp:spPr>
        <a:xfrm>
          <a:off x="0" y="3374971"/>
          <a:ext cx="10081767" cy="2040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chemeClr val="bg1"/>
              </a:solidFill>
            </a:rPr>
            <a:t>Не учитывается приемлемость иностранных решений для различных групп пользователей, прежде всего сетей специального назначения.</a:t>
          </a:r>
        </a:p>
      </dsp:txBody>
      <dsp:txXfrm>
        <a:off x="99633" y="3474604"/>
        <a:ext cx="9882501" cy="18417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02EC0-7B9E-4460-A390-52233E1FC34D}">
      <dsp:nvSpPr>
        <dsp:cNvPr id="0" name=""/>
        <dsp:cNvSpPr/>
      </dsp:nvSpPr>
      <dsp:spPr>
        <a:xfrm rot="5400000">
          <a:off x="-267450" y="496332"/>
          <a:ext cx="1783002" cy="124810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 </a:t>
          </a:r>
        </a:p>
      </dsp:txBody>
      <dsp:txXfrm rot="-5400000">
        <a:off x="1" y="852933"/>
        <a:ext cx="1248101" cy="534901"/>
      </dsp:txXfrm>
    </dsp:sp>
    <dsp:sp modelId="{803A4A57-700B-46CE-AD86-0F7B9CEF0FE6}">
      <dsp:nvSpPr>
        <dsp:cNvPr id="0" name=""/>
        <dsp:cNvSpPr/>
      </dsp:nvSpPr>
      <dsp:spPr>
        <a:xfrm rot="5400000">
          <a:off x="4939708" y="-3688938"/>
          <a:ext cx="1611986" cy="8995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kern="1200" dirty="0"/>
            <a:t>создание механизма стимулирования инвестиционной активности бизнеса на проведение поисковых и прикладных исследований по формированию исследовательских компетенций и технологических заделов;</a:t>
          </a:r>
        </a:p>
      </dsp:txBody>
      <dsp:txXfrm rot="-5400000">
        <a:off x="1248101" y="81360"/>
        <a:ext cx="8916510" cy="1454604"/>
      </dsp:txXfrm>
    </dsp:sp>
    <dsp:sp modelId="{AD7ED02C-AFBB-4CB4-8EDD-48846D4CDCEB}">
      <dsp:nvSpPr>
        <dsp:cNvPr id="0" name=""/>
        <dsp:cNvSpPr/>
      </dsp:nvSpPr>
      <dsp:spPr>
        <a:xfrm rot="5400000">
          <a:off x="-267450" y="2096158"/>
          <a:ext cx="1783002" cy="124810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 </a:t>
          </a:r>
        </a:p>
      </dsp:txBody>
      <dsp:txXfrm rot="-5400000">
        <a:off x="1" y="2452759"/>
        <a:ext cx="1248101" cy="534901"/>
      </dsp:txXfrm>
    </dsp:sp>
    <dsp:sp modelId="{2E6F2D2A-E9B5-48A1-8E0D-A9DC8E75BAFF}">
      <dsp:nvSpPr>
        <dsp:cNvPr id="0" name=""/>
        <dsp:cNvSpPr/>
      </dsp:nvSpPr>
      <dsp:spPr>
        <a:xfrm rot="5400000">
          <a:off x="5166226" y="-1890772"/>
          <a:ext cx="1158951" cy="8995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kern="1200" dirty="0"/>
            <a:t>создание системы мотивации бизнеса на создание рабочих мест и обучение своих сотрудников и других граждан базовым компетенциям цифровой экономики;</a:t>
          </a:r>
        </a:p>
      </dsp:txBody>
      <dsp:txXfrm rot="-5400000">
        <a:off x="1248102" y="2083927"/>
        <a:ext cx="8938626" cy="1045801"/>
      </dsp:txXfrm>
    </dsp:sp>
    <dsp:sp modelId="{BCFACA6E-012C-4D8C-A779-6A1B42809B06}">
      <dsp:nvSpPr>
        <dsp:cNvPr id="0" name=""/>
        <dsp:cNvSpPr/>
      </dsp:nvSpPr>
      <dsp:spPr>
        <a:xfrm rot="5400000">
          <a:off x="-267450" y="3695984"/>
          <a:ext cx="1783002" cy="124810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 </a:t>
          </a:r>
        </a:p>
      </dsp:txBody>
      <dsp:txXfrm rot="-5400000">
        <a:off x="1" y="4052585"/>
        <a:ext cx="1248101" cy="534901"/>
      </dsp:txXfrm>
    </dsp:sp>
    <dsp:sp modelId="{AB6B8820-179A-4B85-9186-C3D7E794E52F}">
      <dsp:nvSpPr>
        <dsp:cNvPr id="0" name=""/>
        <dsp:cNvSpPr/>
      </dsp:nvSpPr>
      <dsp:spPr>
        <a:xfrm rot="5400000">
          <a:off x="5182643" y="-403956"/>
          <a:ext cx="1126118" cy="8995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kern="1200" dirty="0"/>
            <a:t>формирование новых компетенций и опережающей подготовки кадров для развития цифровой экономики.</a:t>
          </a:r>
        </a:p>
      </dsp:txBody>
      <dsp:txXfrm rot="-5400000">
        <a:off x="1248102" y="3585558"/>
        <a:ext cx="8940228" cy="10161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CF916-7581-4F8F-A24B-F1004649758A}">
      <dsp:nvSpPr>
        <dsp:cNvPr id="0" name=""/>
        <dsp:cNvSpPr/>
      </dsp:nvSpPr>
      <dsp:spPr>
        <a:xfrm>
          <a:off x="579315" y="98741"/>
          <a:ext cx="5010685" cy="25668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chemeClr val="bg1"/>
              </a:solidFill>
            </a:rPr>
            <a:t>Осуществление гармонизации и при возможности унификации понятийного аппарата</a:t>
          </a:r>
        </a:p>
      </dsp:txBody>
      <dsp:txXfrm>
        <a:off x="579315" y="98741"/>
        <a:ext cx="5010685" cy="2566839"/>
      </dsp:txXfrm>
    </dsp:sp>
    <dsp:sp modelId="{4337F7C3-A575-4E65-9F2A-8280B00184F9}">
      <dsp:nvSpPr>
        <dsp:cNvPr id="0" name=""/>
        <dsp:cNvSpPr/>
      </dsp:nvSpPr>
      <dsp:spPr>
        <a:xfrm>
          <a:off x="5920695" y="98741"/>
          <a:ext cx="4858642" cy="2566839"/>
        </a:xfrm>
        <a:prstGeom prst="rect">
          <a:avLst/>
        </a:prstGeom>
        <a:gradFill rotWithShape="0">
          <a:gsLst>
            <a:gs pos="0">
              <a:schemeClr val="accent3">
                <a:hueOff val="5473956"/>
                <a:satOff val="-1420"/>
                <a:lumOff val="156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5473956"/>
                <a:satOff val="-1420"/>
                <a:lumOff val="156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chemeClr val="bg1"/>
              </a:solidFill>
            </a:rPr>
            <a:t>Адаптация регулирования и регулятора к меняющимся условиям, к новым требованиям и возможностям</a:t>
          </a:r>
        </a:p>
      </dsp:txBody>
      <dsp:txXfrm>
        <a:off x="5920695" y="98741"/>
        <a:ext cx="4858642" cy="2566839"/>
      </dsp:txXfrm>
    </dsp:sp>
    <dsp:sp modelId="{330F52AC-5451-4264-8D71-356EE4BAB113}">
      <dsp:nvSpPr>
        <dsp:cNvPr id="0" name=""/>
        <dsp:cNvSpPr/>
      </dsp:nvSpPr>
      <dsp:spPr>
        <a:xfrm>
          <a:off x="579315" y="2889093"/>
          <a:ext cx="5010685" cy="2566839"/>
        </a:xfrm>
        <a:prstGeom prst="rect">
          <a:avLst/>
        </a:prstGeom>
        <a:gradFill rotWithShape="0">
          <a:gsLst>
            <a:gs pos="0">
              <a:schemeClr val="accent3">
                <a:hueOff val="10947913"/>
                <a:satOff val="-2840"/>
                <a:lumOff val="313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0947913"/>
                <a:satOff val="-2840"/>
                <a:lumOff val="313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chemeClr val="bg1"/>
              </a:solidFill>
            </a:rPr>
            <a:t>Прекращение практики принятия НПА, исполнение которых невозможно из-за отсутствия грамотных технологических решений</a:t>
          </a:r>
        </a:p>
      </dsp:txBody>
      <dsp:txXfrm>
        <a:off x="579315" y="2889093"/>
        <a:ext cx="5010685" cy="2566839"/>
      </dsp:txXfrm>
    </dsp:sp>
    <dsp:sp modelId="{C50BD2D9-A01C-452C-97C6-1D6F10A9486D}">
      <dsp:nvSpPr>
        <dsp:cNvPr id="0" name=""/>
        <dsp:cNvSpPr/>
      </dsp:nvSpPr>
      <dsp:spPr>
        <a:xfrm>
          <a:off x="5920695" y="2889093"/>
          <a:ext cx="4858642" cy="2566839"/>
        </a:xfrm>
        <a:prstGeom prst="rect">
          <a:avLst/>
        </a:prstGeom>
        <a:gradFill rotWithShape="0">
          <a:gsLst>
            <a:gs pos="0">
              <a:schemeClr val="accent3">
                <a:hueOff val="16421869"/>
                <a:satOff val="-4260"/>
                <a:lumOff val="4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69"/>
                <a:satOff val="-4260"/>
                <a:lumOff val="4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chemeClr val="bg1"/>
              </a:solidFill>
            </a:rPr>
            <a:t>Формирование системы регулятивных «песочниц»</a:t>
          </a:r>
        </a:p>
      </dsp:txBody>
      <dsp:txXfrm>
        <a:off x="5920695" y="2889093"/>
        <a:ext cx="4858642" cy="256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B0CB8-880A-4F0E-B8B5-F96827FF3EBE}" type="datetimeFigureOut">
              <a:rPr lang="ru-RU" smtClean="0"/>
              <a:t>30.11.2017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86362"/>
            <a:ext cx="545084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9412-3F1B-4681-BB2C-E4ACD81EA4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21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544" indent="-2859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914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480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9046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612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4177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743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9309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C4A2A-71BF-4FF4-9390-736A77AA0C5F}" type="slidenum">
              <a:rPr lang="ru-RU" altLang="ru-RU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7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544" indent="-2859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914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480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9046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612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4177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743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9309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17913F-F942-4B61-BA97-AC6CD19EFF05}" type="slidenum">
              <a:rPr lang="ru-RU" altLang="ru-RU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3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544" indent="-2859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914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480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9046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612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4177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743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9309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1A2B21-2CFD-4BD2-9358-37818E4095F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634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544" indent="-2859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914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480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9046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612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4177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743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9309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1A2B21-2CFD-4BD2-9358-37818E4095F7}" type="slidenum">
              <a:rPr lang="ru-RU" altLang="ru-RU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ru-RU" alt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0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5EA8-8039-4ADD-BECD-6E863D295135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042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544" indent="-2859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914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480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9046" indent="-2287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612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4177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743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9309" indent="-2287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BC77F8-5CF2-4F21-AFBD-8C62CFD7D1B2}" type="slidenum">
              <a:rPr lang="ru-RU" altLang="ru-RU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4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26258" y="10252864"/>
            <a:ext cx="2925777" cy="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3" tIns="45757" rIns="91513" bIns="4575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2E8B9B-29B8-405A-B4B6-77E1667461AB}" type="slidenum">
              <a:rPr lang="ru-RU" altLang="ru-RU">
                <a:solidFill>
                  <a:srgbClr val="000000"/>
                </a:solidFill>
                <a:latin typeface="Tahom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ru-RU" altLang="ru-RU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0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705881E-0C04-4A5F-8182-5013275D1330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3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7A55-719F-4ED6-ACC5-84756FD25F2A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4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1ED-BE9A-4B89-8D12-3B38E562CFC0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28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0716-2ED9-4D94-9A9A-AD816D32D9E9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15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21E-A9D7-41CC-8660-A995DC487561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49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41AD-6750-43AC-9376-85FF85EC998D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21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44CC-A8F2-4F53-BE8B-0DC8D3C6A104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8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D5A5-8EBC-48F5-B1E8-EA839A1DC1DD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07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670B-2D7A-47E8-96FC-9DED77A33DAE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58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1275-2618-490A-BAAF-9D9F6915F29D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796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682A-CA78-458B-BEF1-AEBD3227CAC3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625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3BB-04CC-4C7D-B24F-1A188189A7F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61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D260-AF60-4548-BCBE-BA5B1187417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646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74C-27A6-47CF-8AE6-026CEC9E15BD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205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B145-7062-4599-AB2A-A103D98E85DE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9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7A50-CE6B-4341-913B-BBAA3F6AB084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69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7D0-7717-48A6-887F-4DC0AEC2A85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5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EBA5-5EE7-4B28-9934-E29FB20987E5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7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4219" y="2037785"/>
            <a:ext cx="10279544" cy="202414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регулирования инфокоммуникаций для развития цифровой экономики в Казахстане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3673" y="31679"/>
            <a:ext cx="9910090" cy="173247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900" b="1" dirty="0">
                <a:solidFill>
                  <a:srgbClr val="0229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Расширенное заседание Президиума Международной академии информатизации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0229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24 ноября 2017</a:t>
            </a:r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2273129" y="4643214"/>
            <a:ext cx="982808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Малишевский Евгений Витальевич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академик Международной академии информатизации и Международной академии связи</a:t>
            </a:r>
          </a:p>
        </p:txBody>
      </p:sp>
    </p:spTree>
    <p:extLst>
      <p:ext uri="{BB962C8B-B14F-4D97-AF65-F5344CB8AC3E}">
        <p14:creationId xmlns:p14="http://schemas.microsoft.com/office/powerpoint/2010/main" val="217316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005"/>
            <a:ext cx="9291782" cy="9781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Аспекты стандартизации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875488" y="1124849"/>
            <a:ext cx="10450826" cy="5397304"/>
          </a:xfrm>
        </p:spPr>
        <p:txBody>
          <a:bodyPr>
            <a:noAutofit/>
          </a:bodyPr>
          <a:lstStyle/>
          <a:p>
            <a:pPr marL="622300" indent="-6223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3600" dirty="0"/>
              <a:t>практика применения международных стандартов и стандартов других стран в качестве национальных;</a:t>
            </a:r>
          </a:p>
          <a:p>
            <a:pPr marL="622300" indent="-6223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3600" dirty="0"/>
              <a:t>вопрос о том, что это будут за стандарты, и какую пользу они принесут;</a:t>
            </a:r>
          </a:p>
          <a:p>
            <a:pPr marL="622300" indent="-6223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3600" dirty="0"/>
              <a:t>не дорожные карты (какой смысл устанавливать сроки без базы для разработки), не сервисы (для которых также нужна унификация, которую дают именно стандарты), а именно стандарты, для которых далее делать модели применения</a:t>
            </a:r>
            <a:r>
              <a:rPr lang="en-US" sz="3600" dirty="0"/>
              <a:t>.</a:t>
            </a:r>
            <a:endParaRPr lang="ru-RU" sz="36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AC65C86-E95B-4385-8832-A9E131F2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4682" y="6040292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10</a:t>
            </a:fld>
            <a:endParaRPr lang="ru-RU" altLang="ru-RU" sz="1800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18D8588-7C61-40EE-929B-8249C45EC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846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9C229C2-540E-41EC-B63E-6D2BC98B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616" y="163370"/>
            <a:ext cx="9364322" cy="138236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Стимулирование развития цифровой экономики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CAF7FF-2F20-44B2-8D4D-32FB806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919" y="6040291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11</a:t>
            </a:fld>
            <a:endParaRPr lang="ru-RU" altLang="ru-RU" sz="1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A77CB23-B7C9-4A98-AB5F-792323ED7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6FC71DA-4F2B-4EB1-9416-D4CF2057D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843420"/>
              </p:ext>
            </p:extLst>
          </p:nvPr>
        </p:nvGraphicFramePr>
        <p:xfrm>
          <a:off x="1150616" y="1603764"/>
          <a:ext cx="10243303" cy="5214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264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31CDEAF-CC99-4530-ADA0-C8BECE29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436" y="49703"/>
            <a:ext cx="9282546" cy="1271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</a:t>
            </a:r>
            <a:b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регулирования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A1FCF53-06E8-430D-B8BF-7591F1BFB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02953" y="2594091"/>
            <a:ext cx="9905999" cy="4401472"/>
          </a:xfrm>
        </p:spPr>
        <p:txBody>
          <a:bodyPr>
            <a:normAutofit/>
          </a:bodyPr>
          <a:lstStyle/>
          <a:p>
            <a:r>
              <a:rPr lang="ru-RU" dirty="0"/>
              <a:t>».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2B8A126-F574-4F25-AAB5-B37C89B0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2613" y="6040291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12</a:t>
            </a:fld>
            <a:endParaRPr lang="ru-RU" altLang="ru-RU" sz="1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88C0F84-BEAF-4C0A-A959-6F7DC5BEC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EB25DF6-95D7-497A-BE94-3D800F0481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6732606"/>
              </p:ext>
            </p:extLst>
          </p:nvPr>
        </p:nvGraphicFramePr>
        <p:xfrm>
          <a:off x="611758" y="1215957"/>
          <a:ext cx="11261542" cy="5564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2508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61E4D2-C286-496E-A3C5-20C3D1C87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7" b="98750" l="9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58373" y="1478604"/>
            <a:ext cx="6461639" cy="2598211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382" y="50128"/>
            <a:ext cx="9227128" cy="1146374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179088" y="4134763"/>
            <a:ext cx="5854613" cy="2530413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Phone: 	8-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-390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+7-777-244-80-40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	em@ntark.kz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62F6018-E096-438A-8F51-C6AD51E6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918" y="6040293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13</a:t>
            </a:fld>
            <a:endParaRPr lang="ru-RU" altLang="ru-RU" sz="18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D809CB9-DC2A-4995-9EEA-08758E0851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865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F4DFD1C-BE40-425C-ABBC-D05CAF872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DB2B9B-9999-48EE-894F-12C2A3E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234" y="0"/>
            <a:ext cx="9279524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Тренды цифровой экономики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F516D4C-B1D3-4266-83A7-2BD1E3243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47864"/>
            <a:ext cx="10385865" cy="5573949"/>
          </a:xfrm>
        </p:spPr>
        <p:txBody>
          <a:bodyPr>
            <a:normAutofit fontScale="92500"/>
          </a:bodyPr>
          <a:lstStyle/>
          <a:p>
            <a:pPr marL="0" indent="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/>
              <a:t>Среди технологий будущего, которые уже меняют или изменят нашу жизнь и деловой ландшафт на ближайшие годы, называют следующие: </a:t>
            </a:r>
          </a:p>
          <a:p>
            <a:pPr marL="71913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Искусственный интеллект и развитие робототехники (AI); </a:t>
            </a:r>
          </a:p>
          <a:p>
            <a:pPr marL="71913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Облачные технологии и сервисы (</a:t>
            </a:r>
            <a:r>
              <a:rPr lang="ru-RU" sz="3200" dirty="0" err="1"/>
              <a:t>Cloud</a:t>
            </a:r>
            <a:r>
              <a:rPr lang="ru-RU" sz="3200" dirty="0"/>
              <a:t>); </a:t>
            </a:r>
          </a:p>
          <a:p>
            <a:pPr marL="71913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Большие данные (Big Data); </a:t>
            </a:r>
          </a:p>
          <a:p>
            <a:pPr marL="71913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Интернет вещей (IoT);</a:t>
            </a:r>
          </a:p>
          <a:p>
            <a:pPr marL="71913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Технологии дополненной реальности (</a:t>
            </a:r>
            <a:r>
              <a:rPr lang="ru-RU" sz="3200" dirty="0" err="1"/>
              <a:t>Augmented</a:t>
            </a:r>
            <a:r>
              <a:rPr lang="ru-RU" sz="3200" dirty="0"/>
              <a:t> </a:t>
            </a:r>
            <a:r>
              <a:rPr lang="ru-RU" sz="3200" dirty="0" err="1"/>
              <a:t>Reality</a:t>
            </a:r>
            <a:r>
              <a:rPr lang="ru-RU" sz="3200" dirty="0"/>
              <a:t>).</a:t>
            </a:r>
          </a:p>
          <a:p>
            <a:pPr marL="0" indent="447675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3200" dirty="0"/>
              <a:t>ИКТ превратились в один из основных инструментов социально-экономического развития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A8F5F5-F096-4DF0-8688-1FEA1A7D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5005" y="6048645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661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8422A5C-830E-4412-92CD-C5472C2B5F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1A6D966A-5B56-40FB-BA05-DBA4FB6B8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956" y="0"/>
            <a:ext cx="9376801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и вызовы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4669C6-A491-4B44-9CDA-EE28C7AE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5004" y="6048645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9A74D19-A079-444D-800F-55765861A5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236571"/>
              </p:ext>
            </p:extLst>
          </p:nvPr>
        </p:nvGraphicFramePr>
        <p:xfrm>
          <a:off x="838609" y="1040679"/>
          <a:ext cx="10131494" cy="581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8157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B212BC7-2A60-44E5-AFCB-AD99D329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019" y="12145"/>
            <a:ext cx="9347200" cy="12255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Текущая </a:t>
            </a:r>
            <a:b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институциональная ситуация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0B30E8-2511-43A4-A3C7-76540303E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019" y="1313232"/>
            <a:ext cx="10218829" cy="5379398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b="1" i="1" dirty="0">
                <a:solidFill>
                  <a:srgbClr val="FFFF00"/>
                </a:solidFill>
              </a:rPr>
              <a:t>Реальное содержание базовых терминов закона «О связи» радикально изменилось, однако до настоящего времени это не нашло своего отражения в правовой базе, в организации и механизмах регулирования развития отрасли. </a:t>
            </a:r>
          </a:p>
          <a:p>
            <a:pPr marL="0" indent="45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b="1" i="1" dirty="0">
                <a:solidFill>
                  <a:srgbClr val="FFFF00"/>
                </a:solidFill>
              </a:rPr>
              <a:t>Регулирование осуществляется путем внесения несистемных дополнений в законы и подзаконные акты, рассчитанные на традиционные сети и услуги связи.</a:t>
            </a:r>
          </a:p>
          <a:p>
            <a:pPr marL="0" indent="45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b="1" i="1" dirty="0">
                <a:solidFill>
                  <a:srgbClr val="FFFF00"/>
                </a:solidFill>
              </a:rPr>
              <a:t>Выпускаются все новые невразумительные, не просчитанные, а то и невыполнимые директивные акты, вводящие ограничения, запреты и экономически не оправданные расходы для бизнеса операторов.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75BAC4-8F53-435B-8521-D47ED5B7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849" y="6040292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4</a:t>
            </a:fld>
            <a:endParaRPr lang="ru-RU" altLang="ru-RU" sz="1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496702C-C566-4EDF-A130-A60801DBA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452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59FEB3C-3BE3-4DA2-A2FB-CC415FB40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964" y="2471"/>
            <a:ext cx="9291781" cy="12906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терминологии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4705EDB-9B8A-4BB1-A161-6F5446AA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852" y="6031056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5</a:t>
            </a:fld>
            <a:endParaRPr lang="ru-RU" altLang="ru-RU" sz="1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45F9523-B8C0-46B3-84C7-E3439064A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73A7FB63-EEDB-47D9-8E34-36D0D750CB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5899183"/>
              </p:ext>
            </p:extLst>
          </p:nvPr>
        </p:nvGraphicFramePr>
        <p:xfrm>
          <a:off x="272369" y="1108773"/>
          <a:ext cx="11890572" cy="5632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44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FB85F2-B90A-4035-9BCE-6CC2D25A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964" y="20772"/>
            <a:ext cx="9254836" cy="9873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Цифровая трансформация экономики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E7D4B8-33F3-4009-B2A8-0BD2F329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008112"/>
            <a:ext cx="10535815" cy="5733155"/>
          </a:xfrm>
        </p:spPr>
        <p:txBody>
          <a:bodyPr>
            <a:normAutofit lnSpcReduction="10000"/>
          </a:bodyPr>
          <a:lstStyle/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dirty="0"/>
              <a:t>Важно определится с отличием терминов </a:t>
            </a:r>
            <a:r>
              <a:rPr lang="ru-RU" sz="2800" dirty="0" err="1"/>
              <a:t>Digitization</a:t>
            </a:r>
            <a:r>
              <a:rPr lang="ru-RU" sz="2800" dirty="0"/>
              <a:t> и </a:t>
            </a:r>
            <a:r>
              <a:rPr lang="ru-RU" sz="2800" dirty="0" err="1"/>
              <a:t>Digitalization</a:t>
            </a:r>
            <a:r>
              <a:rPr lang="ru-RU" sz="2800" dirty="0"/>
              <a:t>, используемых внутри понятия цифровая трансформация, поскольку большинство инициатив по форсированию цифровой трансформации экономики направлено на </a:t>
            </a:r>
            <a:r>
              <a:rPr lang="ru-RU" sz="2800" dirty="0" err="1"/>
              <a:t>digitization</a:t>
            </a:r>
            <a:r>
              <a:rPr lang="ru-RU" sz="2800" dirty="0"/>
              <a:t> процессов цифровой трансформации экономики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dirty="0" err="1"/>
              <a:t>Digitization</a:t>
            </a:r>
            <a:r>
              <a:rPr lang="ru-RU" sz="2800" dirty="0"/>
              <a:t> (оцифровка) – это перевод информации с физических носителей на цифровые, который позволяет усовершенствовать существующие бизнес-процессы, добавив в них информацию в цифровом формате. 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dirty="0" err="1"/>
              <a:t>Digitalization</a:t>
            </a:r>
            <a:r>
              <a:rPr lang="ru-RU" sz="2800" dirty="0"/>
              <a:t> (цифровизация) – это изначально создание нового инновационного продукта в цифровой форме, с новым функционалом и потребительскими свойствами.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543477-9051-4792-BBDF-1504C62D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849" y="6040291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5F6C-6719-4710-AD46-3715A800837F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D253B48-FBC7-436A-B495-908C5B4C5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489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B57F120-0EFC-4585-B38B-9EF2702BE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22E6E9D-686D-41D0-B836-E8B7747E3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596" y="179567"/>
            <a:ext cx="932816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Индикатор - доля пользователей сети Интернет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3DA9824-6C43-461D-86AC-79AC7B59D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77" y="1367246"/>
            <a:ext cx="10505872" cy="5311187"/>
          </a:xfrm>
        </p:spPr>
        <p:txBody>
          <a:bodyPr>
            <a:normAutofit fontScale="92500" lnSpcReduction="20000"/>
          </a:bodyPr>
          <a:lstStyle/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3200" b="1" u="sng" dirty="0">
                <a:solidFill>
                  <a:srgbClr val="FFFF00"/>
                </a:solidFill>
              </a:rPr>
              <a:t>пользователь Интернета </a:t>
            </a:r>
            <a:r>
              <a:rPr lang="ru-RU" sz="3200" b="1" dirty="0">
                <a:solidFill>
                  <a:srgbClr val="FFFF00"/>
                </a:solidFill>
              </a:rPr>
              <a:t>- лицо, которое подключался к сети Интернет хотя бы 1 раз за отчетный период посредством любых устройств, включая компьютер, мобильный телефон, и т.д. и в любом месте (на работе, дома, в общественных местах);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3200" b="1" u="sng" dirty="0">
                <a:solidFill>
                  <a:srgbClr val="FFFF00"/>
                </a:solidFill>
              </a:rPr>
              <a:t>отчетный период </a:t>
            </a:r>
            <a:r>
              <a:rPr lang="ru-RU" sz="3200" b="1" dirty="0">
                <a:solidFill>
                  <a:srgbClr val="FFFF00"/>
                </a:solidFill>
              </a:rPr>
              <a:t>- 1 год, а в странах с развитой экономикой частота использования сети Интернет определяется в среднем ежедневно и регулярно, то данный показатель не может отражать реальную ситуацию;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FFFF00"/>
                </a:solidFill>
              </a:rPr>
              <a:t>необходимо изменение самого понятия «пользователь Интернет», поскольку в эту категорию теперь попадают не только люди, но и подключенные устройства IoT.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1FF179-03D2-4C15-932D-AB700D45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5549" y="6038920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07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43291E9-279C-48E1-B2AC-291E16AE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964" y="30620"/>
            <a:ext cx="9382794" cy="12717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риска </a:t>
            </a:r>
            <a:b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инфраструктуры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B7A8022-7960-4DD2-82BB-ABF02428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851" y="6031055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8</a:t>
            </a:fld>
            <a:endParaRPr lang="ru-RU" altLang="ru-RU" sz="1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719E802-EE79-43A4-9221-62F86587C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1AEA19D-4AAA-4BCF-BCA1-4603457C0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65051"/>
              </p:ext>
            </p:extLst>
          </p:nvPr>
        </p:nvGraphicFramePr>
        <p:xfrm>
          <a:off x="725603" y="1285317"/>
          <a:ext cx="10666248" cy="4154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Объект 6">
            <a:extLst>
              <a:ext uri="{FF2B5EF4-FFF2-40B4-BE49-F238E27FC236}">
                <a16:creationId xmlns:a16="http://schemas.microsoft.com/office/drawing/2014/main" id="{464A1BA5-9B57-432F-A837-36C9699EA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506" y="5491451"/>
            <a:ext cx="9977369" cy="13470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700" b="1" i="1" dirty="0"/>
              <a:t>Отсюда растущие системные риски и угрозы, связанные с неопределенностью связности, надежности, безопасности и устойчивости.</a:t>
            </a:r>
          </a:p>
        </p:txBody>
      </p:sp>
    </p:spTree>
    <p:extLst>
      <p:ext uri="{BB962C8B-B14F-4D97-AF65-F5344CB8AC3E}">
        <p14:creationId xmlns:p14="http://schemas.microsoft.com/office/powerpoint/2010/main" val="20888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15CE25C-A1DD-4AF9-A705-99EB5132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256" y="20765"/>
            <a:ext cx="9301738" cy="98734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531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Системные риски регулирования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9E2817C-8455-4779-AA7B-0F0489D5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918" y="6031054"/>
            <a:ext cx="771089" cy="365125"/>
          </a:xfrm>
        </p:spPr>
        <p:txBody>
          <a:bodyPr/>
          <a:lstStyle/>
          <a:p>
            <a:fld id="{43A05F6C-6719-4710-AD46-3715A800837F}" type="slidenum">
              <a:rPr lang="ru-RU" altLang="ru-RU" sz="1800" smtClean="0"/>
              <a:pPr/>
              <a:t>9</a:t>
            </a:fld>
            <a:endParaRPr lang="ru-RU" altLang="ru-RU" sz="1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8A24C54-0588-4EAA-9768-84CF5AD73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58" y="0"/>
            <a:ext cx="1027624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475EF79C-A927-454E-A7C6-E1CD6CC5D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935572"/>
              </p:ext>
            </p:extLst>
          </p:nvPr>
        </p:nvGraphicFramePr>
        <p:xfrm>
          <a:off x="1253786" y="1186594"/>
          <a:ext cx="100817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9359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1_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772</TotalTime>
  <Words>785</Words>
  <Application>Microsoft Office PowerPoint</Application>
  <PresentationFormat>Широкоэкранный</PresentationFormat>
  <Paragraphs>87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Trebuchet MS</vt:lpstr>
      <vt:lpstr>Tw Cen MT</vt:lpstr>
      <vt:lpstr>Wingdings</vt:lpstr>
      <vt:lpstr>Контур</vt:lpstr>
      <vt:lpstr>1_Контур</vt:lpstr>
      <vt:lpstr>Совершенствование регулирования инфокоммуникаций для развития цифровой экономики в Казахстане</vt:lpstr>
      <vt:lpstr>Тренды цифровой экономики</vt:lpstr>
      <vt:lpstr>Возможности и вызовы</vt:lpstr>
      <vt:lpstr>Текущая  институциональная ситуация</vt:lpstr>
      <vt:lpstr>Проблемы терминологии</vt:lpstr>
      <vt:lpstr>Цифровая трансформация экономики</vt:lpstr>
      <vt:lpstr>Целевой Индикатор - доля пользователей сети Интернет</vt:lpstr>
      <vt:lpstr>Факторы риска  развития инфраструктуры</vt:lpstr>
      <vt:lpstr>Системные риски регулирования</vt:lpstr>
      <vt:lpstr>Аспекты стандартизации</vt:lpstr>
      <vt:lpstr>Стимулирование развития цифровой экономики</vt:lpstr>
      <vt:lpstr>Совершенствование  регулирования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Институциональное обеспечение использования технологий  IoT и Big Data в Казахстане</dc:title>
  <dc:creator>Мария Малишевская</dc:creator>
  <cp:lastModifiedBy>МАИН АА</cp:lastModifiedBy>
  <cp:revision>54</cp:revision>
  <cp:lastPrinted>2017-11-28T08:48:45Z</cp:lastPrinted>
  <dcterms:created xsi:type="dcterms:W3CDTF">2017-10-04T12:34:37Z</dcterms:created>
  <dcterms:modified xsi:type="dcterms:W3CDTF">2017-11-30T09:09:28Z</dcterms:modified>
</cp:coreProperties>
</file>