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305" r:id="rId4"/>
    <p:sldId id="274" r:id="rId5"/>
    <p:sldId id="295" r:id="rId6"/>
    <p:sldId id="301" r:id="rId7"/>
    <p:sldId id="276" r:id="rId8"/>
    <p:sldId id="278" r:id="rId9"/>
    <p:sldId id="282" r:id="rId10"/>
    <p:sldId id="281" r:id="rId11"/>
    <p:sldId id="279" r:id="rId12"/>
    <p:sldId id="283" r:id="rId13"/>
    <p:sldId id="284" r:id="rId14"/>
    <p:sldId id="285" r:id="rId15"/>
    <p:sldId id="286" r:id="rId16"/>
    <p:sldId id="287" r:id="rId17"/>
    <p:sldId id="275" r:id="rId18"/>
    <p:sldId id="302" r:id="rId19"/>
    <p:sldId id="288" r:id="rId20"/>
    <p:sldId id="303" r:id="rId21"/>
    <p:sldId id="289" r:id="rId22"/>
    <p:sldId id="290" r:id="rId23"/>
    <p:sldId id="291" r:id="rId24"/>
    <p:sldId id="293" r:id="rId25"/>
    <p:sldId id="304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80909" autoAdjust="0"/>
  </p:normalViewPr>
  <p:slideViewPr>
    <p:cSldViewPr snapToGrid="0" snapToObjects="1">
      <p:cViewPr varScale="1">
        <p:scale>
          <a:sx n="76" d="100"/>
          <a:sy n="76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b="1" dirty="0">
                <a:solidFill>
                  <a:schemeClr val="tx1"/>
                </a:solidFill>
              </a:rPr>
              <a:t>Распределение</a:t>
            </a:r>
            <a:r>
              <a:rPr lang="kk-KZ" b="1" baseline="0" dirty="0">
                <a:solidFill>
                  <a:schemeClr val="tx1"/>
                </a:solidFill>
              </a:rPr>
              <a:t> членов МАИН по возрасту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6331640346794"/>
          <c:y val="2.31818852849645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337815475400499"/>
          <c:y val="0.20980094003802899"/>
          <c:w val="0.507937334678499"/>
          <c:h val="0.557898960409786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1-4E8F-8544-535AA0AE57B1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DC-4066-A8E5-6FA7F57775B3}"/>
              </c:ext>
            </c:extLst>
          </c:dPt>
          <c:cat>
            <c:strRef>
              <c:f>Лист1!$A$2:$A$3</c:f>
              <c:strCache>
                <c:ptCount val="2"/>
                <c:pt idx="0">
                  <c:v>Возрастная категория &lt;50</c:v>
                </c:pt>
                <c:pt idx="1">
                  <c:v>Возрастная категория &gt;50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1-4E8F-8544-535AA0AE5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419305616896"/>
          <c:y val="0.76776633532580996"/>
          <c:w val="0.83756356159805201"/>
          <c:h val="0.223999070846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7B221-DD29-4B0B-B872-516C7481BDD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F1519-209A-484C-9B4A-3C6D83C9837E}">
      <dgm:prSet phldrT="[Текст]" custT="1"/>
      <dgm:spPr/>
      <dgm:t>
        <a:bodyPr/>
        <a:lstStyle/>
        <a:p>
          <a:r>
            <a:rPr lang="ru-RU" sz="1800" b="1" dirty="0"/>
            <a:t>2016 г.</a:t>
          </a:r>
        </a:p>
      </dgm:t>
    </dgm:pt>
    <dgm:pt modelId="{7461DE8F-1160-4355-B1C8-1EED7B5C0E49}" type="parTrans" cxnId="{81B93984-439A-44C7-BA4B-CA9DF2535DA6}">
      <dgm:prSet/>
      <dgm:spPr/>
      <dgm:t>
        <a:bodyPr/>
        <a:lstStyle/>
        <a:p>
          <a:endParaRPr lang="ru-RU" sz="1400" b="1"/>
        </a:p>
      </dgm:t>
    </dgm:pt>
    <dgm:pt modelId="{FE542E7F-E153-46FE-AC35-2ED477CC3054}" type="sibTrans" cxnId="{81B93984-439A-44C7-BA4B-CA9DF2535DA6}">
      <dgm:prSet/>
      <dgm:spPr/>
      <dgm:t>
        <a:bodyPr/>
        <a:lstStyle/>
        <a:p>
          <a:endParaRPr lang="ru-RU" sz="1400" b="1"/>
        </a:p>
      </dgm:t>
    </dgm:pt>
    <dgm:pt modelId="{97E8DCBE-A94D-41C2-9BB8-A34744131A7E}">
      <dgm:prSet phldrT="[Текст]" custT="1"/>
      <dgm:spPr/>
      <dgm:t>
        <a:bodyPr/>
        <a:lstStyle/>
        <a:p>
          <a:r>
            <a:rPr lang="ru-RU" sz="1800" b="1" dirty="0"/>
            <a:t>Всего членов : 1527</a:t>
          </a:r>
        </a:p>
      </dgm:t>
    </dgm:pt>
    <dgm:pt modelId="{E57C0DE2-00EA-4447-B511-297B6875B8D8}" type="parTrans" cxnId="{A3AE7B97-F078-411F-A21E-A9F067AE9281}">
      <dgm:prSet/>
      <dgm:spPr/>
      <dgm:t>
        <a:bodyPr/>
        <a:lstStyle/>
        <a:p>
          <a:endParaRPr lang="ru-RU" sz="1400" b="1"/>
        </a:p>
      </dgm:t>
    </dgm:pt>
    <dgm:pt modelId="{F595A58E-589B-4B3D-9A6A-39D9C6AE6E66}" type="sibTrans" cxnId="{A3AE7B97-F078-411F-A21E-A9F067AE9281}">
      <dgm:prSet/>
      <dgm:spPr/>
      <dgm:t>
        <a:bodyPr/>
        <a:lstStyle/>
        <a:p>
          <a:endParaRPr lang="ru-RU" sz="1400" b="1"/>
        </a:p>
      </dgm:t>
    </dgm:pt>
    <dgm:pt modelId="{4D322DBA-41D0-44E8-9073-7AA88925C68A}">
      <dgm:prSet phldrT="[Текст]" custT="1"/>
      <dgm:spPr/>
      <dgm:t>
        <a:bodyPr/>
        <a:lstStyle/>
        <a:p>
          <a:r>
            <a:rPr lang="ru-RU" sz="1800" b="1" dirty="0"/>
            <a:t>Иностранные члены :3</a:t>
          </a:r>
        </a:p>
      </dgm:t>
    </dgm:pt>
    <dgm:pt modelId="{07C63DDC-FEF7-4A80-8D7F-FBB731BCE0F1}" type="parTrans" cxnId="{8108B015-00F7-4592-A37D-45C631C7A009}">
      <dgm:prSet/>
      <dgm:spPr/>
      <dgm:t>
        <a:bodyPr/>
        <a:lstStyle/>
        <a:p>
          <a:endParaRPr lang="ru-RU" sz="1400" b="1"/>
        </a:p>
      </dgm:t>
    </dgm:pt>
    <dgm:pt modelId="{30E8AC51-C980-4F9A-A113-8FE7381A2B3B}" type="sibTrans" cxnId="{8108B015-00F7-4592-A37D-45C631C7A009}">
      <dgm:prSet/>
      <dgm:spPr/>
      <dgm:t>
        <a:bodyPr/>
        <a:lstStyle/>
        <a:p>
          <a:endParaRPr lang="ru-RU" sz="1400" b="1"/>
        </a:p>
      </dgm:t>
    </dgm:pt>
    <dgm:pt modelId="{5F3A2DB7-A76D-439F-AA84-A3BB057095D7}">
      <dgm:prSet phldrT="[Текст]" custT="1"/>
      <dgm:spPr/>
      <dgm:t>
        <a:bodyPr/>
        <a:lstStyle/>
        <a:p>
          <a:r>
            <a:rPr lang="ru-RU" sz="1800" b="1" dirty="0"/>
            <a:t>2017 г.</a:t>
          </a:r>
        </a:p>
      </dgm:t>
    </dgm:pt>
    <dgm:pt modelId="{144291F0-CA86-44A3-ABDB-724DEC020C61}" type="parTrans" cxnId="{804BAB1C-EF61-4C09-A187-2CCD7D9C4FB6}">
      <dgm:prSet/>
      <dgm:spPr/>
      <dgm:t>
        <a:bodyPr/>
        <a:lstStyle/>
        <a:p>
          <a:endParaRPr lang="ru-RU" sz="1400" b="1"/>
        </a:p>
      </dgm:t>
    </dgm:pt>
    <dgm:pt modelId="{C0FC1673-EC56-4B7A-B7E8-6196B3DFE0A3}" type="sibTrans" cxnId="{804BAB1C-EF61-4C09-A187-2CCD7D9C4FB6}">
      <dgm:prSet/>
      <dgm:spPr/>
      <dgm:t>
        <a:bodyPr/>
        <a:lstStyle/>
        <a:p>
          <a:endParaRPr lang="ru-RU" sz="1400" b="1"/>
        </a:p>
      </dgm:t>
    </dgm:pt>
    <dgm:pt modelId="{D4A59892-A1A3-4A44-88E5-3733DE86946D}">
      <dgm:prSet phldrT="[Текст]" custT="1"/>
      <dgm:spPr/>
      <dgm:t>
        <a:bodyPr/>
        <a:lstStyle/>
        <a:p>
          <a:r>
            <a:rPr lang="ru-RU" sz="1800" b="1" dirty="0"/>
            <a:t>Всего : 1757</a:t>
          </a:r>
        </a:p>
      </dgm:t>
    </dgm:pt>
    <dgm:pt modelId="{BCE699F5-CCE5-4ECB-AEF8-E8F3171BDF72}" type="parTrans" cxnId="{25047AA0-6B25-4BB0-8112-D9119289A75D}">
      <dgm:prSet/>
      <dgm:spPr/>
      <dgm:t>
        <a:bodyPr/>
        <a:lstStyle/>
        <a:p>
          <a:endParaRPr lang="ru-RU" sz="1400" b="1"/>
        </a:p>
      </dgm:t>
    </dgm:pt>
    <dgm:pt modelId="{51F8D861-7CF2-4A01-BBE4-66DBE8537FDC}" type="sibTrans" cxnId="{25047AA0-6B25-4BB0-8112-D9119289A75D}">
      <dgm:prSet/>
      <dgm:spPr/>
      <dgm:t>
        <a:bodyPr/>
        <a:lstStyle/>
        <a:p>
          <a:endParaRPr lang="ru-RU" sz="1400" b="1"/>
        </a:p>
      </dgm:t>
    </dgm:pt>
    <dgm:pt modelId="{8490B223-4652-43A5-95E8-63155C5A2E15}">
      <dgm:prSet phldrT="[Текст]" custT="1"/>
      <dgm:spPr/>
      <dgm:t>
        <a:bodyPr/>
        <a:lstStyle/>
        <a:p>
          <a:r>
            <a:rPr lang="ru-RU" sz="1800" b="1" dirty="0"/>
            <a:t>Иностранные члены : 8</a:t>
          </a:r>
        </a:p>
      </dgm:t>
    </dgm:pt>
    <dgm:pt modelId="{52956336-F4BC-46F7-A8EC-37EFD0CA9C22}" type="parTrans" cxnId="{25F80947-FA69-4E27-82AC-7171B9DA4CC6}">
      <dgm:prSet/>
      <dgm:spPr/>
      <dgm:t>
        <a:bodyPr/>
        <a:lstStyle/>
        <a:p>
          <a:endParaRPr lang="ru-RU" sz="1400" b="1"/>
        </a:p>
      </dgm:t>
    </dgm:pt>
    <dgm:pt modelId="{F214F742-96D1-4DE5-A3EF-02087B8F38D8}" type="sibTrans" cxnId="{25F80947-FA69-4E27-82AC-7171B9DA4CC6}">
      <dgm:prSet/>
      <dgm:spPr/>
      <dgm:t>
        <a:bodyPr/>
        <a:lstStyle/>
        <a:p>
          <a:endParaRPr lang="ru-RU" sz="1400" b="1"/>
        </a:p>
      </dgm:t>
    </dgm:pt>
    <dgm:pt modelId="{526174B6-6848-4E60-82F2-31F4622F0E8B}" type="pres">
      <dgm:prSet presAssocID="{5AB7B221-DD29-4B0B-B872-516C7481BDD9}" presName="layout" presStyleCnt="0">
        <dgm:presLayoutVars>
          <dgm:chMax/>
          <dgm:chPref/>
          <dgm:dir/>
          <dgm:resizeHandles/>
        </dgm:presLayoutVars>
      </dgm:prSet>
      <dgm:spPr/>
    </dgm:pt>
    <dgm:pt modelId="{86B9947A-6424-4ADF-9D56-484E9749E3EF}" type="pres">
      <dgm:prSet presAssocID="{0F5F1519-209A-484C-9B4A-3C6D83C9837E}" presName="root" presStyleCnt="0">
        <dgm:presLayoutVars>
          <dgm:chMax/>
          <dgm:chPref/>
        </dgm:presLayoutVars>
      </dgm:prSet>
      <dgm:spPr/>
    </dgm:pt>
    <dgm:pt modelId="{D2460A3D-4A97-465C-97C7-1DE7009DEBDD}" type="pres">
      <dgm:prSet presAssocID="{0F5F1519-209A-484C-9B4A-3C6D83C9837E}" presName="rootComposite" presStyleCnt="0">
        <dgm:presLayoutVars/>
      </dgm:prSet>
      <dgm:spPr/>
    </dgm:pt>
    <dgm:pt modelId="{424BDCBF-3BCA-4A3C-9524-BB3128719356}" type="pres">
      <dgm:prSet presAssocID="{0F5F1519-209A-484C-9B4A-3C6D83C9837E}" presName="ParentAccent" presStyleLbl="alignNode1" presStyleIdx="0" presStyleCnt="2"/>
      <dgm:spPr/>
    </dgm:pt>
    <dgm:pt modelId="{FE5460EE-B9D0-4D05-B935-87DEB507EEA7}" type="pres">
      <dgm:prSet presAssocID="{0F5F1519-209A-484C-9B4A-3C6D83C9837E}" presName="ParentSmallAccent" presStyleLbl="fgAcc1" presStyleIdx="0" presStyleCnt="2"/>
      <dgm:spPr/>
    </dgm:pt>
    <dgm:pt modelId="{E9CBD30F-B62C-4106-8A08-F66AEEAD0C3F}" type="pres">
      <dgm:prSet presAssocID="{0F5F1519-209A-484C-9B4A-3C6D83C9837E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4B575C3B-9455-4E76-8D5C-14DEB146566D}" type="pres">
      <dgm:prSet presAssocID="{0F5F1519-209A-484C-9B4A-3C6D83C9837E}" presName="childShape" presStyleCnt="0">
        <dgm:presLayoutVars>
          <dgm:chMax val="0"/>
          <dgm:chPref val="0"/>
        </dgm:presLayoutVars>
      </dgm:prSet>
      <dgm:spPr/>
    </dgm:pt>
    <dgm:pt modelId="{B0546ACD-35DD-49EB-B339-DCEF1A79DC6E}" type="pres">
      <dgm:prSet presAssocID="{97E8DCBE-A94D-41C2-9BB8-A34744131A7E}" presName="childComposite" presStyleCnt="0">
        <dgm:presLayoutVars>
          <dgm:chMax val="0"/>
          <dgm:chPref val="0"/>
        </dgm:presLayoutVars>
      </dgm:prSet>
      <dgm:spPr/>
    </dgm:pt>
    <dgm:pt modelId="{2F0DD7A9-972D-4267-B2E9-331F0ADE26B8}" type="pres">
      <dgm:prSet presAssocID="{97E8DCBE-A94D-41C2-9BB8-A34744131A7E}" presName="ChildAccent" presStyleLbl="solidFgAcc1" presStyleIdx="0" presStyleCnt="4"/>
      <dgm:spPr/>
    </dgm:pt>
    <dgm:pt modelId="{D7664854-18DA-4939-98F4-F8E848D653B4}" type="pres">
      <dgm:prSet presAssocID="{97E8DCBE-A94D-41C2-9BB8-A34744131A7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B9BCE9B-68D4-415D-84A5-AA5B520D5C53}" type="pres">
      <dgm:prSet presAssocID="{4D322DBA-41D0-44E8-9073-7AA88925C68A}" presName="childComposite" presStyleCnt="0">
        <dgm:presLayoutVars>
          <dgm:chMax val="0"/>
          <dgm:chPref val="0"/>
        </dgm:presLayoutVars>
      </dgm:prSet>
      <dgm:spPr/>
    </dgm:pt>
    <dgm:pt modelId="{227E34E8-1303-46D1-949D-E314B3761D25}" type="pres">
      <dgm:prSet presAssocID="{4D322DBA-41D0-44E8-9073-7AA88925C68A}" presName="ChildAccent" presStyleLbl="solidFgAcc1" presStyleIdx="1" presStyleCnt="4"/>
      <dgm:spPr/>
    </dgm:pt>
    <dgm:pt modelId="{22B4A090-C6BC-4E03-86C9-C728715AD9C9}" type="pres">
      <dgm:prSet presAssocID="{4D322DBA-41D0-44E8-9073-7AA88925C68A}" presName="Child" presStyleLbl="revTx" presStyleIdx="2" presStyleCnt="6" custLinFactNeighborX="-773" custLinFactNeighborY="25198">
        <dgm:presLayoutVars>
          <dgm:chMax val="0"/>
          <dgm:chPref val="0"/>
          <dgm:bulletEnabled val="1"/>
        </dgm:presLayoutVars>
      </dgm:prSet>
      <dgm:spPr/>
    </dgm:pt>
    <dgm:pt modelId="{BB5EAFFF-B3FC-4387-A3A1-8FB73F8B2F39}" type="pres">
      <dgm:prSet presAssocID="{5F3A2DB7-A76D-439F-AA84-A3BB057095D7}" presName="root" presStyleCnt="0">
        <dgm:presLayoutVars>
          <dgm:chMax/>
          <dgm:chPref/>
        </dgm:presLayoutVars>
      </dgm:prSet>
      <dgm:spPr/>
    </dgm:pt>
    <dgm:pt modelId="{10A0BEE6-5C0E-4277-A577-F5105A8FA840}" type="pres">
      <dgm:prSet presAssocID="{5F3A2DB7-A76D-439F-AA84-A3BB057095D7}" presName="rootComposite" presStyleCnt="0">
        <dgm:presLayoutVars/>
      </dgm:prSet>
      <dgm:spPr/>
    </dgm:pt>
    <dgm:pt modelId="{2921EEFD-D54D-4589-8034-2735F5A82F35}" type="pres">
      <dgm:prSet presAssocID="{5F3A2DB7-A76D-439F-AA84-A3BB057095D7}" presName="ParentAccent" presStyleLbl="alignNode1" presStyleIdx="1" presStyleCnt="2" custLinFactNeighborX="170"/>
      <dgm:spPr/>
    </dgm:pt>
    <dgm:pt modelId="{50222FEA-230C-4621-9C58-8666F12BC01A}" type="pres">
      <dgm:prSet presAssocID="{5F3A2DB7-A76D-439F-AA84-A3BB057095D7}" presName="ParentSmallAccent" presStyleLbl="fgAcc1" presStyleIdx="1" presStyleCnt="2"/>
      <dgm:spPr/>
    </dgm:pt>
    <dgm:pt modelId="{CD36C1CC-2D7D-476F-A5A9-DC7FC0777995}" type="pres">
      <dgm:prSet presAssocID="{5F3A2DB7-A76D-439F-AA84-A3BB057095D7}" presName="Parent" presStyleLbl="revTx" presStyleIdx="3" presStyleCnt="6">
        <dgm:presLayoutVars>
          <dgm:chMax/>
          <dgm:chPref val="4"/>
          <dgm:bulletEnabled val="1"/>
        </dgm:presLayoutVars>
      </dgm:prSet>
      <dgm:spPr/>
    </dgm:pt>
    <dgm:pt modelId="{1309F6BC-9DB7-4711-ADC1-9E9B3B6FBC15}" type="pres">
      <dgm:prSet presAssocID="{5F3A2DB7-A76D-439F-AA84-A3BB057095D7}" presName="childShape" presStyleCnt="0">
        <dgm:presLayoutVars>
          <dgm:chMax val="0"/>
          <dgm:chPref val="0"/>
        </dgm:presLayoutVars>
      </dgm:prSet>
      <dgm:spPr/>
    </dgm:pt>
    <dgm:pt modelId="{1DE8E6DB-E152-41D8-B95D-14E5580241EF}" type="pres">
      <dgm:prSet presAssocID="{D4A59892-A1A3-4A44-88E5-3733DE86946D}" presName="childComposite" presStyleCnt="0">
        <dgm:presLayoutVars>
          <dgm:chMax val="0"/>
          <dgm:chPref val="0"/>
        </dgm:presLayoutVars>
      </dgm:prSet>
      <dgm:spPr/>
    </dgm:pt>
    <dgm:pt modelId="{E5FE279C-7EC5-46DA-8DDF-622FEA88A1FC}" type="pres">
      <dgm:prSet presAssocID="{D4A59892-A1A3-4A44-88E5-3733DE86946D}" presName="ChildAccent" presStyleLbl="solidFgAcc1" presStyleIdx="2" presStyleCnt="4"/>
      <dgm:spPr/>
    </dgm:pt>
    <dgm:pt modelId="{D2B37B51-09C3-4DDB-8C14-7D819F23EC79}" type="pres">
      <dgm:prSet presAssocID="{D4A59892-A1A3-4A44-88E5-3733DE86946D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E6D7CF0-74CC-488E-8267-03573F014DF1}" type="pres">
      <dgm:prSet presAssocID="{8490B223-4652-43A5-95E8-63155C5A2E15}" presName="childComposite" presStyleCnt="0">
        <dgm:presLayoutVars>
          <dgm:chMax val="0"/>
          <dgm:chPref val="0"/>
        </dgm:presLayoutVars>
      </dgm:prSet>
      <dgm:spPr/>
    </dgm:pt>
    <dgm:pt modelId="{7677EDC5-A788-405D-8E86-F987690ABE22}" type="pres">
      <dgm:prSet presAssocID="{8490B223-4652-43A5-95E8-63155C5A2E15}" presName="ChildAccent" presStyleLbl="solidFgAcc1" presStyleIdx="3" presStyleCnt="4"/>
      <dgm:spPr/>
    </dgm:pt>
    <dgm:pt modelId="{EC36F1AE-9BDA-4BC0-8AF5-86C3F89DA986}" type="pres">
      <dgm:prSet presAssocID="{8490B223-4652-43A5-95E8-63155C5A2E15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108B015-00F7-4592-A37D-45C631C7A009}" srcId="{0F5F1519-209A-484C-9B4A-3C6D83C9837E}" destId="{4D322DBA-41D0-44E8-9073-7AA88925C68A}" srcOrd="1" destOrd="0" parTransId="{07C63DDC-FEF7-4A80-8D7F-FBB731BCE0F1}" sibTransId="{30E8AC51-C980-4F9A-A113-8FE7381A2B3B}"/>
    <dgm:cxn modelId="{7E27FE1A-A220-4E1D-A340-8A267E319676}" type="presOf" srcId="{8490B223-4652-43A5-95E8-63155C5A2E15}" destId="{EC36F1AE-9BDA-4BC0-8AF5-86C3F89DA986}" srcOrd="0" destOrd="0" presId="urn:microsoft.com/office/officeart/2008/layout/SquareAccentList"/>
    <dgm:cxn modelId="{804BAB1C-EF61-4C09-A187-2CCD7D9C4FB6}" srcId="{5AB7B221-DD29-4B0B-B872-516C7481BDD9}" destId="{5F3A2DB7-A76D-439F-AA84-A3BB057095D7}" srcOrd="1" destOrd="0" parTransId="{144291F0-CA86-44A3-ABDB-724DEC020C61}" sibTransId="{C0FC1673-EC56-4B7A-B7E8-6196B3DFE0A3}"/>
    <dgm:cxn modelId="{BEF34E3A-B82F-473F-A504-F71B291992BE}" type="presOf" srcId="{0F5F1519-209A-484C-9B4A-3C6D83C9837E}" destId="{E9CBD30F-B62C-4106-8A08-F66AEEAD0C3F}" srcOrd="0" destOrd="0" presId="urn:microsoft.com/office/officeart/2008/layout/SquareAccentList"/>
    <dgm:cxn modelId="{D011BD44-5C3F-4F75-8458-57701A178340}" type="presOf" srcId="{4D322DBA-41D0-44E8-9073-7AA88925C68A}" destId="{22B4A090-C6BC-4E03-86C9-C728715AD9C9}" srcOrd="0" destOrd="0" presId="urn:microsoft.com/office/officeart/2008/layout/SquareAccentList"/>
    <dgm:cxn modelId="{25F80947-FA69-4E27-82AC-7171B9DA4CC6}" srcId="{5F3A2DB7-A76D-439F-AA84-A3BB057095D7}" destId="{8490B223-4652-43A5-95E8-63155C5A2E15}" srcOrd="1" destOrd="0" parTransId="{52956336-F4BC-46F7-A8EC-37EFD0CA9C22}" sibTransId="{F214F742-96D1-4DE5-A3EF-02087B8F38D8}"/>
    <dgm:cxn modelId="{81B93984-439A-44C7-BA4B-CA9DF2535DA6}" srcId="{5AB7B221-DD29-4B0B-B872-516C7481BDD9}" destId="{0F5F1519-209A-484C-9B4A-3C6D83C9837E}" srcOrd="0" destOrd="0" parTransId="{7461DE8F-1160-4355-B1C8-1EED7B5C0E49}" sibTransId="{FE542E7F-E153-46FE-AC35-2ED477CC3054}"/>
    <dgm:cxn modelId="{B29C5290-E784-4332-8460-41895D41BD75}" type="presOf" srcId="{D4A59892-A1A3-4A44-88E5-3733DE86946D}" destId="{D2B37B51-09C3-4DDB-8C14-7D819F23EC79}" srcOrd="0" destOrd="0" presId="urn:microsoft.com/office/officeart/2008/layout/SquareAccentList"/>
    <dgm:cxn modelId="{A3AE7B97-F078-411F-A21E-A9F067AE9281}" srcId="{0F5F1519-209A-484C-9B4A-3C6D83C9837E}" destId="{97E8DCBE-A94D-41C2-9BB8-A34744131A7E}" srcOrd="0" destOrd="0" parTransId="{E57C0DE2-00EA-4447-B511-297B6875B8D8}" sibTransId="{F595A58E-589B-4B3D-9A6A-39D9C6AE6E66}"/>
    <dgm:cxn modelId="{25047AA0-6B25-4BB0-8112-D9119289A75D}" srcId="{5F3A2DB7-A76D-439F-AA84-A3BB057095D7}" destId="{D4A59892-A1A3-4A44-88E5-3733DE86946D}" srcOrd="0" destOrd="0" parTransId="{BCE699F5-CCE5-4ECB-AEF8-E8F3171BDF72}" sibTransId="{51F8D861-7CF2-4A01-BBE4-66DBE8537FDC}"/>
    <dgm:cxn modelId="{6B58C1E2-DE07-4536-8D32-A1924B09942D}" type="presOf" srcId="{5F3A2DB7-A76D-439F-AA84-A3BB057095D7}" destId="{CD36C1CC-2D7D-476F-A5A9-DC7FC0777995}" srcOrd="0" destOrd="0" presId="urn:microsoft.com/office/officeart/2008/layout/SquareAccentList"/>
    <dgm:cxn modelId="{EE4F41EC-0613-4021-9249-33FEBC8DEED5}" type="presOf" srcId="{5AB7B221-DD29-4B0B-B872-516C7481BDD9}" destId="{526174B6-6848-4E60-82F2-31F4622F0E8B}" srcOrd="0" destOrd="0" presId="urn:microsoft.com/office/officeart/2008/layout/SquareAccentList"/>
    <dgm:cxn modelId="{B67CFDF1-56DB-456A-A7FF-38396178A10D}" type="presOf" srcId="{97E8DCBE-A94D-41C2-9BB8-A34744131A7E}" destId="{D7664854-18DA-4939-98F4-F8E848D653B4}" srcOrd="0" destOrd="0" presId="urn:microsoft.com/office/officeart/2008/layout/SquareAccentList"/>
    <dgm:cxn modelId="{CC39C091-2CCE-46A5-985A-6FFE46D30854}" type="presParOf" srcId="{526174B6-6848-4E60-82F2-31F4622F0E8B}" destId="{86B9947A-6424-4ADF-9D56-484E9749E3EF}" srcOrd="0" destOrd="0" presId="urn:microsoft.com/office/officeart/2008/layout/SquareAccentList"/>
    <dgm:cxn modelId="{4858597D-98F5-455B-885A-83DF2C668635}" type="presParOf" srcId="{86B9947A-6424-4ADF-9D56-484E9749E3EF}" destId="{D2460A3D-4A97-465C-97C7-1DE7009DEBDD}" srcOrd="0" destOrd="0" presId="urn:microsoft.com/office/officeart/2008/layout/SquareAccentList"/>
    <dgm:cxn modelId="{99E2F963-CAA4-4EE6-B177-21C3CB2278DA}" type="presParOf" srcId="{D2460A3D-4A97-465C-97C7-1DE7009DEBDD}" destId="{424BDCBF-3BCA-4A3C-9524-BB3128719356}" srcOrd="0" destOrd="0" presId="urn:microsoft.com/office/officeart/2008/layout/SquareAccentList"/>
    <dgm:cxn modelId="{B7B3BC31-7719-40EC-9F8B-EA98AD150B5D}" type="presParOf" srcId="{D2460A3D-4A97-465C-97C7-1DE7009DEBDD}" destId="{FE5460EE-B9D0-4D05-B935-87DEB507EEA7}" srcOrd="1" destOrd="0" presId="urn:microsoft.com/office/officeart/2008/layout/SquareAccentList"/>
    <dgm:cxn modelId="{F2324D23-E3DF-4F31-B14E-E376B584D644}" type="presParOf" srcId="{D2460A3D-4A97-465C-97C7-1DE7009DEBDD}" destId="{E9CBD30F-B62C-4106-8A08-F66AEEAD0C3F}" srcOrd="2" destOrd="0" presId="urn:microsoft.com/office/officeart/2008/layout/SquareAccentList"/>
    <dgm:cxn modelId="{E6D269A9-8B37-4A47-A654-955C72F07747}" type="presParOf" srcId="{86B9947A-6424-4ADF-9D56-484E9749E3EF}" destId="{4B575C3B-9455-4E76-8D5C-14DEB146566D}" srcOrd="1" destOrd="0" presId="urn:microsoft.com/office/officeart/2008/layout/SquareAccentList"/>
    <dgm:cxn modelId="{45D8C6AA-3827-4270-84D3-77DAC83F89E6}" type="presParOf" srcId="{4B575C3B-9455-4E76-8D5C-14DEB146566D}" destId="{B0546ACD-35DD-49EB-B339-DCEF1A79DC6E}" srcOrd="0" destOrd="0" presId="urn:microsoft.com/office/officeart/2008/layout/SquareAccentList"/>
    <dgm:cxn modelId="{608A675C-109F-4D6B-9C0D-0A01EEA6AC2A}" type="presParOf" srcId="{B0546ACD-35DD-49EB-B339-DCEF1A79DC6E}" destId="{2F0DD7A9-972D-4267-B2E9-331F0ADE26B8}" srcOrd="0" destOrd="0" presId="urn:microsoft.com/office/officeart/2008/layout/SquareAccentList"/>
    <dgm:cxn modelId="{C250F79D-9BC3-4522-823E-EC0608E7C06F}" type="presParOf" srcId="{B0546ACD-35DD-49EB-B339-DCEF1A79DC6E}" destId="{D7664854-18DA-4939-98F4-F8E848D653B4}" srcOrd="1" destOrd="0" presId="urn:microsoft.com/office/officeart/2008/layout/SquareAccentList"/>
    <dgm:cxn modelId="{AFEBAC68-465C-493D-9D8E-D9DB818D7143}" type="presParOf" srcId="{4B575C3B-9455-4E76-8D5C-14DEB146566D}" destId="{6B9BCE9B-68D4-415D-84A5-AA5B520D5C53}" srcOrd="1" destOrd="0" presId="urn:microsoft.com/office/officeart/2008/layout/SquareAccentList"/>
    <dgm:cxn modelId="{363830E4-347F-48C3-BB60-15FC174EE698}" type="presParOf" srcId="{6B9BCE9B-68D4-415D-84A5-AA5B520D5C53}" destId="{227E34E8-1303-46D1-949D-E314B3761D25}" srcOrd="0" destOrd="0" presId="urn:microsoft.com/office/officeart/2008/layout/SquareAccentList"/>
    <dgm:cxn modelId="{B44CD0E6-A960-4EB6-8EDA-8073E39BAFB9}" type="presParOf" srcId="{6B9BCE9B-68D4-415D-84A5-AA5B520D5C53}" destId="{22B4A090-C6BC-4E03-86C9-C728715AD9C9}" srcOrd="1" destOrd="0" presId="urn:microsoft.com/office/officeart/2008/layout/SquareAccentList"/>
    <dgm:cxn modelId="{2D96702A-1BDF-4FD7-8D02-8909FF885FC1}" type="presParOf" srcId="{526174B6-6848-4E60-82F2-31F4622F0E8B}" destId="{BB5EAFFF-B3FC-4387-A3A1-8FB73F8B2F39}" srcOrd="1" destOrd="0" presId="urn:microsoft.com/office/officeart/2008/layout/SquareAccentList"/>
    <dgm:cxn modelId="{607E99ED-DADA-41D4-B522-BCAFB94D3FFF}" type="presParOf" srcId="{BB5EAFFF-B3FC-4387-A3A1-8FB73F8B2F39}" destId="{10A0BEE6-5C0E-4277-A577-F5105A8FA840}" srcOrd="0" destOrd="0" presId="urn:microsoft.com/office/officeart/2008/layout/SquareAccentList"/>
    <dgm:cxn modelId="{E0D15F9B-BDF8-4F35-8E0C-5FF6FF2EA886}" type="presParOf" srcId="{10A0BEE6-5C0E-4277-A577-F5105A8FA840}" destId="{2921EEFD-D54D-4589-8034-2735F5A82F35}" srcOrd="0" destOrd="0" presId="urn:microsoft.com/office/officeart/2008/layout/SquareAccentList"/>
    <dgm:cxn modelId="{555F4895-E7CC-4DC8-A683-92537F837C2C}" type="presParOf" srcId="{10A0BEE6-5C0E-4277-A577-F5105A8FA840}" destId="{50222FEA-230C-4621-9C58-8666F12BC01A}" srcOrd="1" destOrd="0" presId="urn:microsoft.com/office/officeart/2008/layout/SquareAccentList"/>
    <dgm:cxn modelId="{329E0416-4FAE-4A12-8359-C1CDDC05DD25}" type="presParOf" srcId="{10A0BEE6-5C0E-4277-A577-F5105A8FA840}" destId="{CD36C1CC-2D7D-476F-A5A9-DC7FC0777995}" srcOrd="2" destOrd="0" presId="urn:microsoft.com/office/officeart/2008/layout/SquareAccentList"/>
    <dgm:cxn modelId="{71DE3748-1A68-4A69-A53E-9E7928A234EB}" type="presParOf" srcId="{BB5EAFFF-B3FC-4387-A3A1-8FB73F8B2F39}" destId="{1309F6BC-9DB7-4711-ADC1-9E9B3B6FBC15}" srcOrd="1" destOrd="0" presId="urn:microsoft.com/office/officeart/2008/layout/SquareAccentList"/>
    <dgm:cxn modelId="{9EB83706-6CA7-4535-A503-C75AF23419EC}" type="presParOf" srcId="{1309F6BC-9DB7-4711-ADC1-9E9B3B6FBC15}" destId="{1DE8E6DB-E152-41D8-B95D-14E5580241EF}" srcOrd="0" destOrd="0" presId="urn:microsoft.com/office/officeart/2008/layout/SquareAccentList"/>
    <dgm:cxn modelId="{3EDF0107-C155-46C5-8325-4F9611DA7BDF}" type="presParOf" srcId="{1DE8E6DB-E152-41D8-B95D-14E5580241EF}" destId="{E5FE279C-7EC5-46DA-8DDF-622FEA88A1FC}" srcOrd="0" destOrd="0" presId="urn:microsoft.com/office/officeart/2008/layout/SquareAccentList"/>
    <dgm:cxn modelId="{DC104F4D-646E-48BC-B1BE-03F05FE7E90A}" type="presParOf" srcId="{1DE8E6DB-E152-41D8-B95D-14E5580241EF}" destId="{D2B37B51-09C3-4DDB-8C14-7D819F23EC79}" srcOrd="1" destOrd="0" presId="urn:microsoft.com/office/officeart/2008/layout/SquareAccentList"/>
    <dgm:cxn modelId="{9BD61EC5-DEFF-42D8-A3EE-7AF001C84764}" type="presParOf" srcId="{1309F6BC-9DB7-4711-ADC1-9E9B3B6FBC15}" destId="{1E6D7CF0-74CC-488E-8267-03573F014DF1}" srcOrd="1" destOrd="0" presId="urn:microsoft.com/office/officeart/2008/layout/SquareAccentList"/>
    <dgm:cxn modelId="{33F2A027-1BE6-44E6-8693-354BCBC4C966}" type="presParOf" srcId="{1E6D7CF0-74CC-488E-8267-03573F014DF1}" destId="{7677EDC5-A788-405D-8E86-F987690ABE22}" srcOrd="0" destOrd="0" presId="urn:microsoft.com/office/officeart/2008/layout/SquareAccentList"/>
    <dgm:cxn modelId="{907F3BB6-1499-423C-88E8-07A372C8BED1}" type="presParOf" srcId="{1E6D7CF0-74CC-488E-8267-03573F014DF1}" destId="{EC36F1AE-9BDA-4BC0-8AF5-86C3F89DA98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81B17-344C-4A1B-8636-B7A6499E3A9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5BE846F-A019-49D1-A693-8F830D125A77}">
      <dgm:prSet phldrT="[Текст]" custT="1"/>
      <dgm:spPr/>
      <dgm:t>
        <a:bodyPr/>
        <a:lstStyle/>
        <a:p>
          <a:r>
            <a:rPr lang="ru-RU" sz="2400" b="1" dirty="0"/>
            <a:t>Программа «</a:t>
          </a:r>
          <a:r>
            <a:rPr lang="ru-RU" sz="2400" b="1" dirty="0" err="1"/>
            <a:t>Рухани</a:t>
          </a:r>
          <a:r>
            <a:rPr lang="ru-RU" sz="2400" b="1" dirty="0"/>
            <a:t> </a:t>
          </a:r>
          <a:r>
            <a:rPr lang="ru-RU" sz="2400" b="1" dirty="0" err="1"/>
            <a:t>жаңғыру</a:t>
          </a:r>
          <a:r>
            <a:rPr lang="ru-RU" sz="2400" b="1" dirty="0"/>
            <a:t>»</a:t>
          </a:r>
        </a:p>
      </dgm:t>
    </dgm:pt>
    <dgm:pt modelId="{58E81BA1-BC35-4CBC-BE76-15F4D55C400A}" type="parTrans" cxnId="{95F1E38B-B4D8-4F75-B130-B74D20D05ED2}">
      <dgm:prSet/>
      <dgm:spPr/>
      <dgm:t>
        <a:bodyPr/>
        <a:lstStyle/>
        <a:p>
          <a:endParaRPr lang="ru-RU"/>
        </a:p>
      </dgm:t>
    </dgm:pt>
    <dgm:pt modelId="{4863F12E-19FA-445A-8481-CA29923E0B89}" type="sibTrans" cxnId="{95F1E38B-B4D8-4F75-B130-B74D20D05ED2}">
      <dgm:prSet/>
      <dgm:spPr/>
      <dgm:t>
        <a:bodyPr/>
        <a:lstStyle/>
        <a:p>
          <a:endParaRPr lang="ru-RU"/>
        </a:p>
      </dgm:t>
    </dgm:pt>
    <dgm:pt modelId="{A26A6F31-70FB-42F9-8666-5D881FE7E061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Тәрбие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және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білім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>
              <a:solidFill>
                <a:schemeClr val="tx1"/>
              </a:solidFill>
            </a:rPr>
            <a:t>–</a:t>
          </a:r>
          <a:r>
            <a:rPr lang="ru-RU" sz="1600" dirty="0">
              <a:solidFill>
                <a:srgbClr val="C00000"/>
              </a:solidFill>
            </a:rPr>
            <a:t> </a:t>
          </a:r>
          <a:r>
            <a:rPr lang="ru-RU" sz="1600" dirty="0"/>
            <a:t>воспитание всесторонне и гармонично развитой личности в духе казахстанского патриотизма</a:t>
          </a:r>
        </a:p>
        <a:p>
          <a:endParaRPr lang="ru-RU" sz="1600" dirty="0"/>
        </a:p>
      </dgm:t>
    </dgm:pt>
    <dgm:pt modelId="{C15FA874-E4B3-400A-8B73-207960C2D8ED}" type="parTrans" cxnId="{C974BC41-F486-46E8-8356-FC08047C18D6}">
      <dgm:prSet/>
      <dgm:spPr/>
      <dgm:t>
        <a:bodyPr/>
        <a:lstStyle/>
        <a:p>
          <a:endParaRPr lang="ru-RU"/>
        </a:p>
      </dgm:t>
    </dgm:pt>
    <dgm:pt modelId="{4D94A034-8D5D-4DB9-ADA0-66B8F676342D}" type="sibTrans" cxnId="{C974BC41-F486-46E8-8356-FC08047C18D6}">
      <dgm:prSet/>
      <dgm:spPr/>
      <dgm:t>
        <a:bodyPr/>
        <a:lstStyle/>
        <a:p>
          <a:endParaRPr lang="ru-RU"/>
        </a:p>
      </dgm:t>
    </dgm:pt>
    <dgm:pt modelId="{172FBC25-F963-4FE7-9591-F435F16178A7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Атамекен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/>
            <a:t>– укрепление у </a:t>
          </a:r>
          <a:r>
            <a:rPr lang="ru-RU" sz="1600" dirty="0" err="1"/>
            <a:t>казахстанцев</a:t>
          </a:r>
          <a:r>
            <a:rPr lang="ru-RU" sz="1600" dirty="0"/>
            <a:t> гражданской активности и чувства ответственности за судьбу малой родины</a:t>
          </a:r>
        </a:p>
        <a:p>
          <a:endParaRPr lang="en-US" sz="900" dirty="0"/>
        </a:p>
        <a:p>
          <a:endParaRPr lang="ru-RU" sz="1600" dirty="0"/>
        </a:p>
      </dgm:t>
    </dgm:pt>
    <dgm:pt modelId="{0B0A4389-4492-4EAE-BF60-0FA6857E6145}" type="parTrans" cxnId="{4A6438AC-A275-4FE5-B01C-6036B80778C9}">
      <dgm:prSet/>
      <dgm:spPr/>
      <dgm:t>
        <a:bodyPr/>
        <a:lstStyle/>
        <a:p>
          <a:endParaRPr lang="ru-RU"/>
        </a:p>
      </dgm:t>
    </dgm:pt>
    <dgm:pt modelId="{037C1A81-D4C4-42C2-822E-DA4D309DEB29}" type="sibTrans" cxnId="{4A6438AC-A275-4FE5-B01C-6036B80778C9}">
      <dgm:prSet/>
      <dgm:spPr/>
      <dgm:t>
        <a:bodyPr/>
        <a:lstStyle/>
        <a:p>
          <a:endParaRPr lang="ru-RU"/>
        </a:p>
      </dgm:t>
    </dgm:pt>
    <dgm:pt modelId="{4F60EF73-AA6B-49BE-84B4-D3C4395F02DE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III</a:t>
          </a:r>
        </a:p>
        <a:p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Рухани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Қазына</a:t>
          </a:r>
          <a:r>
            <a:rPr lang="ru-RU" sz="1800" b="1" dirty="0">
              <a:solidFill>
                <a:srgbClr val="C00000"/>
              </a:solidFill>
            </a:rPr>
            <a:t>» </a:t>
          </a:r>
        </a:p>
        <a:p>
          <a:r>
            <a:rPr lang="ru-RU" sz="1600" dirty="0"/>
            <a:t>– возрождение интереса и уважения к традициям, истории и культуре родного края</a:t>
          </a:r>
        </a:p>
        <a:p>
          <a:endParaRPr lang="en-US" sz="1400" dirty="0"/>
        </a:p>
        <a:p>
          <a:endParaRPr lang="ru-RU" sz="1400" dirty="0"/>
        </a:p>
      </dgm:t>
    </dgm:pt>
    <dgm:pt modelId="{1A8F955F-6DBE-48EF-876D-F2658750B65F}" type="parTrans" cxnId="{ED6AD8A5-06EC-4F88-A0EA-8AC509A1FB9D}">
      <dgm:prSet/>
      <dgm:spPr/>
      <dgm:t>
        <a:bodyPr/>
        <a:lstStyle/>
        <a:p>
          <a:endParaRPr lang="ru-RU"/>
        </a:p>
      </dgm:t>
    </dgm:pt>
    <dgm:pt modelId="{1DB48795-E8DD-4A2F-A72F-4B29563519F0}" type="sibTrans" cxnId="{ED6AD8A5-06EC-4F88-A0EA-8AC509A1FB9D}">
      <dgm:prSet/>
      <dgm:spPr/>
      <dgm:t>
        <a:bodyPr/>
        <a:lstStyle/>
        <a:p>
          <a:endParaRPr lang="ru-RU"/>
        </a:p>
      </dgm:t>
    </dgm:pt>
    <dgm:pt modelId="{A868ABEF-958A-4585-A754-B0861F9759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C00000"/>
              </a:solidFill>
            </a:rPr>
            <a:t>IV</a:t>
          </a:r>
          <a:endParaRPr lang="ru-RU" sz="1800" b="1" dirty="0">
            <a:solidFill>
              <a:srgbClr val="C00000"/>
            </a:solidFill>
          </a:endParaRPr>
        </a:p>
        <a:p>
          <a:pPr>
            <a:lnSpc>
              <a:spcPct val="100000"/>
            </a:lnSpc>
          </a:pPr>
          <a:r>
            <a:rPr lang="ru-RU" sz="1800" b="1" dirty="0">
              <a:solidFill>
                <a:srgbClr val="C00000"/>
              </a:solidFill>
            </a:rPr>
            <a:t>«</a:t>
          </a:r>
          <a:r>
            <a:rPr lang="ru-RU" sz="1800" b="1" dirty="0" err="1">
              <a:solidFill>
                <a:srgbClr val="C00000"/>
              </a:solidFill>
            </a:rPr>
            <a:t>Ақпарат</a:t>
          </a:r>
          <a:r>
            <a:rPr lang="ru-RU" sz="1800" b="1" dirty="0">
              <a:solidFill>
                <a:srgbClr val="C00000"/>
              </a:solidFill>
            </a:rPr>
            <a:t> </a:t>
          </a:r>
          <a:r>
            <a:rPr lang="ru-RU" sz="1800" b="1" dirty="0" err="1">
              <a:solidFill>
                <a:srgbClr val="C00000"/>
              </a:solidFill>
            </a:rPr>
            <a:t>толқыны</a:t>
          </a:r>
          <a:r>
            <a:rPr lang="ru-RU" sz="1800" b="1" dirty="0">
              <a:solidFill>
                <a:srgbClr val="C00000"/>
              </a:solidFill>
            </a:rPr>
            <a:t>»</a:t>
          </a:r>
          <a:r>
            <a:rPr lang="ru-RU" sz="1600" dirty="0"/>
            <a:t> </a:t>
          </a:r>
        </a:p>
        <a:p>
          <a:pPr>
            <a:lnSpc>
              <a:spcPct val="90000"/>
            </a:lnSpc>
          </a:pPr>
          <a:r>
            <a:rPr lang="ru-RU" sz="1600" dirty="0"/>
            <a:t>– информирование населения о ходе реализации Программы, создание </a:t>
          </a:r>
          <a:r>
            <a:rPr lang="ru-RU" sz="1600" dirty="0" err="1"/>
            <a:t>информац</a:t>
          </a:r>
          <a:r>
            <a:rPr lang="ru-RU" sz="1600" dirty="0"/>
            <a:t>. инфраструктуры для участия граждан в мониторинге проектов.</a:t>
          </a:r>
        </a:p>
      </dgm:t>
    </dgm:pt>
    <dgm:pt modelId="{6060569C-7DD4-48D9-A1E8-73CB9EF2AE3A}" type="parTrans" cxnId="{FA517366-910D-4D6C-91C9-D3909632AD1C}">
      <dgm:prSet/>
      <dgm:spPr/>
      <dgm:t>
        <a:bodyPr/>
        <a:lstStyle/>
        <a:p>
          <a:endParaRPr lang="ru-RU"/>
        </a:p>
      </dgm:t>
    </dgm:pt>
    <dgm:pt modelId="{F7332719-ABBE-49D2-A054-7C5CC2917729}" type="sibTrans" cxnId="{FA517366-910D-4D6C-91C9-D3909632AD1C}">
      <dgm:prSet/>
      <dgm:spPr/>
      <dgm:t>
        <a:bodyPr/>
        <a:lstStyle/>
        <a:p>
          <a:endParaRPr lang="ru-RU"/>
        </a:p>
      </dgm:t>
    </dgm:pt>
    <dgm:pt modelId="{18E71A36-6A85-4573-B521-03E7E98FF9F6}" type="pres">
      <dgm:prSet presAssocID="{B1281B17-344C-4A1B-8636-B7A6499E3A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E6056F-92A0-4886-80F3-4AC1F5394302}" type="pres">
      <dgm:prSet presAssocID="{F5BE846F-A019-49D1-A693-8F830D125A77}" presName="hierRoot1" presStyleCnt="0">
        <dgm:presLayoutVars>
          <dgm:hierBranch val="init"/>
        </dgm:presLayoutVars>
      </dgm:prSet>
      <dgm:spPr/>
    </dgm:pt>
    <dgm:pt modelId="{402A4D8D-781F-43F4-9E63-C3D76E6F73B0}" type="pres">
      <dgm:prSet presAssocID="{F5BE846F-A019-49D1-A693-8F830D125A77}" presName="rootComposite1" presStyleCnt="0"/>
      <dgm:spPr/>
    </dgm:pt>
    <dgm:pt modelId="{77F545DD-BAB3-48D5-A8F9-A30EDF8F8914}" type="pres">
      <dgm:prSet presAssocID="{F5BE846F-A019-49D1-A693-8F830D125A77}" presName="rootText1" presStyleLbl="node0" presStyleIdx="0" presStyleCnt="1" custScaleX="246430" custScaleY="56767" custLinFactNeighborX="8710" custLinFactNeighborY="-9186">
        <dgm:presLayoutVars>
          <dgm:chPref val="3"/>
        </dgm:presLayoutVars>
      </dgm:prSet>
      <dgm:spPr/>
    </dgm:pt>
    <dgm:pt modelId="{42A0E7A4-DCDF-431F-8E1C-41EAD2F77D75}" type="pres">
      <dgm:prSet presAssocID="{F5BE846F-A019-49D1-A693-8F830D125A77}" presName="rootConnector1" presStyleLbl="node1" presStyleIdx="0" presStyleCnt="0"/>
      <dgm:spPr/>
    </dgm:pt>
    <dgm:pt modelId="{9ED55035-2EF2-4C3A-BA19-6C2150DFFD40}" type="pres">
      <dgm:prSet presAssocID="{F5BE846F-A019-49D1-A693-8F830D125A77}" presName="hierChild2" presStyleCnt="0"/>
      <dgm:spPr/>
    </dgm:pt>
    <dgm:pt modelId="{ED24150E-DE5E-4F03-BC14-2685977B0FB5}" type="pres">
      <dgm:prSet presAssocID="{C15FA874-E4B3-400A-8B73-207960C2D8ED}" presName="Name37" presStyleLbl="parChTrans1D2" presStyleIdx="0" presStyleCnt="4"/>
      <dgm:spPr/>
    </dgm:pt>
    <dgm:pt modelId="{2493ABD8-CE2A-43FA-AEE3-8470BC9E0C39}" type="pres">
      <dgm:prSet presAssocID="{A26A6F31-70FB-42F9-8666-5D881FE7E061}" presName="hierRoot2" presStyleCnt="0">
        <dgm:presLayoutVars>
          <dgm:hierBranch val="init"/>
        </dgm:presLayoutVars>
      </dgm:prSet>
      <dgm:spPr/>
    </dgm:pt>
    <dgm:pt modelId="{3152DC57-A17A-4C24-8B9B-579DE127E88C}" type="pres">
      <dgm:prSet presAssocID="{A26A6F31-70FB-42F9-8666-5D881FE7E061}" presName="rootComposite" presStyleCnt="0"/>
      <dgm:spPr/>
    </dgm:pt>
    <dgm:pt modelId="{B3E1B3C6-D1B6-4096-8050-C1A3C983D4BE}" type="pres">
      <dgm:prSet presAssocID="{A26A6F31-70FB-42F9-8666-5D881FE7E061}" presName="rootText" presStyleLbl="node2" presStyleIdx="0" presStyleCnt="4" custScaleX="79577" custScaleY="263477">
        <dgm:presLayoutVars>
          <dgm:chPref val="3"/>
        </dgm:presLayoutVars>
      </dgm:prSet>
      <dgm:spPr/>
    </dgm:pt>
    <dgm:pt modelId="{79845774-061B-4A9A-9B72-F5C89EC68293}" type="pres">
      <dgm:prSet presAssocID="{A26A6F31-70FB-42F9-8666-5D881FE7E061}" presName="rootConnector" presStyleLbl="node2" presStyleIdx="0" presStyleCnt="4"/>
      <dgm:spPr/>
    </dgm:pt>
    <dgm:pt modelId="{D6F9B7E7-293F-4163-887B-AB71D31386D1}" type="pres">
      <dgm:prSet presAssocID="{A26A6F31-70FB-42F9-8666-5D881FE7E061}" presName="hierChild4" presStyleCnt="0"/>
      <dgm:spPr/>
    </dgm:pt>
    <dgm:pt modelId="{BC2AAD91-F624-42BF-9290-854413346AC2}" type="pres">
      <dgm:prSet presAssocID="{A26A6F31-70FB-42F9-8666-5D881FE7E061}" presName="hierChild5" presStyleCnt="0"/>
      <dgm:spPr/>
    </dgm:pt>
    <dgm:pt modelId="{A08992C6-6FE3-4DD3-9DE5-921A1543C15F}" type="pres">
      <dgm:prSet presAssocID="{0B0A4389-4492-4EAE-BF60-0FA6857E6145}" presName="Name37" presStyleLbl="parChTrans1D2" presStyleIdx="1" presStyleCnt="4"/>
      <dgm:spPr/>
    </dgm:pt>
    <dgm:pt modelId="{523BEB7A-73A3-4218-9EAE-4D7C3AA90107}" type="pres">
      <dgm:prSet presAssocID="{172FBC25-F963-4FE7-9591-F435F16178A7}" presName="hierRoot2" presStyleCnt="0">
        <dgm:presLayoutVars>
          <dgm:hierBranch val="init"/>
        </dgm:presLayoutVars>
      </dgm:prSet>
      <dgm:spPr/>
    </dgm:pt>
    <dgm:pt modelId="{1F55C2DE-DFB3-469E-BEF8-5B675222BD12}" type="pres">
      <dgm:prSet presAssocID="{172FBC25-F963-4FE7-9591-F435F16178A7}" presName="rootComposite" presStyleCnt="0"/>
      <dgm:spPr/>
    </dgm:pt>
    <dgm:pt modelId="{984264D8-B1D8-40D1-914C-935CAFC94842}" type="pres">
      <dgm:prSet presAssocID="{172FBC25-F963-4FE7-9591-F435F16178A7}" presName="rootText" presStyleLbl="node2" presStyleIdx="1" presStyleCnt="4" custScaleX="79577" custScaleY="271558">
        <dgm:presLayoutVars>
          <dgm:chPref val="3"/>
        </dgm:presLayoutVars>
      </dgm:prSet>
      <dgm:spPr/>
    </dgm:pt>
    <dgm:pt modelId="{DD5C5986-60F6-4197-9E95-608C6E7CD146}" type="pres">
      <dgm:prSet presAssocID="{172FBC25-F963-4FE7-9591-F435F16178A7}" presName="rootConnector" presStyleLbl="node2" presStyleIdx="1" presStyleCnt="4"/>
      <dgm:spPr/>
    </dgm:pt>
    <dgm:pt modelId="{7696754A-A20F-4240-AC38-382F2B0DF036}" type="pres">
      <dgm:prSet presAssocID="{172FBC25-F963-4FE7-9591-F435F16178A7}" presName="hierChild4" presStyleCnt="0"/>
      <dgm:spPr/>
    </dgm:pt>
    <dgm:pt modelId="{A7A2DCE9-0A7A-453A-862D-3B5F28D6A2FC}" type="pres">
      <dgm:prSet presAssocID="{172FBC25-F963-4FE7-9591-F435F16178A7}" presName="hierChild5" presStyleCnt="0"/>
      <dgm:spPr/>
    </dgm:pt>
    <dgm:pt modelId="{1788C9D8-D3AA-4D1E-A4EA-E959025F6F6F}" type="pres">
      <dgm:prSet presAssocID="{1A8F955F-6DBE-48EF-876D-F2658750B65F}" presName="Name37" presStyleLbl="parChTrans1D2" presStyleIdx="2" presStyleCnt="4"/>
      <dgm:spPr/>
    </dgm:pt>
    <dgm:pt modelId="{D8C400A1-35B7-49F3-8CCF-2316954CF6A8}" type="pres">
      <dgm:prSet presAssocID="{4F60EF73-AA6B-49BE-84B4-D3C4395F02DE}" presName="hierRoot2" presStyleCnt="0">
        <dgm:presLayoutVars>
          <dgm:hierBranch val="init"/>
        </dgm:presLayoutVars>
      </dgm:prSet>
      <dgm:spPr/>
    </dgm:pt>
    <dgm:pt modelId="{40D9BB4B-E666-44E2-AC74-7C35FE015228}" type="pres">
      <dgm:prSet presAssocID="{4F60EF73-AA6B-49BE-84B4-D3C4395F02DE}" presName="rootComposite" presStyleCnt="0"/>
      <dgm:spPr/>
    </dgm:pt>
    <dgm:pt modelId="{E5E2A1F2-9289-46E7-84E3-03468E32B337}" type="pres">
      <dgm:prSet presAssocID="{4F60EF73-AA6B-49BE-84B4-D3C4395F02DE}" presName="rootText" presStyleLbl="node2" presStyleIdx="2" presStyleCnt="4" custScaleX="79577" custScaleY="267309">
        <dgm:presLayoutVars>
          <dgm:chPref val="3"/>
        </dgm:presLayoutVars>
      </dgm:prSet>
      <dgm:spPr/>
    </dgm:pt>
    <dgm:pt modelId="{62F0436C-A0B0-4FDA-9272-CACB530BAD0D}" type="pres">
      <dgm:prSet presAssocID="{4F60EF73-AA6B-49BE-84B4-D3C4395F02DE}" presName="rootConnector" presStyleLbl="node2" presStyleIdx="2" presStyleCnt="4"/>
      <dgm:spPr/>
    </dgm:pt>
    <dgm:pt modelId="{B73E1B5E-631E-4612-8B6B-85F6D774E6FB}" type="pres">
      <dgm:prSet presAssocID="{4F60EF73-AA6B-49BE-84B4-D3C4395F02DE}" presName="hierChild4" presStyleCnt="0"/>
      <dgm:spPr/>
    </dgm:pt>
    <dgm:pt modelId="{5A72EE44-38A6-41D6-BD7B-E4BFDB3D812A}" type="pres">
      <dgm:prSet presAssocID="{4F60EF73-AA6B-49BE-84B4-D3C4395F02DE}" presName="hierChild5" presStyleCnt="0"/>
      <dgm:spPr/>
    </dgm:pt>
    <dgm:pt modelId="{7B8672A9-B027-49CA-AC87-48E4393D0604}" type="pres">
      <dgm:prSet presAssocID="{6060569C-7DD4-48D9-A1E8-73CB9EF2AE3A}" presName="Name37" presStyleLbl="parChTrans1D2" presStyleIdx="3" presStyleCnt="4"/>
      <dgm:spPr/>
    </dgm:pt>
    <dgm:pt modelId="{18A2AC65-5A59-4DCB-B31B-D1E4DEBD07D7}" type="pres">
      <dgm:prSet presAssocID="{A868ABEF-958A-4585-A754-B0861F975999}" presName="hierRoot2" presStyleCnt="0">
        <dgm:presLayoutVars>
          <dgm:hierBranch val="init"/>
        </dgm:presLayoutVars>
      </dgm:prSet>
      <dgm:spPr/>
    </dgm:pt>
    <dgm:pt modelId="{B8F43AEC-C390-4B29-B976-F27BA1CE6A83}" type="pres">
      <dgm:prSet presAssocID="{A868ABEF-958A-4585-A754-B0861F975999}" presName="rootComposite" presStyleCnt="0"/>
      <dgm:spPr/>
    </dgm:pt>
    <dgm:pt modelId="{FF5E317F-A814-445B-A391-D6BDDD680E27}" type="pres">
      <dgm:prSet presAssocID="{A868ABEF-958A-4585-A754-B0861F975999}" presName="rootText" presStyleLbl="node2" presStyleIdx="3" presStyleCnt="4" custScaleX="88085" custScaleY="265454">
        <dgm:presLayoutVars>
          <dgm:chPref val="3"/>
        </dgm:presLayoutVars>
      </dgm:prSet>
      <dgm:spPr/>
    </dgm:pt>
    <dgm:pt modelId="{3D1FCCE4-EB2D-40CF-ADE5-5CC65D25614B}" type="pres">
      <dgm:prSet presAssocID="{A868ABEF-958A-4585-A754-B0861F975999}" presName="rootConnector" presStyleLbl="node2" presStyleIdx="3" presStyleCnt="4"/>
      <dgm:spPr/>
    </dgm:pt>
    <dgm:pt modelId="{3792F197-F2A9-462E-BB23-2CD4DCCA6FAE}" type="pres">
      <dgm:prSet presAssocID="{A868ABEF-958A-4585-A754-B0861F975999}" presName="hierChild4" presStyleCnt="0"/>
      <dgm:spPr/>
    </dgm:pt>
    <dgm:pt modelId="{FFC74C95-134D-4106-B750-9431735A28DF}" type="pres">
      <dgm:prSet presAssocID="{A868ABEF-958A-4585-A754-B0861F975999}" presName="hierChild5" presStyleCnt="0"/>
      <dgm:spPr/>
    </dgm:pt>
    <dgm:pt modelId="{EFD97060-BB6F-4508-93E8-D4711C74BEBA}" type="pres">
      <dgm:prSet presAssocID="{F5BE846F-A019-49D1-A693-8F830D125A77}" presName="hierChild3" presStyleCnt="0"/>
      <dgm:spPr/>
    </dgm:pt>
  </dgm:ptLst>
  <dgm:cxnLst>
    <dgm:cxn modelId="{E3BD4307-3201-443C-8953-659F7A5D4378}" type="presOf" srcId="{F5BE846F-A019-49D1-A693-8F830D125A77}" destId="{42A0E7A4-DCDF-431F-8E1C-41EAD2F77D75}" srcOrd="1" destOrd="0" presId="urn:microsoft.com/office/officeart/2005/8/layout/orgChart1"/>
    <dgm:cxn modelId="{B673D411-C9FA-4CFE-9890-404196DEA880}" type="presOf" srcId="{172FBC25-F963-4FE7-9591-F435F16178A7}" destId="{DD5C5986-60F6-4197-9E95-608C6E7CD146}" srcOrd="1" destOrd="0" presId="urn:microsoft.com/office/officeart/2005/8/layout/orgChart1"/>
    <dgm:cxn modelId="{E34FC118-1966-4E80-B0C8-B5E2851D3DD4}" type="presOf" srcId="{A868ABEF-958A-4585-A754-B0861F975999}" destId="{FF5E317F-A814-445B-A391-D6BDDD680E27}" srcOrd="0" destOrd="0" presId="urn:microsoft.com/office/officeart/2005/8/layout/orgChart1"/>
    <dgm:cxn modelId="{EC97D82E-33C0-4484-A967-84BD0331BD36}" type="presOf" srcId="{B1281B17-344C-4A1B-8636-B7A6499E3A92}" destId="{18E71A36-6A85-4573-B521-03E7E98FF9F6}" srcOrd="0" destOrd="0" presId="urn:microsoft.com/office/officeart/2005/8/layout/orgChart1"/>
    <dgm:cxn modelId="{32A47039-1C30-4668-B983-DA020BFEAB49}" type="presOf" srcId="{4F60EF73-AA6B-49BE-84B4-D3C4395F02DE}" destId="{E5E2A1F2-9289-46E7-84E3-03468E32B337}" srcOrd="0" destOrd="0" presId="urn:microsoft.com/office/officeart/2005/8/layout/orgChart1"/>
    <dgm:cxn modelId="{C974BC41-F486-46E8-8356-FC08047C18D6}" srcId="{F5BE846F-A019-49D1-A693-8F830D125A77}" destId="{A26A6F31-70FB-42F9-8666-5D881FE7E061}" srcOrd="0" destOrd="0" parTransId="{C15FA874-E4B3-400A-8B73-207960C2D8ED}" sibTransId="{4D94A034-8D5D-4DB9-ADA0-66B8F676342D}"/>
    <dgm:cxn modelId="{FA517366-910D-4D6C-91C9-D3909632AD1C}" srcId="{F5BE846F-A019-49D1-A693-8F830D125A77}" destId="{A868ABEF-958A-4585-A754-B0861F975999}" srcOrd="3" destOrd="0" parTransId="{6060569C-7DD4-48D9-A1E8-73CB9EF2AE3A}" sibTransId="{F7332719-ABBE-49D2-A054-7C5CC2917729}"/>
    <dgm:cxn modelId="{BA83A946-7466-4E27-B3FE-AE7726BA64A0}" type="presOf" srcId="{172FBC25-F963-4FE7-9591-F435F16178A7}" destId="{984264D8-B1D8-40D1-914C-935CAFC94842}" srcOrd="0" destOrd="0" presId="urn:microsoft.com/office/officeart/2005/8/layout/orgChart1"/>
    <dgm:cxn modelId="{EA86D14B-1E95-47EE-969A-6203892F0583}" type="presOf" srcId="{A26A6F31-70FB-42F9-8666-5D881FE7E061}" destId="{B3E1B3C6-D1B6-4096-8050-C1A3C983D4BE}" srcOrd="0" destOrd="0" presId="urn:microsoft.com/office/officeart/2005/8/layout/orgChart1"/>
    <dgm:cxn modelId="{2D38947B-51B0-4BFB-8792-B59E78195D91}" type="presOf" srcId="{A26A6F31-70FB-42F9-8666-5D881FE7E061}" destId="{79845774-061B-4A9A-9B72-F5C89EC68293}" srcOrd="1" destOrd="0" presId="urn:microsoft.com/office/officeart/2005/8/layout/orgChart1"/>
    <dgm:cxn modelId="{95F1E38B-B4D8-4F75-B130-B74D20D05ED2}" srcId="{B1281B17-344C-4A1B-8636-B7A6499E3A92}" destId="{F5BE846F-A019-49D1-A693-8F830D125A77}" srcOrd="0" destOrd="0" parTransId="{58E81BA1-BC35-4CBC-BE76-15F4D55C400A}" sibTransId="{4863F12E-19FA-445A-8481-CA29923E0B89}"/>
    <dgm:cxn modelId="{ED6AD8A5-06EC-4F88-A0EA-8AC509A1FB9D}" srcId="{F5BE846F-A019-49D1-A693-8F830D125A77}" destId="{4F60EF73-AA6B-49BE-84B4-D3C4395F02DE}" srcOrd="2" destOrd="0" parTransId="{1A8F955F-6DBE-48EF-876D-F2658750B65F}" sibTransId="{1DB48795-E8DD-4A2F-A72F-4B29563519F0}"/>
    <dgm:cxn modelId="{4A6438AC-A275-4FE5-B01C-6036B80778C9}" srcId="{F5BE846F-A019-49D1-A693-8F830D125A77}" destId="{172FBC25-F963-4FE7-9591-F435F16178A7}" srcOrd="1" destOrd="0" parTransId="{0B0A4389-4492-4EAE-BF60-0FA6857E6145}" sibTransId="{037C1A81-D4C4-42C2-822E-DA4D309DEB29}"/>
    <dgm:cxn modelId="{6A1D68C7-6D9C-49C5-B8CE-25B24DFA8B66}" type="presOf" srcId="{A868ABEF-958A-4585-A754-B0861F975999}" destId="{3D1FCCE4-EB2D-40CF-ADE5-5CC65D25614B}" srcOrd="1" destOrd="0" presId="urn:microsoft.com/office/officeart/2005/8/layout/orgChart1"/>
    <dgm:cxn modelId="{7F0688CF-0F3D-40D9-9C5F-31F0544C14CC}" type="presOf" srcId="{F5BE846F-A019-49D1-A693-8F830D125A77}" destId="{77F545DD-BAB3-48D5-A8F9-A30EDF8F8914}" srcOrd="0" destOrd="0" presId="urn:microsoft.com/office/officeart/2005/8/layout/orgChart1"/>
    <dgm:cxn modelId="{EC97DFE1-793C-447B-AF5D-A5A322A72A88}" type="presOf" srcId="{6060569C-7DD4-48D9-A1E8-73CB9EF2AE3A}" destId="{7B8672A9-B027-49CA-AC87-48E4393D0604}" srcOrd="0" destOrd="0" presId="urn:microsoft.com/office/officeart/2005/8/layout/orgChart1"/>
    <dgm:cxn modelId="{2F6C23E7-A1A1-4F94-A013-6DBC23DCD999}" type="presOf" srcId="{4F60EF73-AA6B-49BE-84B4-D3C4395F02DE}" destId="{62F0436C-A0B0-4FDA-9272-CACB530BAD0D}" srcOrd="1" destOrd="0" presId="urn:microsoft.com/office/officeart/2005/8/layout/orgChart1"/>
    <dgm:cxn modelId="{731CF9EC-AB61-46C6-AF6C-BEF8A62525F4}" type="presOf" srcId="{0B0A4389-4492-4EAE-BF60-0FA6857E6145}" destId="{A08992C6-6FE3-4DD3-9DE5-921A1543C15F}" srcOrd="0" destOrd="0" presId="urn:microsoft.com/office/officeart/2005/8/layout/orgChart1"/>
    <dgm:cxn modelId="{337132F0-F680-43BA-93A9-5B1FA0A6E794}" type="presOf" srcId="{C15FA874-E4B3-400A-8B73-207960C2D8ED}" destId="{ED24150E-DE5E-4F03-BC14-2685977B0FB5}" srcOrd="0" destOrd="0" presId="urn:microsoft.com/office/officeart/2005/8/layout/orgChart1"/>
    <dgm:cxn modelId="{F70939FB-063A-4BCF-8170-255A82FEBCF9}" type="presOf" srcId="{1A8F955F-6DBE-48EF-876D-F2658750B65F}" destId="{1788C9D8-D3AA-4D1E-A4EA-E959025F6F6F}" srcOrd="0" destOrd="0" presId="urn:microsoft.com/office/officeart/2005/8/layout/orgChart1"/>
    <dgm:cxn modelId="{E07D91A6-71B1-4EC0-9968-168BADC18986}" type="presParOf" srcId="{18E71A36-6A85-4573-B521-03E7E98FF9F6}" destId="{E9E6056F-92A0-4886-80F3-4AC1F5394302}" srcOrd="0" destOrd="0" presId="urn:microsoft.com/office/officeart/2005/8/layout/orgChart1"/>
    <dgm:cxn modelId="{C91204C5-C2E0-4025-9416-FCBB09CF0E1D}" type="presParOf" srcId="{E9E6056F-92A0-4886-80F3-4AC1F5394302}" destId="{402A4D8D-781F-43F4-9E63-C3D76E6F73B0}" srcOrd="0" destOrd="0" presId="urn:microsoft.com/office/officeart/2005/8/layout/orgChart1"/>
    <dgm:cxn modelId="{70AB8F0C-8B2D-4879-902A-801B423C09FC}" type="presParOf" srcId="{402A4D8D-781F-43F4-9E63-C3D76E6F73B0}" destId="{77F545DD-BAB3-48D5-A8F9-A30EDF8F8914}" srcOrd="0" destOrd="0" presId="urn:microsoft.com/office/officeart/2005/8/layout/orgChart1"/>
    <dgm:cxn modelId="{76AFBDEE-C73C-4CE1-82B0-A27348F8F56A}" type="presParOf" srcId="{402A4D8D-781F-43F4-9E63-C3D76E6F73B0}" destId="{42A0E7A4-DCDF-431F-8E1C-41EAD2F77D75}" srcOrd="1" destOrd="0" presId="urn:microsoft.com/office/officeart/2005/8/layout/orgChart1"/>
    <dgm:cxn modelId="{7049B43D-27DA-4F55-960D-D92F0A1F42E8}" type="presParOf" srcId="{E9E6056F-92A0-4886-80F3-4AC1F5394302}" destId="{9ED55035-2EF2-4C3A-BA19-6C2150DFFD40}" srcOrd="1" destOrd="0" presId="urn:microsoft.com/office/officeart/2005/8/layout/orgChart1"/>
    <dgm:cxn modelId="{D642F9B4-570C-4876-AAC6-7A4C48120C50}" type="presParOf" srcId="{9ED55035-2EF2-4C3A-BA19-6C2150DFFD40}" destId="{ED24150E-DE5E-4F03-BC14-2685977B0FB5}" srcOrd="0" destOrd="0" presId="urn:microsoft.com/office/officeart/2005/8/layout/orgChart1"/>
    <dgm:cxn modelId="{82964624-A396-4019-812C-F645DCC7E9C2}" type="presParOf" srcId="{9ED55035-2EF2-4C3A-BA19-6C2150DFFD40}" destId="{2493ABD8-CE2A-43FA-AEE3-8470BC9E0C39}" srcOrd="1" destOrd="0" presId="urn:microsoft.com/office/officeart/2005/8/layout/orgChart1"/>
    <dgm:cxn modelId="{70FC390D-7BDC-41E9-8BF2-53290934486B}" type="presParOf" srcId="{2493ABD8-CE2A-43FA-AEE3-8470BC9E0C39}" destId="{3152DC57-A17A-4C24-8B9B-579DE127E88C}" srcOrd="0" destOrd="0" presId="urn:microsoft.com/office/officeart/2005/8/layout/orgChart1"/>
    <dgm:cxn modelId="{DC731759-BC84-4DFC-9841-5BBCB429C01D}" type="presParOf" srcId="{3152DC57-A17A-4C24-8B9B-579DE127E88C}" destId="{B3E1B3C6-D1B6-4096-8050-C1A3C983D4BE}" srcOrd="0" destOrd="0" presId="urn:microsoft.com/office/officeart/2005/8/layout/orgChart1"/>
    <dgm:cxn modelId="{F2234EE8-4ACF-4D1C-9C17-6654D8188A43}" type="presParOf" srcId="{3152DC57-A17A-4C24-8B9B-579DE127E88C}" destId="{79845774-061B-4A9A-9B72-F5C89EC68293}" srcOrd="1" destOrd="0" presId="urn:microsoft.com/office/officeart/2005/8/layout/orgChart1"/>
    <dgm:cxn modelId="{88FD2360-344F-4E53-8C6B-0BB618BB65BB}" type="presParOf" srcId="{2493ABD8-CE2A-43FA-AEE3-8470BC9E0C39}" destId="{D6F9B7E7-293F-4163-887B-AB71D31386D1}" srcOrd="1" destOrd="0" presId="urn:microsoft.com/office/officeart/2005/8/layout/orgChart1"/>
    <dgm:cxn modelId="{6E729FC3-4EEA-4912-B2CE-47929DB47B0C}" type="presParOf" srcId="{2493ABD8-CE2A-43FA-AEE3-8470BC9E0C39}" destId="{BC2AAD91-F624-42BF-9290-854413346AC2}" srcOrd="2" destOrd="0" presId="urn:microsoft.com/office/officeart/2005/8/layout/orgChart1"/>
    <dgm:cxn modelId="{EC7696E7-9C5C-4F79-A58E-64B0892B50B9}" type="presParOf" srcId="{9ED55035-2EF2-4C3A-BA19-6C2150DFFD40}" destId="{A08992C6-6FE3-4DD3-9DE5-921A1543C15F}" srcOrd="2" destOrd="0" presId="urn:microsoft.com/office/officeart/2005/8/layout/orgChart1"/>
    <dgm:cxn modelId="{85577495-BB40-4DC0-AB60-810E789D9303}" type="presParOf" srcId="{9ED55035-2EF2-4C3A-BA19-6C2150DFFD40}" destId="{523BEB7A-73A3-4218-9EAE-4D7C3AA90107}" srcOrd="3" destOrd="0" presId="urn:microsoft.com/office/officeart/2005/8/layout/orgChart1"/>
    <dgm:cxn modelId="{1AB94C63-D7A1-420D-85A9-BDCB0323DC87}" type="presParOf" srcId="{523BEB7A-73A3-4218-9EAE-4D7C3AA90107}" destId="{1F55C2DE-DFB3-469E-BEF8-5B675222BD12}" srcOrd="0" destOrd="0" presId="urn:microsoft.com/office/officeart/2005/8/layout/orgChart1"/>
    <dgm:cxn modelId="{D33A4613-03D1-48DD-B157-8B0586A27E3B}" type="presParOf" srcId="{1F55C2DE-DFB3-469E-BEF8-5B675222BD12}" destId="{984264D8-B1D8-40D1-914C-935CAFC94842}" srcOrd="0" destOrd="0" presId="urn:microsoft.com/office/officeart/2005/8/layout/orgChart1"/>
    <dgm:cxn modelId="{006EF79E-923D-49F9-8816-45F890EC566E}" type="presParOf" srcId="{1F55C2DE-DFB3-469E-BEF8-5B675222BD12}" destId="{DD5C5986-60F6-4197-9E95-608C6E7CD146}" srcOrd="1" destOrd="0" presId="urn:microsoft.com/office/officeart/2005/8/layout/orgChart1"/>
    <dgm:cxn modelId="{B1033FDF-F95B-4A54-9CE0-EBE1F525D3F4}" type="presParOf" srcId="{523BEB7A-73A3-4218-9EAE-4D7C3AA90107}" destId="{7696754A-A20F-4240-AC38-382F2B0DF036}" srcOrd="1" destOrd="0" presId="urn:microsoft.com/office/officeart/2005/8/layout/orgChart1"/>
    <dgm:cxn modelId="{33523895-E088-448D-928D-5AE50FCBE2D7}" type="presParOf" srcId="{523BEB7A-73A3-4218-9EAE-4D7C3AA90107}" destId="{A7A2DCE9-0A7A-453A-862D-3B5F28D6A2FC}" srcOrd="2" destOrd="0" presId="urn:microsoft.com/office/officeart/2005/8/layout/orgChart1"/>
    <dgm:cxn modelId="{0A3C2D38-4C6C-41BB-8979-56AB6A3FC9C0}" type="presParOf" srcId="{9ED55035-2EF2-4C3A-BA19-6C2150DFFD40}" destId="{1788C9D8-D3AA-4D1E-A4EA-E959025F6F6F}" srcOrd="4" destOrd="0" presId="urn:microsoft.com/office/officeart/2005/8/layout/orgChart1"/>
    <dgm:cxn modelId="{CA04F748-52CE-46FE-AF23-6694B375F556}" type="presParOf" srcId="{9ED55035-2EF2-4C3A-BA19-6C2150DFFD40}" destId="{D8C400A1-35B7-49F3-8CCF-2316954CF6A8}" srcOrd="5" destOrd="0" presId="urn:microsoft.com/office/officeart/2005/8/layout/orgChart1"/>
    <dgm:cxn modelId="{87ED028A-9363-4A54-A1D0-7C1D40C9B4CE}" type="presParOf" srcId="{D8C400A1-35B7-49F3-8CCF-2316954CF6A8}" destId="{40D9BB4B-E666-44E2-AC74-7C35FE015228}" srcOrd="0" destOrd="0" presId="urn:microsoft.com/office/officeart/2005/8/layout/orgChart1"/>
    <dgm:cxn modelId="{BA8652A6-5A58-488A-8AD8-C6F62613A99B}" type="presParOf" srcId="{40D9BB4B-E666-44E2-AC74-7C35FE015228}" destId="{E5E2A1F2-9289-46E7-84E3-03468E32B337}" srcOrd="0" destOrd="0" presId="urn:microsoft.com/office/officeart/2005/8/layout/orgChart1"/>
    <dgm:cxn modelId="{06E0F0E3-E2B8-40AE-A093-524D922CD36E}" type="presParOf" srcId="{40D9BB4B-E666-44E2-AC74-7C35FE015228}" destId="{62F0436C-A0B0-4FDA-9272-CACB530BAD0D}" srcOrd="1" destOrd="0" presId="urn:microsoft.com/office/officeart/2005/8/layout/orgChart1"/>
    <dgm:cxn modelId="{345401DF-0085-45FD-A58D-0AD4CEE3A897}" type="presParOf" srcId="{D8C400A1-35B7-49F3-8CCF-2316954CF6A8}" destId="{B73E1B5E-631E-4612-8B6B-85F6D774E6FB}" srcOrd="1" destOrd="0" presId="urn:microsoft.com/office/officeart/2005/8/layout/orgChart1"/>
    <dgm:cxn modelId="{A5D259FC-C428-4599-82D1-638580AAE50C}" type="presParOf" srcId="{D8C400A1-35B7-49F3-8CCF-2316954CF6A8}" destId="{5A72EE44-38A6-41D6-BD7B-E4BFDB3D812A}" srcOrd="2" destOrd="0" presId="urn:microsoft.com/office/officeart/2005/8/layout/orgChart1"/>
    <dgm:cxn modelId="{9F20C1F4-A33F-4EBD-B969-BD81D2C13408}" type="presParOf" srcId="{9ED55035-2EF2-4C3A-BA19-6C2150DFFD40}" destId="{7B8672A9-B027-49CA-AC87-48E4393D0604}" srcOrd="6" destOrd="0" presId="urn:microsoft.com/office/officeart/2005/8/layout/orgChart1"/>
    <dgm:cxn modelId="{71B5B14C-0E73-40FF-9284-51BB695E49D6}" type="presParOf" srcId="{9ED55035-2EF2-4C3A-BA19-6C2150DFFD40}" destId="{18A2AC65-5A59-4DCB-B31B-D1E4DEBD07D7}" srcOrd="7" destOrd="0" presId="urn:microsoft.com/office/officeart/2005/8/layout/orgChart1"/>
    <dgm:cxn modelId="{BA873ADF-0847-4B2C-955B-DE25217E84F2}" type="presParOf" srcId="{18A2AC65-5A59-4DCB-B31B-D1E4DEBD07D7}" destId="{B8F43AEC-C390-4B29-B976-F27BA1CE6A83}" srcOrd="0" destOrd="0" presId="urn:microsoft.com/office/officeart/2005/8/layout/orgChart1"/>
    <dgm:cxn modelId="{95E9E871-C6B6-4CFD-B7B0-FBB2C5F77C4C}" type="presParOf" srcId="{B8F43AEC-C390-4B29-B976-F27BA1CE6A83}" destId="{FF5E317F-A814-445B-A391-D6BDDD680E27}" srcOrd="0" destOrd="0" presId="urn:microsoft.com/office/officeart/2005/8/layout/orgChart1"/>
    <dgm:cxn modelId="{0C1818B2-867E-4E65-8E44-9A99CB2D5136}" type="presParOf" srcId="{B8F43AEC-C390-4B29-B976-F27BA1CE6A83}" destId="{3D1FCCE4-EB2D-40CF-ADE5-5CC65D25614B}" srcOrd="1" destOrd="0" presId="urn:microsoft.com/office/officeart/2005/8/layout/orgChart1"/>
    <dgm:cxn modelId="{723B146E-5705-4B8E-BCF7-F63F2246D615}" type="presParOf" srcId="{18A2AC65-5A59-4DCB-B31B-D1E4DEBD07D7}" destId="{3792F197-F2A9-462E-BB23-2CD4DCCA6FAE}" srcOrd="1" destOrd="0" presId="urn:microsoft.com/office/officeart/2005/8/layout/orgChart1"/>
    <dgm:cxn modelId="{62851281-A9FB-433D-893A-8590EE4CF111}" type="presParOf" srcId="{18A2AC65-5A59-4DCB-B31B-D1E4DEBD07D7}" destId="{FFC74C95-134D-4106-B750-9431735A28DF}" srcOrd="2" destOrd="0" presId="urn:microsoft.com/office/officeart/2005/8/layout/orgChart1"/>
    <dgm:cxn modelId="{CFF7971C-CC15-427C-98B1-E1799B222C56}" type="presParOf" srcId="{E9E6056F-92A0-4886-80F3-4AC1F5394302}" destId="{EFD97060-BB6F-4508-93E8-D4711C74BE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CBBA8B-972A-4690-B7AF-BDD849150F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08F90-5299-4B31-ACCE-33D1378EBD0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«Совершенствование регулирования </a:t>
          </a:r>
          <a:r>
            <a:rPr lang="ru-RU" dirty="0" err="1">
              <a:solidFill>
                <a:schemeClr val="tx1"/>
              </a:solidFill>
            </a:rPr>
            <a:t>инфокуммуникаций</a:t>
          </a:r>
          <a:r>
            <a:rPr lang="ru-RU" dirty="0">
              <a:solidFill>
                <a:schemeClr val="tx1"/>
              </a:solidFill>
            </a:rPr>
            <a:t> для развития цифровой экономики » Е. </a:t>
          </a:r>
          <a:r>
            <a:rPr lang="ru-RU" dirty="0" err="1">
              <a:solidFill>
                <a:schemeClr val="tx1"/>
              </a:solidFill>
            </a:rPr>
            <a:t>Малишевский</a:t>
          </a:r>
          <a:r>
            <a:rPr lang="ru-RU" dirty="0">
              <a:solidFill>
                <a:schemeClr val="tx1"/>
              </a:solidFill>
            </a:rPr>
            <a:t> </a:t>
          </a:r>
        </a:p>
      </dgm:t>
    </dgm:pt>
    <dgm:pt modelId="{BDF0239F-A226-4E8E-A76D-E72E35AEAA78}" type="parTrans" cxnId="{0DA2F439-1299-47F5-AB72-EBB7ADAA2809}">
      <dgm:prSet/>
      <dgm:spPr/>
      <dgm:t>
        <a:bodyPr/>
        <a:lstStyle/>
        <a:p>
          <a:endParaRPr lang="ru-RU"/>
        </a:p>
      </dgm:t>
    </dgm:pt>
    <dgm:pt modelId="{493E81D0-1B5D-4602-9209-4D528BDCE69F}" type="sibTrans" cxnId="{0DA2F439-1299-47F5-AB72-EBB7ADAA2809}">
      <dgm:prSet/>
      <dgm:spPr/>
      <dgm:t>
        <a:bodyPr/>
        <a:lstStyle/>
        <a:p>
          <a:endParaRPr lang="ru-RU"/>
        </a:p>
      </dgm:t>
    </dgm:pt>
    <dgm:pt modelId="{282E30E7-2629-4663-87CB-E9B0CE423D7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«Организация принципов прогрессирующего постиндустриального общества» </a:t>
          </a:r>
          <a:r>
            <a:rPr lang="ru-RU" dirty="0" err="1">
              <a:solidFill>
                <a:schemeClr val="tx1"/>
              </a:solidFill>
            </a:rPr>
            <a:t>Ч.Лаумулин</a:t>
          </a:r>
          <a:endParaRPr lang="ru-RU" dirty="0">
            <a:solidFill>
              <a:schemeClr val="tx1"/>
            </a:solidFill>
          </a:endParaRPr>
        </a:p>
      </dgm:t>
    </dgm:pt>
    <dgm:pt modelId="{DDB70252-D253-409E-BA11-67D5532C9DE7}" type="parTrans" cxnId="{94501810-4D47-4BC8-8C7A-DD7D538F7FBA}">
      <dgm:prSet/>
      <dgm:spPr/>
      <dgm:t>
        <a:bodyPr/>
        <a:lstStyle/>
        <a:p>
          <a:endParaRPr lang="ru-RU"/>
        </a:p>
      </dgm:t>
    </dgm:pt>
    <dgm:pt modelId="{95FF7BE7-1C0E-42F6-8AF3-D29707B9F692}" type="sibTrans" cxnId="{94501810-4D47-4BC8-8C7A-DD7D538F7FBA}">
      <dgm:prSet/>
      <dgm:spPr/>
      <dgm:t>
        <a:bodyPr/>
        <a:lstStyle/>
        <a:p>
          <a:endParaRPr lang="ru-RU"/>
        </a:p>
      </dgm:t>
    </dgm:pt>
    <dgm:pt modelId="{C96B056F-A987-4F38-BD95-85663C2314B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«Модернизация геологоразведки как базовый фактор конкурентоспособности ГМ и НХ комплексов РК» </a:t>
          </a:r>
          <a:r>
            <a:rPr lang="ru-RU" dirty="0" err="1">
              <a:solidFill>
                <a:schemeClr val="tx1"/>
              </a:solidFill>
            </a:rPr>
            <a:t>В.Лось</a:t>
          </a:r>
          <a:endParaRPr lang="ru-RU" dirty="0">
            <a:solidFill>
              <a:schemeClr val="tx1"/>
            </a:solidFill>
          </a:endParaRPr>
        </a:p>
      </dgm:t>
    </dgm:pt>
    <dgm:pt modelId="{32E481E9-7616-40C6-86FB-5CEDA287713B}" type="parTrans" cxnId="{3753FE28-BF6F-40AD-BA9C-1A7B4F52EBD4}">
      <dgm:prSet/>
      <dgm:spPr/>
      <dgm:t>
        <a:bodyPr/>
        <a:lstStyle/>
        <a:p>
          <a:endParaRPr lang="ru-RU"/>
        </a:p>
      </dgm:t>
    </dgm:pt>
    <dgm:pt modelId="{C0C8679F-5326-4F1B-868C-BAA5ED6E1E50}" type="sibTrans" cxnId="{3753FE28-BF6F-40AD-BA9C-1A7B4F52EBD4}">
      <dgm:prSet/>
      <dgm:spPr/>
      <dgm:t>
        <a:bodyPr/>
        <a:lstStyle/>
        <a:p>
          <a:endParaRPr lang="ru-RU"/>
        </a:p>
      </dgm:t>
    </dgm:pt>
    <dgm:pt modelId="{939BCE27-CCA2-4191-839E-3697B4FEE6B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«Пилотный проект: основные направления деятельности МАИН в концепции развития цифровой экономики в РК» </a:t>
          </a:r>
          <a:r>
            <a:rPr lang="ru-RU" dirty="0" err="1">
              <a:solidFill>
                <a:schemeClr val="tx1"/>
              </a:solidFill>
            </a:rPr>
            <a:t>С.Абдигапар</a:t>
          </a:r>
          <a:endParaRPr lang="ru-RU" dirty="0">
            <a:solidFill>
              <a:schemeClr val="tx1"/>
            </a:solidFill>
          </a:endParaRPr>
        </a:p>
      </dgm:t>
    </dgm:pt>
    <dgm:pt modelId="{1C762387-BEB8-4648-A9D1-9FA9121F99F8}" type="parTrans" cxnId="{8A6AF773-BE06-42D7-9AD2-BE31D328432E}">
      <dgm:prSet/>
      <dgm:spPr/>
      <dgm:t>
        <a:bodyPr/>
        <a:lstStyle/>
        <a:p>
          <a:endParaRPr lang="ru-RU"/>
        </a:p>
      </dgm:t>
    </dgm:pt>
    <dgm:pt modelId="{0467503E-9F08-4497-9C13-8BAA804907A3}" type="sibTrans" cxnId="{8A6AF773-BE06-42D7-9AD2-BE31D328432E}">
      <dgm:prSet/>
      <dgm:spPr/>
      <dgm:t>
        <a:bodyPr/>
        <a:lstStyle/>
        <a:p>
          <a:endParaRPr lang="ru-RU"/>
        </a:p>
      </dgm:t>
    </dgm:pt>
    <dgm:pt modelId="{526E5648-E077-4D07-B5F3-DFEBC73DBC1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«О кадровой подготовке квалифицированных специалистов в ИКТ секторе РК для ГП ЦК» Б. </a:t>
          </a:r>
          <a:r>
            <a:rPr lang="ru-RU" dirty="0" err="1">
              <a:solidFill>
                <a:schemeClr val="tx1"/>
              </a:solidFill>
            </a:rPr>
            <a:t>Шарипов</a:t>
          </a:r>
          <a:endParaRPr lang="ru-RU" dirty="0">
            <a:solidFill>
              <a:schemeClr val="tx1"/>
            </a:solidFill>
          </a:endParaRPr>
        </a:p>
      </dgm:t>
    </dgm:pt>
    <dgm:pt modelId="{B1B530AA-6E73-4384-B978-45F3B8BF89A1}" type="parTrans" cxnId="{534E27F3-3C23-442F-A971-86750A80AEF7}">
      <dgm:prSet/>
      <dgm:spPr/>
      <dgm:t>
        <a:bodyPr/>
        <a:lstStyle/>
        <a:p>
          <a:endParaRPr lang="ru-RU"/>
        </a:p>
      </dgm:t>
    </dgm:pt>
    <dgm:pt modelId="{CDF3F7BA-7F83-40A0-BBCB-BCEB583B0BB7}" type="sibTrans" cxnId="{534E27F3-3C23-442F-A971-86750A80AEF7}">
      <dgm:prSet/>
      <dgm:spPr/>
      <dgm:t>
        <a:bodyPr/>
        <a:lstStyle/>
        <a:p>
          <a:endParaRPr lang="ru-RU"/>
        </a:p>
      </dgm:t>
    </dgm:pt>
    <dgm:pt modelId="{11AE6162-08FC-47A0-B557-CB550DEBB4A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«Актуальные проблемы информационного противоборства в современный период» </a:t>
          </a:r>
          <a:r>
            <a:rPr lang="ru-RU" dirty="0" err="1">
              <a:solidFill>
                <a:schemeClr val="tx1"/>
              </a:solidFill>
            </a:rPr>
            <a:t>А.Ещанов</a:t>
          </a:r>
          <a:endParaRPr lang="ru-RU" dirty="0">
            <a:solidFill>
              <a:schemeClr val="tx1"/>
            </a:solidFill>
          </a:endParaRPr>
        </a:p>
      </dgm:t>
    </dgm:pt>
    <dgm:pt modelId="{8BB84D9A-A53B-41CB-BC2C-1EF813686983}" type="parTrans" cxnId="{8DD090D7-8C57-46C6-ABAD-0FC6D2A32D8C}">
      <dgm:prSet/>
      <dgm:spPr/>
      <dgm:t>
        <a:bodyPr/>
        <a:lstStyle/>
        <a:p>
          <a:endParaRPr lang="ru-RU"/>
        </a:p>
      </dgm:t>
    </dgm:pt>
    <dgm:pt modelId="{96E67C00-5386-4388-B5E1-3B7FDAAC3F64}" type="sibTrans" cxnId="{8DD090D7-8C57-46C6-ABAD-0FC6D2A32D8C}">
      <dgm:prSet/>
      <dgm:spPr/>
      <dgm:t>
        <a:bodyPr/>
        <a:lstStyle/>
        <a:p>
          <a:endParaRPr lang="ru-RU"/>
        </a:p>
      </dgm:t>
    </dgm:pt>
    <dgm:pt modelId="{0DFC2539-56F3-464D-AC42-4EE240EF0B87}" type="pres">
      <dgm:prSet presAssocID="{FFCBBA8B-972A-4690-B7AF-BDD849150FAE}" presName="Name0" presStyleCnt="0">
        <dgm:presLayoutVars>
          <dgm:chMax val="7"/>
          <dgm:chPref val="7"/>
          <dgm:dir/>
        </dgm:presLayoutVars>
      </dgm:prSet>
      <dgm:spPr/>
    </dgm:pt>
    <dgm:pt modelId="{AF784075-F791-43B8-AD76-25E2C1C35E87}" type="pres">
      <dgm:prSet presAssocID="{FFCBBA8B-972A-4690-B7AF-BDD849150FAE}" presName="Name1" presStyleCnt="0"/>
      <dgm:spPr/>
    </dgm:pt>
    <dgm:pt modelId="{863C3E00-96EC-44AE-BC7E-4FB7096D7510}" type="pres">
      <dgm:prSet presAssocID="{FFCBBA8B-972A-4690-B7AF-BDD849150FAE}" presName="cycle" presStyleCnt="0"/>
      <dgm:spPr/>
    </dgm:pt>
    <dgm:pt modelId="{110E6B59-4362-45EA-ACC1-6AF204738E6A}" type="pres">
      <dgm:prSet presAssocID="{FFCBBA8B-972A-4690-B7AF-BDD849150FAE}" presName="srcNode" presStyleLbl="node1" presStyleIdx="0" presStyleCnt="6"/>
      <dgm:spPr/>
    </dgm:pt>
    <dgm:pt modelId="{2898BD42-587C-4AD8-B507-EADD1536A806}" type="pres">
      <dgm:prSet presAssocID="{FFCBBA8B-972A-4690-B7AF-BDD849150FAE}" presName="conn" presStyleLbl="parChTrans1D2" presStyleIdx="0" presStyleCnt="1"/>
      <dgm:spPr/>
    </dgm:pt>
    <dgm:pt modelId="{15503AA1-4AB2-4110-8AA3-B824882E7EF9}" type="pres">
      <dgm:prSet presAssocID="{FFCBBA8B-972A-4690-B7AF-BDD849150FAE}" presName="extraNode" presStyleLbl="node1" presStyleIdx="0" presStyleCnt="6"/>
      <dgm:spPr/>
    </dgm:pt>
    <dgm:pt modelId="{6677ADD8-23A5-4094-8DD0-1E2374B12369}" type="pres">
      <dgm:prSet presAssocID="{FFCBBA8B-972A-4690-B7AF-BDD849150FAE}" presName="dstNode" presStyleLbl="node1" presStyleIdx="0" presStyleCnt="6"/>
      <dgm:spPr/>
    </dgm:pt>
    <dgm:pt modelId="{BD9EDDB2-B9EA-44A4-BAFD-9CD683AAC0AC}" type="pres">
      <dgm:prSet presAssocID="{1DF08F90-5299-4B31-ACCE-33D1378EBD0D}" presName="text_1" presStyleLbl="node1" presStyleIdx="0" presStyleCnt="6">
        <dgm:presLayoutVars>
          <dgm:bulletEnabled val="1"/>
        </dgm:presLayoutVars>
      </dgm:prSet>
      <dgm:spPr/>
    </dgm:pt>
    <dgm:pt modelId="{EC249583-C29A-4A3C-A1AC-B5C6516F13D5}" type="pres">
      <dgm:prSet presAssocID="{1DF08F90-5299-4B31-ACCE-33D1378EBD0D}" presName="accent_1" presStyleCnt="0"/>
      <dgm:spPr/>
    </dgm:pt>
    <dgm:pt modelId="{DB6319B9-3BA8-4342-B45D-D795DDFCEA34}" type="pres">
      <dgm:prSet presAssocID="{1DF08F90-5299-4B31-ACCE-33D1378EBD0D}" presName="accentRepeatNode" presStyleLbl="solidFgAcc1" presStyleIdx="0" presStyleCnt="6" custLinFactNeighborX="-5758" custLinFactNeighborY="16446"/>
      <dgm:spPr/>
    </dgm:pt>
    <dgm:pt modelId="{317F7730-E567-433D-9894-1223E37449EA}" type="pres">
      <dgm:prSet presAssocID="{282E30E7-2629-4663-87CB-E9B0CE423D76}" presName="text_2" presStyleLbl="node1" presStyleIdx="1" presStyleCnt="6">
        <dgm:presLayoutVars>
          <dgm:bulletEnabled val="1"/>
        </dgm:presLayoutVars>
      </dgm:prSet>
      <dgm:spPr/>
    </dgm:pt>
    <dgm:pt modelId="{4F90BE05-9E13-4F3B-B017-7434F17459B9}" type="pres">
      <dgm:prSet presAssocID="{282E30E7-2629-4663-87CB-E9B0CE423D76}" presName="accent_2" presStyleCnt="0"/>
      <dgm:spPr/>
    </dgm:pt>
    <dgm:pt modelId="{D7215ADE-BCAF-456D-89CD-34643F8F3D73}" type="pres">
      <dgm:prSet presAssocID="{282E30E7-2629-4663-87CB-E9B0CE423D76}" presName="accentRepeatNode" presStyleLbl="solidFgAcc1" presStyleIdx="1" presStyleCnt="6"/>
      <dgm:spPr/>
    </dgm:pt>
    <dgm:pt modelId="{C18E2D5A-75C3-4EFF-B4FD-75ADBD5E9008}" type="pres">
      <dgm:prSet presAssocID="{C96B056F-A987-4F38-BD95-85663C2314B2}" presName="text_3" presStyleLbl="node1" presStyleIdx="2" presStyleCnt="6">
        <dgm:presLayoutVars>
          <dgm:bulletEnabled val="1"/>
        </dgm:presLayoutVars>
      </dgm:prSet>
      <dgm:spPr/>
    </dgm:pt>
    <dgm:pt modelId="{3C4D3A54-FE7B-40DF-9FF3-A67F088A698E}" type="pres">
      <dgm:prSet presAssocID="{C96B056F-A987-4F38-BD95-85663C2314B2}" presName="accent_3" presStyleCnt="0"/>
      <dgm:spPr/>
    </dgm:pt>
    <dgm:pt modelId="{D20C1105-D231-4ECC-ABB6-ED62E84F6748}" type="pres">
      <dgm:prSet presAssocID="{C96B056F-A987-4F38-BD95-85663C2314B2}" presName="accentRepeatNode" presStyleLbl="solidFgAcc1" presStyleIdx="2" presStyleCnt="6"/>
      <dgm:spPr/>
    </dgm:pt>
    <dgm:pt modelId="{1A1996C5-4C77-4116-A63D-9AC53A9CAA96}" type="pres">
      <dgm:prSet presAssocID="{939BCE27-CCA2-4191-839E-3697B4FEE6B6}" presName="text_4" presStyleLbl="node1" presStyleIdx="3" presStyleCnt="6">
        <dgm:presLayoutVars>
          <dgm:bulletEnabled val="1"/>
        </dgm:presLayoutVars>
      </dgm:prSet>
      <dgm:spPr/>
    </dgm:pt>
    <dgm:pt modelId="{215375B3-9CE0-4953-B7D5-8678A65F7D95}" type="pres">
      <dgm:prSet presAssocID="{939BCE27-CCA2-4191-839E-3697B4FEE6B6}" presName="accent_4" presStyleCnt="0"/>
      <dgm:spPr/>
    </dgm:pt>
    <dgm:pt modelId="{8EF4E922-EB98-4647-9648-AD841A1CB654}" type="pres">
      <dgm:prSet presAssocID="{939BCE27-CCA2-4191-839E-3697B4FEE6B6}" presName="accentRepeatNode" presStyleLbl="solidFgAcc1" presStyleIdx="3" presStyleCnt="6"/>
      <dgm:spPr/>
    </dgm:pt>
    <dgm:pt modelId="{49AEDD7A-D114-486C-B7BE-3C6CD792CAC4}" type="pres">
      <dgm:prSet presAssocID="{526E5648-E077-4D07-B5F3-DFEBC73DBC1B}" presName="text_5" presStyleLbl="node1" presStyleIdx="4" presStyleCnt="6">
        <dgm:presLayoutVars>
          <dgm:bulletEnabled val="1"/>
        </dgm:presLayoutVars>
      </dgm:prSet>
      <dgm:spPr/>
    </dgm:pt>
    <dgm:pt modelId="{9CFB6FC3-99AA-4025-ADF6-A6DC84DA40DF}" type="pres">
      <dgm:prSet presAssocID="{526E5648-E077-4D07-B5F3-DFEBC73DBC1B}" presName="accent_5" presStyleCnt="0"/>
      <dgm:spPr/>
    </dgm:pt>
    <dgm:pt modelId="{2B8A898D-3C76-40DE-98A8-D0A34CD41E66}" type="pres">
      <dgm:prSet presAssocID="{526E5648-E077-4D07-B5F3-DFEBC73DBC1B}" presName="accentRepeatNode" presStyleLbl="solidFgAcc1" presStyleIdx="4" presStyleCnt="6"/>
      <dgm:spPr/>
    </dgm:pt>
    <dgm:pt modelId="{BF6CD8C7-13EB-4F37-8D96-360DF2C652A1}" type="pres">
      <dgm:prSet presAssocID="{11AE6162-08FC-47A0-B557-CB550DEBB4AF}" presName="text_6" presStyleLbl="node1" presStyleIdx="5" presStyleCnt="6">
        <dgm:presLayoutVars>
          <dgm:bulletEnabled val="1"/>
        </dgm:presLayoutVars>
      </dgm:prSet>
      <dgm:spPr/>
    </dgm:pt>
    <dgm:pt modelId="{1D08C051-8984-4109-821D-54F90CC4F437}" type="pres">
      <dgm:prSet presAssocID="{11AE6162-08FC-47A0-B557-CB550DEBB4AF}" presName="accent_6" presStyleCnt="0"/>
      <dgm:spPr/>
    </dgm:pt>
    <dgm:pt modelId="{94692C65-BA4B-4185-97BA-A822654B1E87}" type="pres">
      <dgm:prSet presAssocID="{11AE6162-08FC-47A0-B557-CB550DEBB4AF}" presName="accentRepeatNode" presStyleLbl="solidFgAcc1" presStyleIdx="5" presStyleCnt="6"/>
      <dgm:spPr/>
    </dgm:pt>
  </dgm:ptLst>
  <dgm:cxnLst>
    <dgm:cxn modelId="{B9254900-CD43-404C-9E02-36FFF67822BA}" type="presOf" srcId="{11AE6162-08FC-47A0-B557-CB550DEBB4AF}" destId="{BF6CD8C7-13EB-4F37-8D96-360DF2C652A1}" srcOrd="0" destOrd="0" presId="urn:microsoft.com/office/officeart/2008/layout/VerticalCurvedList"/>
    <dgm:cxn modelId="{CDCA8F07-E16A-4203-9C44-3DFD17BDFDC0}" type="presOf" srcId="{282E30E7-2629-4663-87CB-E9B0CE423D76}" destId="{317F7730-E567-433D-9894-1223E37449EA}" srcOrd="0" destOrd="0" presId="urn:microsoft.com/office/officeart/2008/layout/VerticalCurvedList"/>
    <dgm:cxn modelId="{94501810-4D47-4BC8-8C7A-DD7D538F7FBA}" srcId="{FFCBBA8B-972A-4690-B7AF-BDD849150FAE}" destId="{282E30E7-2629-4663-87CB-E9B0CE423D76}" srcOrd="1" destOrd="0" parTransId="{DDB70252-D253-409E-BA11-67D5532C9DE7}" sibTransId="{95FF7BE7-1C0E-42F6-8AF3-D29707B9F692}"/>
    <dgm:cxn modelId="{3753FE28-BF6F-40AD-BA9C-1A7B4F52EBD4}" srcId="{FFCBBA8B-972A-4690-B7AF-BDD849150FAE}" destId="{C96B056F-A987-4F38-BD95-85663C2314B2}" srcOrd="2" destOrd="0" parTransId="{32E481E9-7616-40C6-86FB-5CEDA287713B}" sibTransId="{C0C8679F-5326-4F1B-868C-BAA5ED6E1E50}"/>
    <dgm:cxn modelId="{0DA2F439-1299-47F5-AB72-EBB7ADAA2809}" srcId="{FFCBBA8B-972A-4690-B7AF-BDD849150FAE}" destId="{1DF08F90-5299-4B31-ACCE-33D1378EBD0D}" srcOrd="0" destOrd="0" parTransId="{BDF0239F-A226-4E8E-A76D-E72E35AEAA78}" sibTransId="{493E81D0-1B5D-4602-9209-4D528BDCE69F}"/>
    <dgm:cxn modelId="{1519885C-32A1-4D31-A240-07FA9DFC17A4}" type="presOf" srcId="{939BCE27-CCA2-4191-839E-3697B4FEE6B6}" destId="{1A1996C5-4C77-4116-A63D-9AC53A9CAA96}" srcOrd="0" destOrd="0" presId="urn:microsoft.com/office/officeart/2008/layout/VerticalCurvedList"/>
    <dgm:cxn modelId="{F085D569-EAF1-4A96-A5A2-3A8DB6ED88F2}" type="presOf" srcId="{493E81D0-1B5D-4602-9209-4D528BDCE69F}" destId="{2898BD42-587C-4AD8-B507-EADD1536A806}" srcOrd="0" destOrd="0" presId="urn:microsoft.com/office/officeart/2008/layout/VerticalCurvedList"/>
    <dgm:cxn modelId="{8A6AF773-BE06-42D7-9AD2-BE31D328432E}" srcId="{FFCBBA8B-972A-4690-B7AF-BDD849150FAE}" destId="{939BCE27-CCA2-4191-839E-3697B4FEE6B6}" srcOrd="3" destOrd="0" parTransId="{1C762387-BEB8-4648-A9D1-9FA9121F99F8}" sibTransId="{0467503E-9F08-4497-9C13-8BAA804907A3}"/>
    <dgm:cxn modelId="{AC1240BD-DF87-4A80-A1F0-2C6772E4E22E}" type="presOf" srcId="{C96B056F-A987-4F38-BD95-85663C2314B2}" destId="{C18E2D5A-75C3-4EFF-B4FD-75ADBD5E9008}" srcOrd="0" destOrd="0" presId="urn:microsoft.com/office/officeart/2008/layout/VerticalCurvedList"/>
    <dgm:cxn modelId="{533B02D1-3CD1-4570-9512-58C233CC59F8}" type="presOf" srcId="{FFCBBA8B-972A-4690-B7AF-BDD849150FAE}" destId="{0DFC2539-56F3-464D-AC42-4EE240EF0B87}" srcOrd="0" destOrd="0" presId="urn:microsoft.com/office/officeart/2008/layout/VerticalCurvedList"/>
    <dgm:cxn modelId="{8DD090D7-8C57-46C6-ABAD-0FC6D2A32D8C}" srcId="{FFCBBA8B-972A-4690-B7AF-BDD849150FAE}" destId="{11AE6162-08FC-47A0-B557-CB550DEBB4AF}" srcOrd="5" destOrd="0" parTransId="{8BB84D9A-A53B-41CB-BC2C-1EF813686983}" sibTransId="{96E67C00-5386-4388-B5E1-3B7FDAAC3F64}"/>
    <dgm:cxn modelId="{C32295DF-FFD5-47FF-A304-AFA3A8688565}" type="presOf" srcId="{526E5648-E077-4D07-B5F3-DFEBC73DBC1B}" destId="{49AEDD7A-D114-486C-B7BE-3C6CD792CAC4}" srcOrd="0" destOrd="0" presId="urn:microsoft.com/office/officeart/2008/layout/VerticalCurvedList"/>
    <dgm:cxn modelId="{534E27F3-3C23-442F-A971-86750A80AEF7}" srcId="{FFCBBA8B-972A-4690-B7AF-BDD849150FAE}" destId="{526E5648-E077-4D07-B5F3-DFEBC73DBC1B}" srcOrd="4" destOrd="0" parTransId="{B1B530AA-6E73-4384-B978-45F3B8BF89A1}" sibTransId="{CDF3F7BA-7F83-40A0-BBCB-BCEB583B0BB7}"/>
    <dgm:cxn modelId="{0B9131FF-F0A8-4EF5-8A51-3B4368EDEFE8}" type="presOf" srcId="{1DF08F90-5299-4B31-ACCE-33D1378EBD0D}" destId="{BD9EDDB2-B9EA-44A4-BAFD-9CD683AAC0AC}" srcOrd="0" destOrd="0" presId="urn:microsoft.com/office/officeart/2008/layout/VerticalCurvedList"/>
    <dgm:cxn modelId="{791017C5-181E-4013-B98D-8A877086A059}" type="presParOf" srcId="{0DFC2539-56F3-464D-AC42-4EE240EF0B87}" destId="{AF784075-F791-43B8-AD76-25E2C1C35E87}" srcOrd="0" destOrd="0" presId="urn:microsoft.com/office/officeart/2008/layout/VerticalCurvedList"/>
    <dgm:cxn modelId="{EC5B1AA8-7D36-4C54-94F2-A4295F4FB439}" type="presParOf" srcId="{AF784075-F791-43B8-AD76-25E2C1C35E87}" destId="{863C3E00-96EC-44AE-BC7E-4FB7096D7510}" srcOrd="0" destOrd="0" presId="urn:microsoft.com/office/officeart/2008/layout/VerticalCurvedList"/>
    <dgm:cxn modelId="{1142E78B-C0C9-40DA-8387-FDD17896DF24}" type="presParOf" srcId="{863C3E00-96EC-44AE-BC7E-4FB7096D7510}" destId="{110E6B59-4362-45EA-ACC1-6AF204738E6A}" srcOrd="0" destOrd="0" presId="urn:microsoft.com/office/officeart/2008/layout/VerticalCurvedList"/>
    <dgm:cxn modelId="{3712A620-6E17-4FD0-A8BC-E09AC29CF3F2}" type="presParOf" srcId="{863C3E00-96EC-44AE-BC7E-4FB7096D7510}" destId="{2898BD42-587C-4AD8-B507-EADD1536A806}" srcOrd="1" destOrd="0" presId="urn:microsoft.com/office/officeart/2008/layout/VerticalCurvedList"/>
    <dgm:cxn modelId="{645A8D9A-33EF-4141-97FB-56767C57A128}" type="presParOf" srcId="{863C3E00-96EC-44AE-BC7E-4FB7096D7510}" destId="{15503AA1-4AB2-4110-8AA3-B824882E7EF9}" srcOrd="2" destOrd="0" presId="urn:microsoft.com/office/officeart/2008/layout/VerticalCurvedList"/>
    <dgm:cxn modelId="{F655B164-EF9F-410E-9C59-78F08C08029C}" type="presParOf" srcId="{863C3E00-96EC-44AE-BC7E-4FB7096D7510}" destId="{6677ADD8-23A5-4094-8DD0-1E2374B12369}" srcOrd="3" destOrd="0" presId="urn:microsoft.com/office/officeart/2008/layout/VerticalCurvedList"/>
    <dgm:cxn modelId="{0A231FD8-A03D-4AAC-BD4F-EBBDF38D536E}" type="presParOf" srcId="{AF784075-F791-43B8-AD76-25E2C1C35E87}" destId="{BD9EDDB2-B9EA-44A4-BAFD-9CD683AAC0AC}" srcOrd="1" destOrd="0" presId="urn:microsoft.com/office/officeart/2008/layout/VerticalCurvedList"/>
    <dgm:cxn modelId="{52B3387A-1316-4A98-97C1-9ADD609580D6}" type="presParOf" srcId="{AF784075-F791-43B8-AD76-25E2C1C35E87}" destId="{EC249583-C29A-4A3C-A1AC-B5C6516F13D5}" srcOrd="2" destOrd="0" presId="urn:microsoft.com/office/officeart/2008/layout/VerticalCurvedList"/>
    <dgm:cxn modelId="{992A7447-5FEF-4658-871B-204ACB9D67AB}" type="presParOf" srcId="{EC249583-C29A-4A3C-A1AC-B5C6516F13D5}" destId="{DB6319B9-3BA8-4342-B45D-D795DDFCEA34}" srcOrd="0" destOrd="0" presId="urn:microsoft.com/office/officeart/2008/layout/VerticalCurvedList"/>
    <dgm:cxn modelId="{3EC6028C-3D25-49D8-8673-EAB4FB4343D8}" type="presParOf" srcId="{AF784075-F791-43B8-AD76-25E2C1C35E87}" destId="{317F7730-E567-433D-9894-1223E37449EA}" srcOrd="3" destOrd="0" presId="urn:microsoft.com/office/officeart/2008/layout/VerticalCurvedList"/>
    <dgm:cxn modelId="{15E84B58-ECAA-4297-AC55-007548C98AE2}" type="presParOf" srcId="{AF784075-F791-43B8-AD76-25E2C1C35E87}" destId="{4F90BE05-9E13-4F3B-B017-7434F17459B9}" srcOrd="4" destOrd="0" presId="urn:microsoft.com/office/officeart/2008/layout/VerticalCurvedList"/>
    <dgm:cxn modelId="{A57D989C-92E3-46BC-A0F3-228D663129E4}" type="presParOf" srcId="{4F90BE05-9E13-4F3B-B017-7434F17459B9}" destId="{D7215ADE-BCAF-456D-89CD-34643F8F3D73}" srcOrd="0" destOrd="0" presId="urn:microsoft.com/office/officeart/2008/layout/VerticalCurvedList"/>
    <dgm:cxn modelId="{EAF3F8FC-20C1-4F73-9123-CEE4C65851FA}" type="presParOf" srcId="{AF784075-F791-43B8-AD76-25E2C1C35E87}" destId="{C18E2D5A-75C3-4EFF-B4FD-75ADBD5E9008}" srcOrd="5" destOrd="0" presId="urn:microsoft.com/office/officeart/2008/layout/VerticalCurvedList"/>
    <dgm:cxn modelId="{F2C5F482-0B66-4B65-892E-F5E7BEE4570B}" type="presParOf" srcId="{AF784075-F791-43B8-AD76-25E2C1C35E87}" destId="{3C4D3A54-FE7B-40DF-9FF3-A67F088A698E}" srcOrd="6" destOrd="0" presId="urn:microsoft.com/office/officeart/2008/layout/VerticalCurvedList"/>
    <dgm:cxn modelId="{F5F36EAE-4AB0-447A-A616-BE33612F21CA}" type="presParOf" srcId="{3C4D3A54-FE7B-40DF-9FF3-A67F088A698E}" destId="{D20C1105-D231-4ECC-ABB6-ED62E84F6748}" srcOrd="0" destOrd="0" presId="urn:microsoft.com/office/officeart/2008/layout/VerticalCurvedList"/>
    <dgm:cxn modelId="{777BD4D4-A035-4C71-AE24-BC11013B9A7B}" type="presParOf" srcId="{AF784075-F791-43B8-AD76-25E2C1C35E87}" destId="{1A1996C5-4C77-4116-A63D-9AC53A9CAA96}" srcOrd="7" destOrd="0" presId="urn:microsoft.com/office/officeart/2008/layout/VerticalCurvedList"/>
    <dgm:cxn modelId="{D013E72E-2FF0-4C19-91D6-60FFE8DFC9CF}" type="presParOf" srcId="{AF784075-F791-43B8-AD76-25E2C1C35E87}" destId="{215375B3-9CE0-4953-B7D5-8678A65F7D95}" srcOrd="8" destOrd="0" presId="urn:microsoft.com/office/officeart/2008/layout/VerticalCurvedList"/>
    <dgm:cxn modelId="{3F379730-C8B0-4D39-B883-A7C16714BAFF}" type="presParOf" srcId="{215375B3-9CE0-4953-B7D5-8678A65F7D95}" destId="{8EF4E922-EB98-4647-9648-AD841A1CB654}" srcOrd="0" destOrd="0" presId="urn:microsoft.com/office/officeart/2008/layout/VerticalCurvedList"/>
    <dgm:cxn modelId="{2B480195-85C7-4D27-9D17-A026B1393558}" type="presParOf" srcId="{AF784075-F791-43B8-AD76-25E2C1C35E87}" destId="{49AEDD7A-D114-486C-B7BE-3C6CD792CAC4}" srcOrd="9" destOrd="0" presId="urn:microsoft.com/office/officeart/2008/layout/VerticalCurvedList"/>
    <dgm:cxn modelId="{2F098539-C5DC-4548-B555-70828440BD50}" type="presParOf" srcId="{AF784075-F791-43B8-AD76-25E2C1C35E87}" destId="{9CFB6FC3-99AA-4025-ADF6-A6DC84DA40DF}" srcOrd="10" destOrd="0" presId="urn:microsoft.com/office/officeart/2008/layout/VerticalCurvedList"/>
    <dgm:cxn modelId="{923D2E27-BA2B-4AD8-A688-E6BB7D2EC854}" type="presParOf" srcId="{9CFB6FC3-99AA-4025-ADF6-A6DC84DA40DF}" destId="{2B8A898D-3C76-40DE-98A8-D0A34CD41E66}" srcOrd="0" destOrd="0" presId="urn:microsoft.com/office/officeart/2008/layout/VerticalCurvedList"/>
    <dgm:cxn modelId="{8ED372A7-DD10-457A-A164-DE1972FA21F3}" type="presParOf" srcId="{AF784075-F791-43B8-AD76-25E2C1C35E87}" destId="{BF6CD8C7-13EB-4F37-8D96-360DF2C652A1}" srcOrd="11" destOrd="0" presId="urn:microsoft.com/office/officeart/2008/layout/VerticalCurvedList"/>
    <dgm:cxn modelId="{1446E69A-E55C-42B4-ACB7-754C888D6CC3}" type="presParOf" srcId="{AF784075-F791-43B8-AD76-25E2C1C35E87}" destId="{1D08C051-8984-4109-821D-54F90CC4F437}" srcOrd="12" destOrd="0" presId="urn:microsoft.com/office/officeart/2008/layout/VerticalCurvedList"/>
    <dgm:cxn modelId="{9208AC58-794C-4BF8-B942-9A1A2A0832B7}" type="presParOf" srcId="{1D08C051-8984-4109-821D-54F90CC4F437}" destId="{94692C65-BA4B-4185-97BA-A822654B1E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BDCBF-3BCA-4A3C-9524-BB3128719356}">
      <dsp:nvSpPr>
        <dsp:cNvPr id="0" name=""/>
        <dsp:cNvSpPr/>
      </dsp:nvSpPr>
      <dsp:spPr>
        <a:xfrm>
          <a:off x="868" y="460808"/>
          <a:ext cx="2180373" cy="256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460EE-B9D0-4D05-B935-87DEB507EEA7}">
      <dsp:nvSpPr>
        <dsp:cNvPr id="0" name=""/>
        <dsp:cNvSpPr/>
      </dsp:nvSpPr>
      <dsp:spPr>
        <a:xfrm>
          <a:off x="868" y="557144"/>
          <a:ext cx="160178" cy="1601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BD30F-B62C-4106-8A08-F66AEEAD0C3F}">
      <dsp:nvSpPr>
        <dsp:cNvPr id="0" name=""/>
        <dsp:cNvSpPr/>
      </dsp:nvSpPr>
      <dsp:spPr>
        <a:xfrm>
          <a:off x="868" y="0"/>
          <a:ext cx="2180373" cy="46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2016 г.</a:t>
          </a:r>
        </a:p>
      </dsp:txBody>
      <dsp:txXfrm>
        <a:off x="868" y="0"/>
        <a:ext cx="2180373" cy="460808"/>
      </dsp:txXfrm>
    </dsp:sp>
    <dsp:sp modelId="{2F0DD7A9-972D-4267-B2E9-331F0ADE26B8}">
      <dsp:nvSpPr>
        <dsp:cNvPr id="0" name=""/>
        <dsp:cNvSpPr/>
      </dsp:nvSpPr>
      <dsp:spPr>
        <a:xfrm>
          <a:off x="868" y="930514"/>
          <a:ext cx="160174" cy="160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64854-18DA-4939-98F4-F8E848D653B4}">
      <dsp:nvSpPr>
        <dsp:cNvPr id="0" name=""/>
        <dsp:cNvSpPr/>
      </dsp:nvSpPr>
      <dsp:spPr>
        <a:xfrm>
          <a:off x="153494" y="823918"/>
          <a:ext cx="2027747" cy="37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Всего членов : 1527</a:t>
          </a:r>
        </a:p>
      </dsp:txBody>
      <dsp:txXfrm>
        <a:off x="153494" y="823918"/>
        <a:ext cx="2027747" cy="373366"/>
      </dsp:txXfrm>
    </dsp:sp>
    <dsp:sp modelId="{227E34E8-1303-46D1-949D-E314B3761D25}">
      <dsp:nvSpPr>
        <dsp:cNvPr id="0" name=""/>
        <dsp:cNvSpPr/>
      </dsp:nvSpPr>
      <dsp:spPr>
        <a:xfrm>
          <a:off x="868" y="1303881"/>
          <a:ext cx="160174" cy="160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4A090-C6BC-4E03-86C9-C728715AD9C9}">
      <dsp:nvSpPr>
        <dsp:cNvPr id="0" name=""/>
        <dsp:cNvSpPr/>
      </dsp:nvSpPr>
      <dsp:spPr>
        <a:xfrm>
          <a:off x="137820" y="1291366"/>
          <a:ext cx="2027747" cy="37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Иностранные члены :3</a:t>
          </a:r>
        </a:p>
      </dsp:txBody>
      <dsp:txXfrm>
        <a:off x="137820" y="1291366"/>
        <a:ext cx="2027747" cy="373366"/>
      </dsp:txXfrm>
    </dsp:sp>
    <dsp:sp modelId="{2921EEFD-D54D-4589-8034-2735F5A82F35}">
      <dsp:nvSpPr>
        <dsp:cNvPr id="0" name=""/>
        <dsp:cNvSpPr/>
      </dsp:nvSpPr>
      <dsp:spPr>
        <a:xfrm>
          <a:off x="2291130" y="460808"/>
          <a:ext cx="2180373" cy="256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22FEA-230C-4621-9C58-8666F12BC01A}">
      <dsp:nvSpPr>
        <dsp:cNvPr id="0" name=""/>
        <dsp:cNvSpPr/>
      </dsp:nvSpPr>
      <dsp:spPr>
        <a:xfrm>
          <a:off x="2290261" y="557144"/>
          <a:ext cx="160178" cy="1601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6C1CC-2D7D-476F-A5A9-DC7FC0777995}">
      <dsp:nvSpPr>
        <dsp:cNvPr id="0" name=""/>
        <dsp:cNvSpPr/>
      </dsp:nvSpPr>
      <dsp:spPr>
        <a:xfrm>
          <a:off x="2290261" y="0"/>
          <a:ext cx="2180373" cy="46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2017 г.</a:t>
          </a:r>
        </a:p>
      </dsp:txBody>
      <dsp:txXfrm>
        <a:off x="2290261" y="0"/>
        <a:ext cx="2180373" cy="460808"/>
      </dsp:txXfrm>
    </dsp:sp>
    <dsp:sp modelId="{E5FE279C-7EC5-46DA-8DDF-622FEA88A1FC}">
      <dsp:nvSpPr>
        <dsp:cNvPr id="0" name=""/>
        <dsp:cNvSpPr/>
      </dsp:nvSpPr>
      <dsp:spPr>
        <a:xfrm>
          <a:off x="2290261" y="930514"/>
          <a:ext cx="160174" cy="160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37B51-09C3-4DDB-8C14-7D819F23EC79}">
      <dsp:nvSpPr>
        <dsp:cNvPr id="0" name=""/>
        <dsp:cNvSpPr/>
      </dsp:nvSpPr>
      <dsp:spPr>
        <a:xfrm>
          <a:off x="2442887" y="823918"/>
          <a:ext cx="2027747" cy="37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Всего : 1757</a:t>
          </a:r>
        </a:p>
      </dsp:txBody>
      <dsp:txXfrm>
        <a:off x="2442887" y="823918"/>
        <a:ext cx="2027747" cy="373366"/>
      </dsp:txXfrm>
    </dsp:sp>
    <dsp:sp modelId="{7677EDC5-A788-405D-8E86-F987690ABE22}">
      <dsp:nvSpPr>
        <dsp:cNvPr id="0" name=""/>
        <dsp:cNvSpPr/>
      </dsp:nvSpPr>
      <dsp:spPr>
        <a:xfrm>
          <a:off x="2290261" y="1303881"/>
          <a:ext cx="160174" cy="160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6F1AE-9BDA-4BC0-8AF5-86C3F89DA986}">
      <dsp:nvSpPr>
        <dsp:cNvPr id="0" name=""/>
        <dsp:cNvSpPr/>
      </dsp:nvSpPr>
      <dsp:spPr>
        <a:xfrm>
          <a:off x="2442887" y="1197285"/>
          <a:ext cx="2027747" cy="37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Иностранные члены : 8</a:t>
          </a:r>
        </a:p>
      </dsp:txBody>
      <dsp:txXfrm>
        <a:off x="2442887" y="1197285"/>
        <a:ext cx="2027747" cy="373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672A9-B027-49CA-AC87-48E4393D0604}">
      <dsp:nvSpPr>
        <dsp:cNvPr id="0" name=""/>
        <dsp:cNvSpPr/>
      </dsp:nvSpPr>
      <dsp:spPr>
        <a:xfrm>
          <a:off x="4464199" y="827329"/>
          <a:ext cx="3114536" cy="56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78"/>
              </a:lnTo>
              <a:lnTo>
                <a:pt x="3114536" y="330678"/>
              </a:lnTo>
              <a:lnTo>
                <a:pt x="3114536" y="560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C9D8-D3AA-4D1E-A4EA-E959025F6F6F}">
      <dsp:nvSpPr>
        <dsp:cNvPr id="0" name=""/>
        <dsp:cNvSpPr/>
      </dsp:nvSpPr>
      <dsp:spPr>
        <a:xfrm>
          <a:off x="4464199" y="827329"/>
          <a:ext cx="817756" cy="56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78"/>
              </a:lnTo>
              <a:lnTo>
                <a:pt x="817756" y="330678"/>
              </a:lnTo>
              <a:lnTo>
                <a:pt x="817756" y="560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992C6-6FE3-4DD3-9DE5-921A1543C15F}">
      <dsp:nvSpPr>
        <dsp:cNvPr id="0" name=""/>
        <dsp:cNvSpPr/>
      </dsp:nvSpPr>
      <dsp:spPr>
        <a:xfrm>
          <a:off x="3078377" y="827329"/>
          <a:ext cx="1385821" cy="560726"/>
        </a:xfrm>
        <a:custGeom>
          <a:avLst/>
          <a:gdLst/>
          <a:ahLst/>
          <a:cxnLst/>
          <a:rect l="0" t="0" r="0" b="0"/>
          <a:pathLst>
            <a:path>
              <a:moveTo>
                <a:pt x="1385821" y="0"/>
              </a:moveTo>
              <a:lnTo>
                <a:pt x="1385821" y="330678"/>
              </a:lnTo>
              <a:lnTo>
                <a:pt x="0" y="330678"/>
              </a:lnTo>
              <a:lnTo>
                <a:pt x="0" y="560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150E-DE5E-4F03-BC14-2685977B0FB5}">
      <dsp:nvSpPr>
        <dsp:cNvPr id="0" name=""/>
        <dsp:cNvSpPr/>
      </dsp:nvSpPr>
      <dsp:spPr>
        <a:xfrm>
          <a:off x="874799" y="827329"/>
          <a:ext cx="3589399" cy="560726"/>
        </a:xfrm>
        <a:custGeom>
          <a:avLst/>
          <a:gdLst/>
          <a:ahLst/>
          <a:cxnLst/>
          <a:rect l="0" t="0" r="0" b="0"/>
          <a:pathLst>
            <a:path>
              <a:moveTo>
                <a:pt x="3589399" y="0"/>
              </a:moveTo>
              <a:lnTo>
                <a:pt x="3589399" y="330678"/>
              </a:lnTo>
              <a:lnTo>
                <a:pt x="0" y="330678"/>
              </a:lnTo>
              <a:lnTo>
                <a:pt x="0" y="560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545DD-BAB3-48D5-A8F9-A30EDF8F8914}">
      <dsp:nvSpPr>
        <dsp:cNvPr id="0" name=""/>
        <dsp:cNvSpPr/>
      </dsp:nvSpPr>
      <dsp:spPr>
        <a:xfrm>
          <a:off x="1764637" y="205464"/>
          <a:ext cx="5399124" cy="621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Программа «</a:t>
          </a:r>
          <a:r>
            <a:rPr lang="ru-RU" sz="2400" b="1" kern="1200" dirty="0" err="1"/>
            <a:t>Рухани</a:t>
          </a:r>
          <a:r>
            <a:rPr lang="ru-RU" sz="2400" b="1" kern="1200" dirty="0"/>
            <a:t> </a:t>
          </a:r>
          <a:r>
            <a:rPr lang="ru-RU" sz="2400" b="1" kern="1200" dirty="0" err="1"/>
            <a:t>жаңғыру</a:t>
          </a:r>
          <a:r>
            <a:rPr lang="ru-RU" sz="2400" b="1" kern="1200" dirty="0"/>
            <a:t>»</a:t>
          </a:r>
        </a:p>
      </dsp:txBody>
      <dsp:txXfrm>
        <a:off x="1764637" y="205464"/>
        <a:ext cx="5399124" cy="621864"/>
      </dsp:txXfrm>
    </dsp:sp>
    <dsp:sp modelId="{B3E1B3C6-D1B6-4096-8050-C1A3C983D4BE}">
      <dsp:nvSpPr>
        <dsp:cNvPr id="0" name=""/>
        <dsp:cNvSpPr/>
      </dsp:nvSpPr>
      <dsp:spPr>
        <a:xfrm>
          <a:off x="3058" y="1388055"/>
          <a:ext cx="1743481" cy="288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Тәрбие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және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білім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–</a:t>
          </a:r>
          <a:r>
            <a:rPr lang="ru-RU" sz="1600" kern="1200" dirty="0">
              <a:solidFill>
                <a:srgbClr val="C00000"/>
              </a:solidFill>
            </a:rPr>
            <a:t> </a:t>
          </a:r>
          <a:r>
            <a:rPr lang="ru-RU" sz="1600" kern="1200" dirty="0"/>
            <a:t>воспитание всесторонне и гармонично развитой личности в духе казахстанского патриотизма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058" y="1388055"/>
        <a:ext cx="1743481" cy="2886306"/>
      </dsp:txXfrm>
    </dsp:sp>
    <dsp:sp modelId="{984264D8-B1D8-40D1-914C-935CAFC94842}">
      <dsp:nvSpPr>
        <dsp:cNvPr id="0" name=""/>
        <dsp:cNvSpPr/>
      </dsp:nvSpPr>
      <dsp:spPr>
        <a:xfrm>
          <a:off x="2206636" y="1388055"/>
          <a:ext cx="1743481" cy="2974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Атамекен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укрепление у </a:t>
          </a:r>
          <a:r>
            <a:rPr lang="ru-RU" sz="1600" kern="1200" dirty="0" err="1"/>
            <a:t>казахстанцев</a:t>
          </a:r>
          <a:r>
            <a:rPr lang="ru-RU" sz="1600" kern="1200" dirty="0"/>
            <a:t> гражданской активности и чувства ответственности за судьбу малой родины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206636" y="1388055"/>
        <a:ext cx="1743481" cy="2974831"/>
      </dsp:txXfrm>
    </dsp:sp>
    <dsp:sp modelId="{E5E2A1F2-9289-46E7-84E3-03468E32B337}">
      <dsp:nvSpPr>
        <dsp:cNvPr id="0" name=""/>
        <dsp:cNvSpPr/>
      </dsp:nvSpPr>
      <dsp:spPr>
        <a:xfrm>
          <a:off x="4410214" y="1388055"/>
          <a:ext cx="1743481" cy="2928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Рухани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Қазына</a:t>
          </a:r>
          <a:r>
            <a:rPr lang="ru-RU" sz="1800" b="1" kern="1200" dirty="0">
              <a:solidFill>
                <a:srgbClr val="C00000"/>
              </a:solidFill>
            </a:rPr>
            <a:t>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возрождение интереса и уважения к традициям, истории и культуре родного края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4410214" y="1388055"/>
        <a:ext cx="1743481" cy="2928284"/>
      </dsp:txXfrm>
    </dsp:sp>
    <dsp:sp modelId="{FF5E317F-A814-445B-A391-D6BDDD680E27}">
      <dsp:nvSpPr>
        <dsp:cNvPr id="0" name=""/>
        <dsp:cNvSpPr/>
      </dsp:nvSpPr>
      <dsp:spPr>
        <a:xfrm>
          <a:off x="6613792" y="1388055"/>
          <a:ext cx="1929886" cy="2907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IV</a:t>
          </a:r>
          <a:endParaRPr lang="ru-RU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«</a:t>
          </a:r>
          <a:r>
            <a:rPr lang="ru-RU" sz="1800" b="1" kern="1200" dirty="0" err="1">
              <a:solidFill>
                <a:srgbClr val="C00000"/>
              </a:solidFill>
            </a:rPr>
            <a:t>Ақпарат</a:t>
          </a:r>
          <a:r>
            <a:rPr lang="ru-RU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 err="1">
              <a:solidFill>
                <a:srgbClr val="C00000"/>
              </a:solidFill>
            </a:rPr>
            <a:t>толқыны</a:t>
          </a:r>
          <a:r>
            <a:rPr lang="ru-RU" sz="1800" b="1" kern="1200" dirty="0">
              <a:solidFill>
                <a:srgbClr val="C00000"/>
              </a:solidFill>
            </a:rPr>
            <a:t>»</a:t>
          </a:r>
          <a:r>
            <a:rPr lang="ru-RU" sz="16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– информирование населения о ходе реализации Программы, создание </a:t>
          </a:r>
          <a:r>
            <a:rPr lang="ru-RU" sz="1600" kern="1200" dirty="0" err="1"/>
            <a:t>информац</a:t>
          </a:r>
          <a:r>
            <a:rPr lang="ru-RU" sz="1600" kern="1200" dirty="0"/>
            <a:t>. инфраструктуры для участия граждан в мониторинге проектов.</a:t>
          </a:r>
        </a:p>
      </dsp:txBody>
      <dsp:txXfrm>
        <a:off x="6613792" y="1388055"/>
        <a:ext cx="1929886" cy="2907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8BD42-587C-4AD8-B507-EADD1536A806}">
      <dsp:nvSpPr>
        <dsp:cNvPr id="0" name=""/>
        <dsp:cNvSpPr/>
      </dsp:nvSpPr>
      <dsp:spPr>
        <a:xfrm>
          <a:off x="-5750080" y="-880111"/>
          <a:ext cx="6845757" cy="6845757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EDDB2-B9EA-44A4-BAFD-9CD683AAC0AC}">
      <dsp:nvSpPr>
        <dsp:cNvPr id="0" name=""/>
        <dsp:cNvSpPr/>
      </dsp:nvSpPr>
      <dsp:spPr>
        <a:xfrm>
          <a:off x="408245" y="267804"/>
          <a:ext cx="8335821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«Совершенствование регулирования </a:t>
          </a:r>
          <a:r>
            <a:rPr lang="ru-RU" sz="1600" kern="1200" dirty="0" err="1">
              <a:solidFill>
                <a:schemeClr val="tx1"/>
              </a:solidFill>
            </a:rPr>
            <a:t>инфокуммуникаций</a:t>
          </a:r>
          <a:r>
            <a:rPr lang="ru-RU" sz="1600" kern="1200" dirty="0">
              <a:solidFill>
                <a:schemeClr val="tx1"/>
              </a:solidFill>
            </a:rPr>
            <a:t> для развития цифровой экономики » Е. </a:t>
          </a:r>
          <a:r>
            <a:rPr lang="ru-RU" sz="1600" kern="1200" dirty="0" err="1">
              <a:solidFill>
                <a:schemeClr val="tx1"/>
              </a:solidFill>
            </a:rPr>
            <a:t>Малишевский</a:t>
          </a:r>
          <a:r>
            <a:rPr lang="ru-RU" sz="1600" kern="1200" dirty="0">
              <a:solidFill>
                <a:schemeClr val="tx1"/>
              </a:solidFill>
            </a:rPr>
            <a:t> </a:t>
          </a:r>
        </a:p>
      </dsp:txBody>
      <dsp:txXfrm>
        <a:off x="408245" y="267804"/>
        <a:ext cx="8335821" cy="535405"/>
      </dsp:txXfrm>
    </dsp:sp>
    <dsp:sp modelId="{DB6319B9-3BA8-4342-B45D-D795DDFCEA34}">
      <dsp:nvSpPr>
        <dsp:cNvPr id="0" name=""/>
        <dsp:cNvSpPr/>
      </dsp:nvSpPr>
      <dsp:spPr>
        <a:xfrm>
          <a:off x="35081" y="310944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F7730-E567-433D-9894-1223E37449EA}">
      <dsp:nvSpPr>
        <dsp:cNvPr id="0" name=""/>
        <dsp:cNvSpPr/>
      </dsp:nvSpPr>
      <dsp:spPr>
        <a:xfrm>
          <a:off x="848652" y="1070810"/>
          <a:ext cx="7895413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«Организация принципов прогрессирующего постиндустриального общества» </a:t>
          </a:r>
          <a:r>
            <a:rPr lang="ru-RU" sz="1600" kern="1200" dirty="0" err="1">
              <a:solidFill>
                <a:schemeClr val="tx1"/>
              </a:solidFill>
            </a:rPr>
            <a:t>Ч.Лаумулин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48652" y="1070810"/>
        <a:ext cx="7895413" cy="535405"/>
      </dsp:txXfrm>
    </dsp:sp>
    <dsp:sp modelId="{D7215ADE-BCAF-456D-89CD-34643F8F3D73}">
      <dsp:nvSpPr>
        <dsp:cNvPr id="0" name=""/>
        <dsp:cNvSpPr/>
      </dsp:nvSpPr>
      <dsp:spPr>
        <a:xfrm>
          <a:off x="514024" y="1003884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E2D5A-75C3-4EFF-B4FD-75ADBD5E9008}">
      <dsp:nvSpPr>
        <dsp:cNvPr id="0" name=""/>
        <dsp:cNvSpPr/>
      </dsp:nvSpPr>
      <dsp:spPr>
        <a:xfrm>
          <a:off x="1050039" y="1873815"/>
          <a:ext cx="7694026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«Модернизация геологоразведки как базовый фактор конкурентоспособности ГМ и НХ комплексов РК» </a:t>
          </a:r>
          <a:r>
            <a:rPr lang="ru-RU" sz="1600" kern="1200" dirty="0" err="1">
              <a:solidFill>
                <a:schemeClr val="tx1"/>
              </a:solidFill>
            </a:rPr>
            <a:t>В.Лось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50039" y="1873815"/>
        <a:ext cx="7694026" cy="535405"/>
      </dsp:txXfrm>
    </dsp:sp>
    <dsp:sp modelId="{D20C1105-D231-4ECC-ABB6-ED62E84F6748}">
      <dsp:nvSpPr>
        <dsp:cNvPr id="0" name=""/>
        <dsp:cNvSpPr/>
      </dsp:nvSpPr>
      <dsp:spPr>
        <a:xfrm>
          <a:off x="715411" y="1806890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996C5-4C77-4116-A63D-9AC53A9CAA96}">
      <dsp:nvSpPr>
        <dsp:cNvPr id="0" name=""/>
        <dsp:cNvSpPr/>
      </dsp:nvSpPr>
      <dsp:spPr>
        <a:xfrm>
          <a:off x="1050039" y="2676313"/>
          <a:ext cx="7694026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«Пилотный проект: основные направления деятельности МАИН в концепции развития цифровой экономики в РК» </a:t>
          </a:r>
          <a:r>
            <a:rPr lang="ru-RU" sz="1600" kern="1200" dirty="0" err="1">
              <a:solidFill>
                <a:schemeClr val="tx1"/>
              </a:solidFill>
            </a:rPr>
            <a:t>С.Абдигапар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50039" y="2676313"/>
        <a:ext cx="7694026" cy="535405"/>
      </dsp:txXfrm>
    </dsp:sp>
    <dsp:sp modelId="{8EF4E922-EB98-4647-9648-AD841A1CB654}">
      <dsp:nvSpPr>
        <dsp:cNvPr id="0" name=""/>
        <dsp:cNvSpPr/>
      </dsp:nvSpPr>
      <dsp:spPr>
        <a:xfrm>
          <a:off x="715411" y="2609387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EDD7A-D114-486C-B7BE-3C6CD792CAC4}">
      <dsp:nvSpPr>
        <dsp:cNvPr id="0" name=""/>
        <dsp:cNvSpPr/>
      </dsp:nvSpPr>
      <dsp:spPr>
        <a:xfrm>
          <a:off x="848652" y="3479318"/>
          <a:ext cx="7895413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«О кадровой подготовке квалифицированных специалистов в ИКТ секторе РК для ГП ЦК» Б. </a:t>
          </a:r>
          <a:r>
            <a:rPr lang="ru-RU" sz="1600" kern="1200" dirty="0" err="1">
              <a:solidFill>
                <a:schemeClr val="tx1"/>
              </a:solidFill>
            </a:rPr>
            <a:t>Шарипов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48652" y="3479318"/>
        <a:ext cx="7895413" cy="535405"/>
      </dsp:txXfrm>
    </dsp:sp>
    <dsp:sp modelId="{2B8A898D-3C76-40DE-98A8-D0A34CD41E66}">
      <dsp:nvSpPr>
        <dsp:cNvPr id="0" name=""/>
        <dsp:cNvSpPr/>
      </dsp:nvSpPr>
      <dsp:spPr>
        <a:xfrm>
          <a:off x="514024" y="3412393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CD8C7-13EB-4F37-8D96-360DF2C652A1}">
      <dsp:nvSpPr>
        <dsp:cNvPr id="0" name=""/>
        <dsp:cNvSpPr/>
      </dsp:nvSpPr>
      <dsp:spPr>
        <a:xfrm>
          <a:off x="408245" y="4282324"/>
          <a:ext cx="8335821" cy="535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«Актуальные проблемы информационного противоборства в современный период» </a:t>
          </a:r>
          <a:r>
            <a:rPr lang="ru-RU" sz="1600" kern="1200" dirty="0" err="1">
              <a:solidFill>
                <a:schemeClr val="tx1"/>
              </a:solidFill>
            </a:rPr>
            <a:t>А.Ещанов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8245" y="4282324"/>
        <a:ext cx="8335821" cy="535405"/>
      </dsp:txXfrm>
    </dsp:sp>
    <dsp:sp modelId="{94692C65-BA4B-4185-97BA-A822654B1E87}">
      <dsp:nvSpPr>
        <dsp:cNvPr id="0" name=""/>
        <dsp:cNvSpPr/>
      </dsp:nvSpPr>
      <dsp:spPr>
        <a:xfrm>
          <a:off x="73617" y="4215399"/>
          <a:ext cx="669256" cy="669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1179-C611-4AA0-B903-26DE5826C7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FE4E-756E-43F0-8C76-AAADE56EB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7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1DBA-D62A-4269-8CB1-71F9B2990F5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9CC3-0FF8-4E09-AF1B-152B49DA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1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6B9C-C1E3-43FA-B3D3-46C33E9816E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ABDE7-33C9-436E-B0D7-42EEC08A352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7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6D3F9-B2D3-4A0F-B520-9CE28FB98C1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A5156-3329-488B-A88B-A4958C0D860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3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7299D-54EF-4ADC-8074-25567643158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3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ECA4F8-B4E3-4DB6-A72E-C560A40FD1A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FF239-71D9-4ED1-B785-D1D662D4765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680D7-6E55-4CF8-A4EF-FB61F609D17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ECA1B-BFFD-4202-9BE5-8215D1AB196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1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1280D-8783-4027-8F35-830BFB55146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1387A-496A-4594-BE02-B659A50F50B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0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7CAA2-12E8-43F7-97D1-E25BE68B2EB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30.11.2017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4E9E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w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9633" y="251593"/>
            <a:ext cx="7175351" cy="84512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Президиума Международной Академии Информатизации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9" y="1884219"/>
            <a:ext cx="8666017" cy="2622467"/>
          </a:xfrm>
          <a:ln>
            <a:noFill/>
          </a:ln>
          <a:effectLst/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Вехи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развития и з</a:t>
            </a:r>
            <a:r>
              <a:rPr lang="kk-KZ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дачи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МАИН на пути к </a:t>
            </a:r>
            <a:r>
              <a:rPr lang="ru-RU" sz="5200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цифровизации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страны</a:t>
            </a:r>
            <a:br>
              <a:rPr lang="ru-RU" sz="4400" spc="-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k-KZ" sz="3600" spc="-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spc="-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2017 года</a:t>
            </a:r>
            <a:endParaRPr lang="ru-RU" sz="4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5987" y="54399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Вице –Президент, Генеральный директор МАИН, Президент СПМ РК, </a:t>
            </a:r>
          </a:p>
          <a:p>
            <a:pPr algn="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д.т.н., профессор</a:t>
            </a:r>
          </a:p>
          <a:p>
            <a:pPr algn="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 Цеховой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87FB7C-81CB-43D6-BB7A-E1F6357F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9753" y="1378236"/>
            <a:ext cx="8472462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сформировало </a:t>
            </a:r>
          </a:p>
          <a:p>
            <a:pPr marL="0" indent="0" algn="ctr">
              <a:buNone/>
            </a:pPr>
            <a:r>
              <a:rPr lang="kk-KZ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</a:p>
          <a:p>
            <a:pPr marL="0" indent="0" algn="ctr">
              <a:buNone/>
            </a:pPr>
            <a:r>
              <a:rPr lang="kk-KZ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столь серьезных изменениях?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F3DA6-DBDA-4BD1-B6A8-52B6F7955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01" b="9680"/>
          <a:stretch/>
        </p:blipFill>
        <p:spPr>
          <a:xfrm>
            <a:off x="3034051" y="3537878"/>
            <a:ext cx="2800202" cy="31392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18011" y="6157194"/>
            <a:ext cx="888800" cy="5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1290196"/>
            <a:ext cx="7576458" cy="51628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Овал 3"/>
          <p:cNvSpPr/>
          <p:nvPr/>
        </p:nvSpPr>
        <p:spPr>
          <a:xfrm>
            <a:off x="313509" y="5985472"/>
            <a:ext cx="993302" cy="4675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03229" y="1089448"/>
            <a:ext cx="7613818" cy="57103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Овал 2"/>
          <p:cNvSpPr/>
          <p:nvPr/>
        </p:nvSpPr>
        <p:spPr>
          <a:xfrm>
            <a:off x="503229" y="6316485"/>
            <a:ext cx="862791" cy="4833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5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1459709"/>
            <a:ext cx="2097096" cy="1398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45" y="1460469"/>
            <a:ext cx="2095959" cy="1397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45" y="2949951"/>
            <a:ext cx="2095959" cy="12748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2945061"/>
            <a:ext cx="2097096" cy="12797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42" y="4343732"/>
            <a:ext cx="2094762" cy="1181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4343731"/>
            <a:ext cx="2097096" cy="11818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5561" y="1857299"/>
            <a:ext cx="4097605" cy="4743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61" y="1459709"/>
            <a:ext cx="4097605" cy="397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Организаторы:</a:t>
            </a:r>
          </a:p>
        </p:txBody>
      </p:sp>
      <p:pic>
        <p:nvPicPr>
          <p:cNvPr id="6" name="Picture 6" descr="http://www.pmevents.kz/images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6" y="1918250"/>
            <a:ext cx="916289" cy="9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51" y="2026429"/>
            <a:ext cx="1221385" cy="742735"/>
          </a:xfrm>
          <a:prstGeom prst="rect">
            <a:avLst/>
          </a:prstGeom>
        </p:spPr>
      </p:pic>
      <p:pic>
        <p:nvPicPr>
          <p:cNvPr id="7" name="Рисунок 6" descr="http://www.pmevents.kz/images/logo_ru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12" y="1978195"/>
            <a:ext cx="1320631" cy="6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pmevents.kz/images/emblem_of_kazakhstan_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3" y="3716956"/>
            <a:ext cx="1044050" cy="10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55561" y="3019810"/>
            <a:ext cx="4097605" cy="629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 поддержке: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Администрации Президента РК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13077" y="379138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27 ноября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2015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г. Астана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602" y="5277537"/>
            <a:ext cx="4455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Обсуждение концептуальных подходов по вопросам развития и внедрения проектного менеджмента в деятельность государственного, </a:t>
            </a:r>
            <a:r>
              <a:rPr kumimoji="0" lang="ru-RU" sz="1600" b="1" i="0" u="none" strike="noStrike" kern="1200" cap="none" spc="-10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квазигосударственного</a:t>
            </a:r>
            <a:r>
              <a:rPr kumimoji="0" lang="ru-RU" sz="16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и бизнес секторов РК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2457" y="4825684"/>
            <a:ext cx="4097605" cy="397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</a:t>
            </a:r>
            <a:endParaRPr kumimoji="0" lang="ru-RU" sz="2000" b="1" i="0" u="none" strike="noStrike" kern="1200" cap="none" spc="-10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44541" y="5555106"/>
            <a:ext cx="4279749" cy="1150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-100" dirty="0">
                <a:solidFill>
                  <a:schemeClr val="accent1">
                    <a:lumMod val="50000"/>
                  </a:schemeClr>
                </a:solidFill>
              </a:rPr>
              <a:t>Первый Международный конгресс проектных менеджеров РК «Развитие проектного менеджмента: практика и перспективы» </a:t>
            </a:r>
            <a:endParaRPr kumimoji="0" lang="ru-RU" sz="2000" b="1" i="0" u="none" strike="noStrike" kern="1200" cap="none" spc="-10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07704" y="1508301"/>
            <a:ext cx="6552728" cy="1440160"/>
          </a:xfrm>
        </p:spPr>
        <p:txBody>
          <a:bodyPr>
            <a:normAutofit/>
          </a:bodyPr>
          <a:lstStyle/>
          <a:p>
            <a:pPr marL="0" indent="0" algn="just" defTabSz="889000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 января 2016 г. в Казахстане действует национальный стандарт по управлению проектами</a:t>
            </a:r>
          </a:p>
          <a:p>
            <a:pPr marL="0" indent="0" algn="just" defTabSz="889000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СТ РК ИСО 21500-2014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– Руководство по управлению проектами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" y="2412353"/>
            <a:ext cx="1116448" cy="5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азИн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558" y="1472322"/>
            <a:ext cx="1267692" cy="702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4450" y="2993334"/>
            <a:ext cx="5704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 ноябре 2016 г. приняты ещё два стандарта: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967968" y="661471"/>
            <a:ext cx="1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www.spmrk.kz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293" y="3719359"/>
            <a:ext cx="3474237" cy="196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 РК ISO 21504-2016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Проектный менеджмент. Проект, программа и управление портфелем.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Руководство по управлению  портфелем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1826" y="3719358"/>
            <a:ext cx="3560813" cy="1960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Проектный менеджмент.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 к управлению  проектом</a:t>
            </a:r>
          </a:p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3949" y="5823008"/>
            <a:ext cx="77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Оба стандарта будут введены в действие с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 января 2018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7293" y="3719358"/>
            <a:ext cx="3474237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4824" y="3769673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 РК ISO 21504-2016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1826" y="3719358"/>
            <a:ext cx="3560813" cy="4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0218" y="3783523"/>
            <a:ext cx="20640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8890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 РК 2831-2016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2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>
          <a:xfrm>
            <a:off x="7516082" y="1346984"/>
            <a:ext cx="1198757" cy="108694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84962" y="3193981"/>
            <a:ext cx="1812206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88448" y="3219631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4009" y="3193981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684" y="3194877"/>
            <a:ext cx="1487777" cy="1223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http://www.karierist.kz/images/profcompany/big/logo_140922558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57" y="2676388"/>
            <a:ext cx="1507233" cy="5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11" y="3989625"/>
            <a:ext cx="966009" cy="12896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967968" y="661471"/>
            <a:ext cx="1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www.spmrk.kz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520" y="3474572"/>
            <a:ext cx="1654178" cy="465072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82" y="5134739"/>
            <a:ext cx="1090665" cy="10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0938" y="1346984"/>
            <a:ext cx="6721487" cy="176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инициативе СПМ РК в 2008 году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Казахском национальном исследовательском техническом университете им. К.И.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Сатпаева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открыта Магистратура по специальности  «Управление проектами» 6М051800.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2009 года ведётся подготовка в Докторантуре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 специальности «Управление проектами» 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051800.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681" y="4503514"/>
            <a:ext cx="6721487" cy="2014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настоящее время 5 ВУЗов готовят магистров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-докторов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 Казахский национальный исследовательский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технический университет им. К.И.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Сатпаева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Казахский национальный университет им. аль-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Фараби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Казахстанско-Британский технический университет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Международный университет информационных технологий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- Алматы Менеджмент 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664" y="3219631"/>
            <a:ext cx="144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2009 -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2017 гг.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467" y="32553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Около 350 магистров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9667" y="3205672"/>
            <a:ext cx="1917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PhD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-докторских диссертаций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7544" y="32465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ВУЗов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6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701" y="1256977"/>
            <a:ext cx="5153299" cy="831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Опыт Генеральной прокуратуры РК</a:t>
            </a:r>
          </a:p>
        </p:txBody>
      </p:sp>
      <p:pic>
        <p:nvPicPr>
          <p:cNvPr id="5" name="Объект 4" descr="http://exclusive.kz/assets/images/genprokuratura_specnaz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" y="1346481"/>
            <a:ext cx="3493091" cy="19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540840"/>
            <a:ext cx="7918810" cy="302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проектном подходе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мы предлагаем, неважно, сколько пунктов выполнено, неважно количество совещаний, законов и постановлений,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важно достижение цели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Проектный менеджмент помогает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сделать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в рамках выделенных средств и в соответствии с  поставленной целью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Можно ли  внедрить этот принцип 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госуправление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/>
                <a:ea typeface="Times New Roman" panose="02020603050405020304" pitchFamily="18" charset="0"/>
                <a:cs typeface="Times New Roman" panose="02020603050405020304" pitchFamily="18" charset="0"/>
              </a:rPr>
              <a:t>? Конечно. Как правило, госорганы имеют дело не с отдельными проектами, а программами, в которых много проектов.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5812" y="3086484"/>
            <a:ext cx="425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4BA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http://exclusive.kz/genprokuratura_gotovit_specnaz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688" t="14300" r="70081" b="76600"/>
          <a:stretch/>
        </p:blipFill>
        <p:spPr>
          <a:xfrm>
            <a:off x="4266878" y="2146418"/>
            <a:ext cx="4119476" cy="93610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3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56" y="4439408"/>
            <a:ext cx="4482803" cy="241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РК 2017 г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7169"/>
            <a:ext cx="8451668" cy="518912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глобального индекса конкурентоспособности РК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Коррупционные риски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отечественной науки и технологических разработок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5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9181" y="2695131"/>
            <a:ext cx="8886610" cy="2520280"/>
          </a:xfrm>
          <a:ln>
            <a:noFill/>
          </a:ln>
          <a:effectLst/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8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МАИН И СПМ РК</a:t>
            </a:r>
            <a:br>
              <a:rPr lang="ru-RU" sz="48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решении проблем РК 2017 </a:t>
            </a:r>
            <a:br>
              <a:rPr lang="ru-RU" sz="44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4400" b="1" cap="all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5760"/>
              </p:ext>
            </p:extLst>
          </p:nvPr>
        </p:nvGraphicFramePr>
        <p:xfrm>
          <a:off x="1724297" y="819684"/>
          <a:ext cx="1489165" cy="130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Picture" r:id="rId3" imgW="6308640" imgH="6406560" progId="Word.Picture.8">
                  <p:embed/>
                </p:oleObj>
              </mc:Choice>
              <mc:Fallback>
                <p:oleObj name="Picture" r:id="rId3" imgW="6308640" imgH="6406560" progId="Word.Picture.8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97" y="819684"/>
                        <a:ext cx="1489165" cy="130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emblema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82" y="1018941"/>
            <a:ext cx="1755843" cy="9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0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36551"/>
            <a:ext cx="8756073" cy="5931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394" y="1343378"/>
            <a:ext cx="3375413" cy="2340348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/>
              <a:t>Казахстан занял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57-е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место из 137 стран в рейтинге конкурентоспособности 2017-2018 гг. В прошлом году Казахстан занимал </a:t>
            </a:r>
            <a:r>
              <a:rPr lang="ru-RU" sz="3100" b="1" dirty="0">
                <a:solidFill>
                  <a:srgbClr val="C00000"/>
                </a:solidFill>
              </a:rPr>
              <a:t>53-ю</a:t>
            </a:r>
            <a:r>
              <a:rPr lang="ru-RU" sz="2000" b="1" dirty="0"/>
              <a:t> позицию рейтинга</a:t>
            </a:r>
          </a:p>
          <a:p>
            <a:pPr marL="4572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568" y="2862504"/>
            <a:ext cx="3745473" cy="31393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rgbClr val="C00000"/>
                </a:solidFill>
              </a:rPr>
              <a:t>К</a:t>
            </a:r>
            <a:r>
              <a:rPr lang="ru-RU" b="1" dirty="0" err="1">
                <a:solidFill>
                  <a:srgbClr val="C00000"/>
                </a:solidFill>
              </a:rPr>
              <a:t>онкурентоспособность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Казахстана, как и любой другой страны, измеряется глобальным индексом, значения которого, как показали исследования лишь на </a:t>
            </a:r>
            <a:r>
              <a:rPr lang="en-US" b="1" dirty="0">
                <a:solidFill>
                  <a:srgbClr val="C00000"/>
                </a:solidFill>
              </a:rPr>
              <a:t>50% </a:t>
            </a:r>
            <a:r>
              <a:rPr lang="ru-RU" b="1" dirty="0"/>
              <a:t>обеспечиваются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институтами государственного управления.</a:t>
            </a:r>
          </a:p>
          <a:p>
            <a:pPr algn="just"/>
            <a:r>
              <a:rPr lang="ru-RU" b="1" dirty="0"/>
              <a:t> </a:t>
            </a:r>
          </a:p>
          <a:p>
            <a:pPr algn="just"/>
            <a:r>
              <a:rPr lang="ru-RU" b="1" dirty="0"/>
              <a:t>Вторая половина в равной степени приходится на </a:t>
            </a:r>
            <a:r>
              <a:rPr lang="ru-RU" b="1" dirty="0">
                <a:solidFill>
                  <a:srgbClr val="C00000"/>
                </a:solidFill>
              </a:rPr>
              <a:t>институты гражданского общества и бизнес.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0361" y="3702158"/>
            <a:ext cx="4430078" cy="9233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Поэтому на </a:t>
            </a:r>
            <a:r>
              <a:rPr lang="ru-RU" b="1" dirty="0">
                <a:solidFill>
                  <a:srgbClr val="C00000"/>
                </a:solidFill>
              </a:rPr>
              <a:t>МАИН</a:t>
            </a:r>
            <a:r>
              <a:rPr lang="ru-RU" b="1" dirty="0"/>
              <a:t>,  ложится задача по  развитию страны в рамках своих возможностей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Глобального индекса конкурентоспособности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9904" t="40412" r="34002" b="46685"/>
          <a:stretch/>
        </p:blipFill>
        <p:spPr bwMode="auto">
          <a:xfrm>
            <a:off x="320405" y="1883552"/>
            <a:ext cx="1620982" cy="212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57" y="2043661"/>
            <a:ext cx="1480008" cy="199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7" y="1991313"/>
            <a:ext cx="1825455" cy="201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43" y="1892778"/>
            <a:ext cx="1587851" cy="214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74590" y="4061934"/>
            <a:ext cx="232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Букейханов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Диас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Габдулхакимович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74590" y="4726754"/>
            <a:ext cx="19784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Национальный центр по комплексной переработке минерального сырья РК, начальник отдела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геотехнологии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, горной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системологии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7853" y="4061934"/>
            <a:ext cx="193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Сапа Алексей Васильевич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7853" y="4658787"/>
            <a:ext cx="18585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ТОО "Алатау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Компьютерс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",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ТОО "ПАРАСАНГ-ПЛЮС", заместитель директора, главный специалист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4743" y="4038633"/>
            <a:ext cx="17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Ким Валерий Леонидович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34743" y="4658787"/>
            <a:ext cx="1884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Кыргызский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 Государственный университет имени И.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Арабаева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 профессор кафедры педагогика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133" y="3784935"/>
            <a:ext cx="1969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Елешев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Мурат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Рахимжанович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133" y="4708265"/>
            <a:ext cx="1854056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Казахский национальный аграрный университет, директор института информационных технологий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342" y="1151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памяти безвременно ушедших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5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1295865"/>
            <a:ext cx="8552042" cy="273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2400" dirty="0">
                <a:solidFill>
                  <a:srgbClr val="C00000"/>
                </a:solidFill>
              </a:rPr>
              <a:t>Сотрудничество</a:t>
            </a:r>
            <a:r>
              <a:rPr lang="kk-KZ" sz="2400" dirty="0"/>
              <a:t> МАИН и СПМ РК с </a:t>
            </a:r>
            <a:r>
              <a:rPr lang="ru-RU" sz="2400" cap="small" dirty="0"/>
              <a:t>НАЦИОНАЛЬНЫМ БЮРО ПО ПРОТИВОДЕЙСТВИЮ КОРРУПЦИИ АГЕНТСТВА РЕСПУБЛИКИ КАЗАХСТАН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ПО ДЕЛАМ ГОСУДАРСТВЕННОЙ СЛУЖБЫ И ПРОТИВОДЕЙСТВИЮ КОРРУПЦИИ</a:t>
            </a:r>
          </a:p>
          <a:p>
            <a:pPr marL="45720" indent="0" algn="ctr">
              <a:buNone/>
            </a:pPr>
            <a:r>
              <a:rPr lang="ru-RU" sz="2400" dirty="0"/>
              <a:t>(АНТИКОРРУПЦИОННАЯ СЛУЖБА)</a:t>
            </a:r>
          </a:p>
          <a:p>
            <a:pPr marL="45720" indent="0">
              <a:buFont typeface="Georgia" pitchFamily="18" charset="0"/>
              <a:buNone/>
            </a:pPr>
            <a:endParaRPr lang="ru-RU" dirty="0"/>
          </a:p>
          <a:p>
            <a:pPr marL="45720" indent="0"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1026" name="Picture 2" descr="http://anticorruption.gov.kz/asset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69" y="4317160"/>
            <a:ext cx="1599111" cy="16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mblem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39" y="4599913"/>
            <a:ext cx="1755843" cy="8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90994"/>
              </p:ext>
            </p:extLst>
          </p:nvPr>
        </p:nvGraphicFramePr>
        <p:xfrm>
          <a:off x="864524" y="4335357"/>
          <a:ext cx="1303924" cy="118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icture" r:id="rId5" imgW="6308640" imgH="6406560" progId="Word.Picture.8">
                  <p:embed/>
                </p:oleObj>
              </mc:Choice>
              <mc:Fallback>
                <p:oleObj name="Picture" r:id="rId5" imgW="6308640" imgH="6406560" progId="Word.Picture.8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524" y="4335357"/>
                        <a:ext cx="1303924" cy="118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Коррупционные риски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2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flipV="1">
            <a:off x="4544365" y="1685626"/>
            <a:ext cx="3725387" cy="3996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60666" y="1685626"/>
            <a:ext cx="3725387" cy="3996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0525" y="1061951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" name="Заголовок 13"/>
          <p:cNvSpPr>
            <a:spLocks noGrp="1"/>
          </p:cNvSpPr>
          <p:nvPr>
            <p:ph type="title"/>
          </p:nvPr>
        </p:nvSpPr>
        <p:spPr>
          <a:xfrm>
            <a:off x="641323" y="969247"/>
            <a:ext cx="8249236" cy="88162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Колоссальный дефицит в сертифицированных специалистах по управлению проектами</a:t>
            </a:r>
            <a:endParaRPr lang="ru-RU" sz="2800" b="1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844675" y="6542094"/>
            <a:ext cx="660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egistered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onsultant Program logo </a:t>
            </a:r>
            <a:r>
              <a:rPr lang="ru-RU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зарегистрированной маркой Института Управления Проектами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2470" y="6466712"/>
            <a:ext cx="76916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71285" y="4222095"/>
            <a:ext cx="3714768" cy="1162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Font typeface="Wingdings" pitchFamily="2" charset="2"/>
              <a:buNone/>
              <a:defRPr/>
            </a:pPr>
            <a:endParaRPr lang="ru-RU" sz="2400" b="1" spc="-1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62470" y="5567137"/>
            <a:ext cx="76916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666" y="4291870"/>
            <a:ext cx="410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/>
            <a:r>
              <a:rPr lang="kk-KZ" sz="3600" dirty="0">
                <a:solidFill>
                  <a:schemeClr val="accent5">
                    <a:lumMod val="50000"/>
                  </a:schemeClr>
                </a:solidFill>
              </a:rPr>
              <a:t>Бизнес сектор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77197" y="4216268"/>
            <a:ext cx="3492556" cy="1162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Font typeface="Wingdings" pitchFamily="2" charset="2"/>
              <a:buNone/>
              <a:defRPr/>
            </a:pPr>
            <a:endParaRPr lang="ru-RU" sz="2400" b="1" spc="-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25833" y="4264879"/>
            <a:ext cx="36439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/>
            <a:r>
              <a:rPr lang="kk-KZ" sz="3200" dirty="0">
                <a:solidFill>
                  <a:schemeClr val="accent5">
                    <a:lumMod val="50000"/>
                  </a:schemeClr>
                </a:solidFill>
              </a:rPr>
              <a:t>Государственный сектор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604" y="5617216"/>
            <a:ext cx="535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Потребность удовлетворяется только </a:t>
            </a:r>
          </a:p>
          <a:p>
            <a:r>
              <a:rPr lang="kk-KZ" sz="2400" dirty="0"/>
              <a:t>за счет </a:t>
            </a:r>
            <a:r>
              <a:rPr lang="kk-KZ" sz="2400" b="1" dirty="0">
                <a:solidFill>
                  <a:srgbClr val="C00000"/>
                </a:solidFill>
              </a:rPr>
              <a:t>международных</a:t>
            </a:r>
            <a:r>
              <a:rPr lang="kk-KZ" sz="2400" dirty="0"/>
              <a:t> сертификаций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29200" r="22572"/>
          <a:stretch/>
        </p:blipFill>
        <p:spPr bwMode="auto">
          <a:xfrm>
            <a:off x="1216825" y="2100629"/>
            <a:ext cx="3135086" cy="20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29200" r="22572"/>
          <a:stretch/>
        </p:blipFill>
        <p:spPr bwMode="auto">
          <a:xfrm>
            <a:off x="4918341" y="2100629"/>
            <a:ext cx="3135086" cy="20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5" t="49924" r="39585" b="-605"/>
          <a:stretch/>
        </p:blipFill>
        <p:spPr bwMode="auto">
          <a:xfrm rot="2260289">
            <a:off x="6107885" y="2667336"/>
            <a:ext cx="1071023" cy="14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 flipV="1">
            <a:off x="4918341" y="3864853"/>
            <a:ext cx="3351411" cy="25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5" t="49924" r="39585" b="-605"/>
          <a:stretch/>
        </p:blipFill>
        <p:spPr bwMode="auto">
          <a:xfrm rot="1632305">
            <a:off x="2454619" y="2631260"/>
            <a:ext cx="1071023" cy="14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 flipV="1">
            <a:off x="816110" y="3842859"/>
            <a:ext cx="3535801" cy="373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4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13221" y="115339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TextBox 10"/>
          <p:cNvSpPr txBox="1"/>
          <p:nvPr/>
        </p:nvSpPr>
        <p:spPr>
          <a:xfrm>
            <a:off x="1844675" y="6594346"/>
            <a:ext cx="660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egistered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onsultant Program logo </a:t>
            </a:r>
            <a:r>
              <a:rPr lang="ru-RU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зарегистрированной маркой Института Управления Проектами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0828" y="5592853"/>
            <a:ext cx="81391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Назрела насущная потребность в отечественной сертификации по Управлению проектами</a:t>
            </a:r>
            <a:endParaRPr lang="kk-KZ" sz="2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8" name="Picture 4" descr="Похожее изображение">
            <a:extLst>
              <a:ext uri="{FF2B5EF4-FFF2-40B4-BE49-F238E27FC236}">
                <a16:creationId xmlns:a16="http://schemas.microsoft.com/office/drawing/2014/main" id="{5CF212F5-7EDC-45BE-85FB-8FEB11EE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48" y="4027485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охожее изображение">
            <a:extLst>
              <a:ext uri="{FF2B5EF4-FFF2-40B4-BE49-F238E27FC236}">
                <a16:creationId xmlns:a16="http://schemas.microsoft.com/office/drawing/2014/main" id="{75AA1C7D-C8E5-49F4-A8A1-AF2C2550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32" y="4027485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охожее изображение">
            <a:extLst>
              <a:ext uri="{FF2B5EF4-FFF2-40B4-BE49-F238E27FC236}">
                <a16:creationId xmlns:a16="http://schemas.microsoft.com/office/drawing/2014/main" id="{D040557E-1795-473C-B2F2-4F17ADCA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16" y="398452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40828" y="1306866"/>
            <a:ext cx="810535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государственный</a:t>
            </a:r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сектор и бизнес сектор опираются на </a:t>
            </a:r>
            <a:r>
              <a:rPr lang="kk-KZ" sz="3200" b="1" dirty="0">
                <a:solidFill>
                  <a:srgbClr val="C00000"/>
                </a:solidFill>
                <a:latin typeface="+mn-lt"/>
              </a:rPr>
              <a:t>специалистов с международными сертификатами. </a:t>
            </a:r>
          </a:p>
          <a:p>
            <a:pPr algn="ctr" eaLnBrk="1" hangingPunct="1">
              <a:defRPr/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 для развития Казахстана и выполнения всех намеченных важных проектов и программ</a:t>
            </a:r>
          </a:p>
          <a:p>
            <a:pPr algn="ctr" eaLnBrk="1" hangingPunct="1">
              <a:defRPr/>
            </a:pPr>
            <a:r>
              <a:rPr lang="kk-KZ" sz="2800" b="1" dirty="0">
                <a:solidFill>
                  <a:srgbClr val="C00000"/>
                </a:solidFill>
                <a:latin typeface="+mn-lt"/>
              </a:rPr>
              <a:t>их мало</a:t>
            </a:r>
            <a:r>
              <a:rPr lang="kk-KZ" sz="2200" b="1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4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3" y="5742129"/>
            <a:ext cx="1088323" cy="8706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flipV="1">
            <a:off x="4361591" y="1745936"/>
            <a:ext cx="3725387" cy="3996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20690" y="1745935"/>
            <a:ext cx="3635498" cy="3513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0525" y="91825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" name="Заголовок 13"/>
          <p:cNvSpPr>
            <a:spLocks noGrp="1"/>
          </p:cNvSpPr>
          <p:nvPr>
            <p:ph type="title"/>
          </p:nvPr>
        </p:nvSpPr>
        <p:spPr>
          <a:xfrm>
            <a:off x="800110" y="1061613"/>
            <a:ext cx="7269276" cy="663575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СПМ РК – представитель института управления проектами (</a:t>
            </a:r>
            <a:r>
              <a:rPr lang="en-US" sz="24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PMI</a:t>
            </a:r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3322" name="Объект 3"/>
          <p:cNvSpPr>
            <a:spLocks noGrp="1"/>
          </p:cNvSpPr>
          <p:nvPr>
            <p:ph idx="1"/>
          </p:nvPr>
        </p:nvSpPr>
        <p:spPr>
          <a:xfrm>
            <a:off x="4522679" y="1788339"/>
            <a:ext cx="3564299" cy="292710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За 14 лет работы СПМ РК подготовил 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6700 специалистов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по УП.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Сертифицировано: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РМР – 50 человек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IPMA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– 30 человек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844675" y="6542094"/>
            <a:ext cx="660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egistered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onsultant Program logo </a:t>
            </a:r>
            <a:r>
              <a:rPr lang="ru-RU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зарегистрированной маркой Института Управления Проектами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8" y="1788339"/>
            <a:ext cx="3272772" cy="25289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350" y="5673415"/>
            <a:ext cx="7561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987425" eaLnBrk="1" hangingPunct="1">
              <a:buClr>
                <a:srgbClr val="B9DDFD"/>
              </a:buCl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  </a:t>
            </a:r>
            <a:r>
              <a:rPr lang="ru-RU" dirty="0"/>
              <a:t>СПМ РК - </a:t>
            </a:r>
            <a:r>
              <a:rPr lang="ru-RU" b="1" dirty="0"/>
              <a:t>первая</a:t>
            </a:r>
            <a:r>
              <a:rPr lang="ru-RU" dirty="0"/>
              <a:t> </a:t>
            </a:r>
            <a:r>
              <a:rPr lang="ru-RU" b="1" dirty="0"/>
              <a:t>казахстанская компания</a:t>
            </a:r>
            <a:r>
              <a:rPr lang="ru-RU" dirty="0"/>
              <a:t>, </a:t>
            </a:r>
            <a:r>
              <a:rPr lang="en-US" dirty="0"/>
              <a:t>       </a:t>
            </a:r>
            <a:r>
              <a:rPr lang="ru-RU" dirty="0"/>
              <a:t>зарегистрированная с 2008 г. в PMI в качестве </a:t>
            </a:r>
          </a:p>
          <a:p>
            <a:pPr marL="0" lvl="1" algn="ctr" defTabSz="987425" eaLnBrk="1" hangingPunct="1">
              <a:buClr>
                <a:srgbClr val="B9DDFD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Глобального образовательного провайдера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2470" y="6596745"/>
            <a:ext cx="7623282" cy="16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20690" y="4317300"/>
            <a:ext cx="3635498" cy="1162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buFont typeface="Wingdings" pitchFamily="2" charset="2"/>
              <a:buNone/>
              <a:defRPr/>
            </a:pPr>
            <a:endParaRPr lang="ru-RU" sz="2400" b="1" spc="-1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00110" y="5723564"/>
            <a:ext cx="7585642" cy="18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90" y="1181338"/>
            <a:ext cx="1211060" cy="4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087" y="4317300"/>
            <a:ext cx="36354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Global Registered Education Provider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ID:2758</a:t>
            </a:r>
          </a:p>
          <a:p>
            <a:pPr marL="0" lvl="1" algn="ctr" eaLnBrk="1" hangingPunct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PMI Global R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.Е.Р.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5730" y="5442805"/>
            <a:ext cx="1159982" cy="666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9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85" y="1221342"/>
            <a:ext cx="7576456" cy="44276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Мы считаем, что </a:t>
            </a:r>
            <a:r>
              <a:rPr lang="ru-RU" sz="3200" b="1" dirty="0">
                <a:solidFill>
                  <a:srgbClr val="C00000"/>
                </a:solidFill>
              </a:rPr>
              <a:t>СЕГОДНЯ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появилась возможность динамично осуществить </a:t>
            </a:r>
            <a:r>
              <a:rPr lang="ru-RU" sz="3200" b="1" dirty="0">
                <a:solidFill>
                  <a:srgbClr val="C00000"/>
                </a:solidFill>
              </a:rPr>
              <a:t>сертификацию всех выпускников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ВУЗов (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, магистратура, докторантура), а также выпускников колледжей по управлению проектами.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Потребность в этом огромная!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1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50071"/>
              </p:ext>
            </p:extLst>
          </p:nvPr>
        </p:nvGraphicFramePr>
        <p:xfrm>
          <a:off x="191453" y="1533250"/>
          <a:ext cx="8815387" cy="50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отечественной науки в и технологических разработок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выступлениях докладчиков)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4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7899"/>
            <a:ext cx="7620000" cy="48206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kk-KZ" sz="3200" i="1" dirty="0"/>
          </a:p>
          <a:p>
            <a:pPr marL="114300" indent="0" algn="just">
              <a:buNone/>
            </a:pPr>
            <a:r>
              <a:rPr lang="kk-KZ" sz="3200" dirty="0"/>
              <a:t>МАИН фокусирует усилия членов академии на внедрение новой парадигмы развития человечества, основанной на идее гуманизма и принципах устоичивого развития и стремлении сделать нашу страну удобной</a:t>
            </a:r>
            <a:r>
              <a:rPr lang="ru-RU" sz="3200" dirty="0"/>
              <a:t>, безопасной для жизни</a:t>
            </a:r>
          </a:p>
          <a:p>
            <a:pPr marL="114300" indent="0" algn="r">
              <a:buNone/>
            </a:pPr>
            <a:r>
              <a:rPr lang="ru-RU" sz="2800" i="1" dirty="0"/>
              <a:t>Конституция МАИН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973234"/>
              </p:ext>
            </p:extLst>
          </p:nvPr>
        </p:nvGraphicFramePr>
        <p:xfrm>
          <a:off x="752908" y="202680"/>
          <a:ext cx="1143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icture" r:id="rId3" imgW="6308640" imgH="6406560" progId="Word.Picture.8">
                  <p:embed/>
                </p:oleObj>
              </mc:Choice>
              <mc:Fallback>
                <p:oleObj name="Picture" r:id="rId3" imgW="6308640" imgH="64065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08" y="202680"/>
                        <a:ext cx="11430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628650" y="1603557"/>
            <a:ext cx="7886700" cy="4351338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  <a:endParaRPr lang="ru-RU" sz="4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1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9633" y="251593"/>
            <a:ext cx="7175351" cy="84512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Президиума Международной Академии Информатизации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9" y="1884219"/>
            <a:ext cx="8666017" cy="2622467"/>
          </a:xfrm>
          <a:ln>
            <a:noFill/>
          </a:ln>
          <a:effectLst/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Вехи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развития и з</a:t>
            </a:r>
            <a:r>
              <a:rPr lang="kk-KZ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дачи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МАИН на пути к </a:t>
            </a:r>
            <a:r>
              <a:rPr lang="ru-RU" sz="5200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цифровизации</a:t>
            </a:r>
            <a:r>
              <a:rPr lang="ru-RU" sz="52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страны</a:t>
            </a:r>
            <a:br>
              <a:rPr lang="ru-RU" sz="4400" spc="-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k-KZ" sz="3600" spc="-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spc="-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2017 года</a:t>
            </a:r>
            <a:endParaRPr lang="ru-RU" sz="4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6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0682"/>
            <a:ext cx="5704701" cy="307783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3864376"/>
              </p:ext>
            </p:extLst>
          </p:nvPr>
        </p:nvGraphicFramePr>
        <p:xfrm>
          <a:off x="133838" y="1714789"/>
          <a:ext cx="4471504" cy="344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838" y="1345457"/>
            <a:ext cx="44715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Члены МАИН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2224646"/>
              </p:ext>
            </p:extLst>
          </p:nvPr>
        </p:nvGraphicFramePr>
        <p:xfrm>
          <a:off x="4777795" y="1345457"/>
          <a:ext cx="4021296" cy="403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90874"/>
              </p:ext>
            </p:extLst>
          </p:nvPr>
        </p:nvGraphicFramePr>
        <p:xfrm>
          <a:off x="253042" y="91441"/>
          <a:ext cx="1069516" cy="9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icture" r:id="rId10" imgW="6308640" imgH="6406560" progId="Word.Picture.8">
                  <p:embed/>
                </p:oleObj>
              </mc:Choice>
              <mc:Fallback>
                <p:oleObj name="Picture" r:id="rId10" imgW="6308640" imgH="6406560" progId="Word.Picture.8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2" y="91441"/>
                        <a:ext cx="1069516" cy="94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058" y="91554"/>
            <a:ext cx="3272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МАИН 2017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7758"/>
            <a:ext cx="8756073" cy="937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акценты года в РК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36915"/>
            <a:ext cx="8686800" cy="4839194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Модернизация РК –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экономического роста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«Цифровой Казахстан»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программа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ңғыру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о создании проектных офисов 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конституционные нормы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расширении партнерства НПО и государства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624" y="2508070"/>
            <a:ext cx="8373805" cy="4034434"/>
          </a:xfr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МАИН вехи 2017</a:t>
            </a:r>
            <a:br>
              <a:rPr lang="ru-RU" sz="60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(в контексте ключевых аспектов) </a:t>
            </a:r>
            <a:br>
              <a:rPr lang="ru-RU" sz="54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</a:rPr>
            </a:br>
            <a:br>
              <a:rPr lang="ru-RU" sz="60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</a:rPr>
            </a:br>
            <a:br>
              <a:rPr lang="ru-RU" sz="44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</a:rPr>
            </a:br>
            <a:endParaRPr lang="ru-RU" sz="4400" b="1" cap="all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004437"/>
              </p:ext>
            </p:extLst>
          </p:nvPr>
        </p:nvGraphicFramePr>
        <p:xfrm>
          <a:off x="3927183" y="294120"/>
          <a:ext cx="1615180" cy="146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icture" r:id="rId3" imgW="6308640" imgH="6406560" progId="Word.Picture.8">
                  <p:embed/>
                </p:oleObj>
              </mc:Choice>
              <mc:Fallback>
                <p:oleObj name="Picture" r:id="rId3" imgW="6308640" imgH="6406560" progId="Word.Picture.8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183" y="294120"/>
                        <a:ext cx="1615180" cy="1469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трелка вправо с вырезом 15"/>
          <p:cNvSpPr>
            <a:spLocks noChangeArrowheads="1"/>
          </p:cNvSpPr>
          <p:nvPr/>
        </p:nvSpPr>
        <p:spPr bwMode="auto">
          <a:xfrm>
            <a:off x="107950" y="3576638"/>
            <a:ext cx="7934325" cy="247650"/>
          </a:xfrm>
          <a:prstGeom prst="notchedRightArrow">
            <a:avLst>
              <a:gd name="adj1" fmla="val 50000"/>
              <a:gd name="adj2" fmla="val 49986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0148" y="2668529"/>
            <a:ext cx="800219" cy="2311547"/>
          </a:xfrm>
          <a:prstGeom prst="rect">
            <a:avLst/>
          </a:prstGeom>
          <a:solidFill>
            <a:srgbClr val="99CCFF"/>
          </a:solidFill>
          <a:ln w="34925">
            <a:solidFill>
              <a:srgbClr val="174299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Конкуренто-способный ГМК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3288" y="1844675"/>
            <a:ext cx="1776412" cy="369888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022" y="1401764"/>
            <a:ext cx="2227263" cy="922337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Нормативно-правовое обеспечение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0213" y="1870075"/>
            <a:ext cx="2230437" cy="369888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Инфраструктура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850" y="6165850"/>
            <a:ext cx="1778000" cy="368300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50" y="4149725"/>
            <a:ext cx="1776413" cy="8302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Глубокой переработки сырья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950" y="5138738"/>
            <a:ext cx="1776413" cy="3397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Добычи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950" y="5630863"/>
            <a:ext cx="1655763" cy="3381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Оценки недр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1638" y="6165850"/>
            <a:ext cx="1778000" cy="646113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Природные факторы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01913" y="6156325"/>
            <a:ext cx="1485900" cy="368300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6325" y="6167438"/>
            <a:ext cx="1776413" cy="646112"/>
          </a:xfrm>
          <a:prstGeom prst="rect">
            <a:avLst/>
          </a:prstGeom>
          <a:solidFill>
            <a:srgbClr val="99CCFF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управления</a:t>
            </a:r>
          </a:p>
        </p:txBody>
      </p:sp>
      <p:cxnSp>
        <p:nvCxnSpPr>
          <p:cNvPr id="41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1947863" y="2341563"/>
            <a:ext cx="790575" cy="1349375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3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4395788" y="2216150"/>
            <a:ext cx="679450" cy="1385888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4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6732588" y="2270125"/>
            <a:ext cx="679450" cy="1385888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5" name="Прямая соединительная линия 33"/>
          <p:cNvCxnSpPr>
            <a:cxnSpLocks noChangeShapeType="1"/>
          </p:cNvCxnSpPr>
          <p:nvPr/>
        </p:nvCxnSpPr>
        <p:spPr bwMode="auto">
          <a:xfrm flipH="1">
            <a:off x="6616700" y="3779838"/>
            <a:ext cx="857250" cy="2376487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6" name="Прямая соединительная линия 35"/>
          <p:cNvCxnSpPr>
            <a:cxnSpLocks noChangeShapeType="1"/>
          </p:cNvCxnSpPr>
          <p:nvPr/>
        </p:nvCxnSpPr>
        <p:spPr bwMode="auto">
          <a:xfrm flipH="1">
            <a:off x="4932363" y="3789363"/>
            <a:ext cx="866775" cy="2366962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7" name="Прямая соединительная линия 36"/>
          <p:cNvCxnSpPr>
            <a:cxnSpLocks noChangeShapeType="1"/>
          </p:cNvCxnSpPr>
          <p:nvPr/>
        </p:nvCxnSpPr>
        <p:spPr bwMode="auto">
          <a:xfrm flipH="1">
            <a:off x="3779838" y="3779838"/>
            <a:ext cx="857250" cy="2338387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8" name="Прямая соединительная линия 37"/>
          <p:cNvCxnSpPr>
            <a:cxnSpLocks noChangeShapeType="1"/>
          </p:cNvCxnSpPr>
          <p:nvPr/>
        </p:nvCxnSpPr>
        <p:spPr bwMode="auto">
          <a:xfrm flipH="1">
            <a:off x="1979613" y="3789363"/>
            <a:ext cx="863600" cy="2328862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19" name="Прямая соединительная линия 40"/>
          <p:cNvCxnSpPr>
            <a:cxnSpLocks noChangeShapeType="1"/>
            <a:stCxn id="25" idx="3"/>
          </p:cNvCxnSpPr>
          <p:nvPr/>
        </p:nvCxnSpPr>
        <p:spPr bwMode="auto">
          <a:xfrm flipV="1">
            <a:off x="1871663" y="4564063"/>
            <a:ext cx="684212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20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1884363" y="5289550"/>
            <a:ext cx="384175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cxnSp>
        <p:nvCxnSpPr>
          <p:cNvPr id="4121" name="Прямая соединительная линия 43"/>
          <p:cNvCxnSpPr>
            <a:cxnSpLocks noChangeShapeType="1"/>
          </p:cNvCxnSpPr>
          <p:nvPr/>
        </p:nvCxnSpPr>
        <p:spPr bwMode="auto">
          <a:xfrm flipV="1">
            <a:off x="1766888" y="5799138"/>
            <a:ext cx="328612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795963" y="3979863"/>
            <a:ext cx="1176337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Проектами</a:t>
            </a:r>
          </a:p>
        </p:txBody>
      </p:sp>
      <p:cxnSp>
        <p:nvCxnSpPr>
          <p:cNvPr id="4123" name="Прямая соединительная линия 53"/>
          <p:cNvCxnSpPr>
            <a:cxnSpLocks noChangeShapeType="1"/>
          </p:cNvCxnSpPr>
          <p:nvPr/>
        </p:nvCxnSpPr>
        <p:spPr bwMode="auto">
          <a:xfrm flipV="1">
            <a:off x="6975475" y="4149725"/>
            <a:ext cx="328613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59413" y="4660900"/>
            <a:ext cx="1452562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Программами</a:t>
            </a:r>
          </a:p>
        </p:txBody>
      </p:sp>
      <p:cxnSp>
        <p:nvCxnSpPr>
          <p:cNvPr id="4125" name="Прямая соединительная линия 55"/>
          <p:cNvCxnSpPr>
            <a:cxnSpLocks noChangeShapeType="1"/>
            <a:stCxn id="55" idx="3"/>
          </p:cNvCxnSpPr>
          <p:nvPr/>
        </p:nvCxnSpPr>
        <p:spPr bwMode="auto">
          <a:xfrm flipV="1">
            <a:off x="6911975" y="4814888"/>
            <a:ext cx="165100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208588" y="5491163"/>
            <a:ext cx="1450975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Портфелем</a:t>
            </a:r>
          </a:p>
        </p:txBody>
      </p:sp>
      <p:cxnSp>
        <p:nvCxnSpPr>
          <p:cNvPr id="4127" name="Прямая соединительная линия 60"/>
          <p:cNvCxnSpPr>
            <a:cxnSpLocks noChangeShapeType="1"/>
            <a:stCxn id="60" idx="3"/>
          </p:cNvCxnSpPr>
          <p:nvPr/>
        </p:nvCxnSpPr>
        <p:spPr bwMode="auto">
          <a:xfrm flipV="1">
            <a:off x="6659563" y="5645150"/>
            <a:ext cx="165100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551113" y="2506663"/>
            <a:ext cx="1781175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Государственные</a:t>
            </a:r>
          </a:p>
        </p:txBody>
      </p:sp>
      <p:cxnSp>
        <p:nvCxnSpPr>
          <p:cNvPr id="4129" name="Прямая соединительная линия 64"/>
          <p:cNvCxnSpPr>
            <a:cxnSpLocks noChangeShapeType="1"/>
          </p:cNvCxnSpPr>
          <p:nvPr/>
        </p:nvCxnSpPr>
        <p:spPr bwMode="auto">
          <a:xfrm>
            <a:off x="4332288" y="2660650"/>
            <a:ext cx="287337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203575" y="2992438"/>
            <a:ext cx="1365250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Частные</a:t>
            </a:r>
          </a:p>
        </p:txBody>
      </p:sp>
      <p:cxnSp>
        <p:nvCxnSpPr>
          <p:cNvPr id="4131" name="Прямая соединительная линия 69"/>
          <p:cNvCxnSpPr>
            <a:cxnSpLocks noChangeShapeType="1"/>
          </p:cNvCxnSpPr>
          <p:nvPr/>
        </p:nvCxnSpPr>
        <p:spPr bwMode="auto">
          <a:xfrm>
            <a:off x="4568825" y="3146425"/>
            <a:ext cx="287338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662238" y="4410075"/>
            <a:ext cx="1365250" cy="3079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</a:t>
            </a:r>
          </a:p>
        </p:txBody>
      </p:sp>
      <p:cxnSp>
        <p:nvCxnSpPr>
          <p:cNvPr id="4133" name="Прямая соединительная линия 71"/>
          <p:cNvCxnSpPr>
            <a:cxnSpLocks noChangeShapeType="1"/>
          </p:cNvCxnSpPr>
          <p:nvPr/>
        </p:nvCxnSpPr>
        <p:spPr bwMode="auto">
          <a:xfrm>
            <a:off x="4046538" y="4581525"/>
            <a:ext cx="288925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2444750" y="5135563"/>
            <a:ext cx="1363663" cy="5238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квалификац.</a:t>
            </a:r>
          </a:p>
        </p:txBody>
      </p:sp>
      <p:cxnSp>
        <p:nvCxnSpPr>
          <p:cNvPr id="4135" name="Прямая соединительная линия 73"/>
          <p:cNvCxnSpPr>
            <a:cxnSpLocks noChangeShapeType="1"/>
          </p:cNvCxnSpPr>
          <p:nvPr/>
        </p:nvCxnSpPr>
        <p:spPr bwMode="auto">
          <a:xfrm>
            <a:off x="3827463" y="5307013"/>
            <a:ext cx="288925" cy="0"/>
          </a:xfrm>
          <a:prstGeom prst="line">
            <a:avLst/>
          </a:prstGeom>
          <a:noFill/>
          <a:ln w="47625" algn="ctr">
            <a:solidFill>
              <a:srgbClr val="174299"/>
            </a:solidFill>
            <a:round/>
            <a:headEnd/>
            <a:tailEnd/>
          </a:ln>
          <a:effectLst/>
        </p:spPr>
      </p:cxnSp>
      <p:sp>
        <p:nvSpPr>
          <p:cNvPr id="2" name="Овал 1"/>
          <p:cNvSpPr/>
          <p:nvPr/>
        </p:nvSpPr>
        <p:spPr bwMode="auto">
          <a:xfrm>
            <a:off x="-107950" y="5478463"/>
            <a:ext cx="2584450" cy="1190625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4233" y="981145"/>
            <a:ext cx="511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buNone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базовые отрасли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База диверсификации и модернизации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152400" y="267758"/>
            <a:ext cx="8756073" cy="937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модернизация РК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00" b="8000"/>
          <a:stretch/>
        </p:blipFill>
        <p:spPr>
          <a:xfrm>
            <a:off x="4640590" y="1158917"/>
            <a:ext cx="3701143" cy="2331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604" y="3387061"/>
            <a:ext cx="3079771" cy="230982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36" y="951078"/>
            <a:ext cx="4975332" cy="487196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2996" y="4595648"/>
            <a:ext cx="4000499" cy="18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Главная цель: 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800" b="1" dirty="0">
                <a:solidFill>
                  <a:schemeClr val="tx1"/>
                </a:solidFill>
              </a:rPr>
              <a:t>Повышение </a:t>
            </a:r>
            <a:r>
              <a:rPr lang="ru-RU" sz="1800" b="1" dirty="0">
                <a:solidFill>
                  <a:srgbClr val="C00000"/>
                </a:solidFill>
              </a:rPr>
              <a:t>конкурентоспособности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экономики Казахстана и качества жизни населения посредством прогрессивного развития цифровой экосистемы.</a:t>
            </a:r>
          </a:p>
          <a:p>
            <a:pPr marL="45720" indent="0">
              <a:buFont typeface="Georgia" pitchFamily="18" charset="0"/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ru-RU" sz="2300" b="1" dirty="0"/>
          </a:p>
          <a:p>
            <a:pPr marL="45720" indent="0" algn="ctr"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245B2F-66E9-44A3-94F3-04F1525B2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755" y="4010478"/>
            <a:ext cx="3274182" cy="245563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2400" y="267758"/>
            <a:ext cx="8756073" cy="93758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«Цифровой Казахстан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355307"/>
            <a:ext cx="7903821" cy="124339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 создания системы управления Программой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ЕНУ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им.Л.Н.Гумилева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мае 2017 г. создан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офис Администрации Президента РК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2870143"/>
              </p:ext>
            </p:extLst>
          </p:nvPr>
        </p:nvGraphicFramePr>
        <p:xfrm>
          <a:off x="179251" y="2086619"/>
          <a:ext cx="8546738" cy="466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5341" y="2858280"/>
            <a:ext cx="339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Четыре     подпрограммы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67758"/>
            <a:ext cx="8756073" cy="93758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программа </a:t>
            </a:r>
            <a:b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«Рухани жаңғыру»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7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E1C95-BA10-4FF8-B42D-FA0FF6E7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11" y="4086740"/>
            <a:ext cx="3510629" cy="265562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0CB05AF-C41F-4E76-B062-2AECF5D2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47" y="1916016"/>
            <a:ext cx="8047806" cy="434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проектного управления в органах государственного управления –  продукт эволюции </a:t>
            </a:r>
            <a:r>
              <a:rPr lang="kk-K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инициатив</a:t>
            </a:r>
            <a:r>
              <a:rPr lang="kk-K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: 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академия информатизации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Союз проектных менеджеров РК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академия горных наук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минеральных ресурсов</a:t>
            </a:r>
          </a:p>
          <a:p>
            <a:pPr marL="0" indent="0">
              <a:buNone/>
            </a:pPr>
            <a:endParaRPr lang="kk-KZ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" y="267758"/>
            <a:ext cx="8756073" cy="93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правительства о создании Проектных офисов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51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1227</Words>
  <Application>Microsoft Office PowerPoint</Application>
  <PresentationFormat>Экран (4:3)</PresentationFormat>
  <Paragraphs>217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Ubuntu</vt:lpstr>
      <vt:lpstr>Wingdings</vt:lpstr>
      <vt:lpstr>Тема Office</vt:lpstr>
      <vt:lpstr>Picture</vt:lpstr>
      <vt:lpstr>Заседание Президиума Международной Академии Информатизации</vt:lpstr>
      <vt:lpstr>Минута памяти безвременно ушедших</vt:lpstr>
      <vt:lpstr>Презентация PowerPoint</vt:lpstr>
      <vt:lpstr>Ключевые акценты года в РК</vt:lpstr>
      <vt:lpstr>                    МАИН вехи 2017  (в контексте ключевых аспектов)    </vt:lpstr>
      <vt:lpstr>Третья модернизация РК</vt:lpstr>
      <vt:lpstr>Программа «Цифровой Казахстан»</vt:lpstr>
      <vt:lpstr>Национальная программа  «Рухани жаңғыру»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Генеральной прокуратуры РК</vt:lpstr>
      <vt:lpstr>Проблемы РК 2017 года</vt:lpstr>
      <vt:lpstr>МАИН И СПМ РК  в решении проблем РК 2017  </vt:lpstr>
      <vt:lpstr>Презентация PowerPoint</vt:lpstr>
      <vt:lpstr>Презентация PowerPoint</vt:lpstr>
      <vt:lpstr>Колоссальный дефицит в сертифицированных специалистах по управлению проектами</vt:lpstr>
      <vt:lpstr>Презентация PowerPoint</vt:lpstr>
      <vt:lpstr>СПМ РК – представитель института управления проектами (PMI)</vt:lpstr>
      <vt:lpstr>Мы считаем, что СЕГОДНЯ появилась возможность динамично осуществить сертификацию всех выпускников ВУЗов (бакалавриат, магистратура, докторантура), а также выпускников колледжей по управлению проектами.  Потребность в этом огромная!</vt:lpstr>
      <vt:lpstr>Презентация PowerPoint</vt:lpstr>
      <vt:lpstr>Презентация PowerPoint</vt:lpstr>
      <vt:lpstr>Презентация PowerPoint</vt:lpstr>
      <vt:lpstr>Заседание Президиума Международной Академии Информатизации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</dc:title>
  <dc:creator>Apple</dc:creator>
  <cp:lastModifiedBy>МАИН АА</cp:lastModifiedBy>
  <cp:revision>124</cp:revision>
  <cp:lastPrinted>2017-11-24T09:44:17Z</cp:lastPrinted>
  <dcterms:created xsi:type="dcterms:W3CDTF">2017-11-22T08:56:38Z</dcterms:created>
  <dcterms:modified xsi:type="dcterms:W3CDTF">2017-11-30T09:27:37Z</dcterms:modified>
</cp:coreProperties>
</file>