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77" r:id="rId5"/>
    <p:sldId id="275" r:id="rId6"/>
    <p:sldId id="274" r:id="rId7"/>
    <p:sldId id="273" r:id="rId8"/>
    <p:sldId id="258" r:id="rId9"/>
    <p:sldId id="271" r:id="rId10"/>
    <p:sldId id="28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43D68-855B-4F90-A85F-EF39485C2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C376BB-B82F-4F30-9129-583C1F6C3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CB77E-55D6-4115-AE17-1797BA62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0B0-37DB-4E43-A514-CC1C5E0866B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EDFAEB-63DF-4645-B46B-7EED4A2E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D197F-9752-47CE-A80B-4793E4519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41C4-6F7C-4B31-B075-820761C39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7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80661-6622-44B5-9C81-D4F14B47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DD69A-0F37-4008-A8C3-0F0722F5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0EB628-11ED-4EF0-B4CD-A29C6AFB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0B0-37DB-4E43-A514-CC1C5E0866B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BE9381-6BEF-4586-B91E-DBA62F2C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C8C973-368D-43E7-9D88-C4922A65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41C4-6F7C-4B31-B075-820761C39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1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34F51E-94FC-414C-A0FA-B8230E6B2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2C1A6D-FE16-4EAB-AD3A-BE7EBBE4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8B6758-F35A-41DB-AAF4-B0F8E0F5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0B0-37DB-4E43-A514-CC1C5E0866B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598A5-C7FA-4E6E-A7F7-EBACCA6F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86F46-0635-496E-995C-20B4E5CF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41C4-6F7C-4B31-B075-820761C39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9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AB299-5A39-486E-AF80-A3146560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68DAB-FD7C-4E65-B9F5-97EC1A6C7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F6EBF4-0BB5-45E5-B9A0-92A04F94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0B0-37DB-4E43-A514-CC1C5E0866B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964AF4-0F96-40CF-BBF3-17F63AEA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EA4C7-E2EB-40DA-B1C5-5418DD4C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41C4-6F7C-4B31-B075-820761C39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6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B161D-6319-4A50-8564-4702F37D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D121B8-F90F-42D4-9649-4364B5925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539B46-1541-4882-A303-AA60F17E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0B0-37DB-4E43-A514-CC1C5E0866B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1D7C9-FC88-4B2B-8645-39093DBB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94919E-7D9C-44C9-933C-AC11A275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41C4-6F7C-4B31-B075-820761C39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8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47173-930F-48BA-B0DA-9D786866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D9DE1-BA02-4BFE-B44A-07711855A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A4ADAF-FCBC-40C0-8CE8-211F2E777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3D28C0-D668-4602-8D80-A7E9B737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0B0-37DB-4E43-A514-CC1C5E0866B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143C60-3E81-46DB-B1A0-17ACC1F1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D9CC8B-7A55-4EFF-9062-93BFAB83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41C4-6F7C-4B31-B075-820761C39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8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AF3B8-1246-480C-8489-38C0E680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B8625-F0FB-4EA1-99AD-9CC6798AC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224B19-1AE4-454C-BCE8-D6BDE6286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A02760-E9B9-465E-AF01-C9057B0FB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E11A11-712D-4CCB-B970-92EFF49DE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AA4E0F-0459-4AC4-921C-00DA5A4B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0B0-37DB-4E43-A514-CC1C5E0866B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A4FCFE-2A1A-4244-8C28-58C29033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7CCFAA-C4A6-4850-81DE-37556794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41C4-6F7C-4B31-B075-820761C39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4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D2BD8-D63A-4CF8-AF02-486DBF95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A9BAA6-556C-4A2C-9B2D-AB3013AE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0B0-37DB-4E43-A514-CC1C5E0866B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332843-763B-425C-9084-1524AE1A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15E8CC-CE14-4423-B3FB-B7DF362C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41C4-6F7C-4B31-B075-820761C39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6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38F28D-1A54-4CFD-9570-CF92DDFC2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0B0-37DB-4E43-A514-CC1C5E0866B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16E16-658B-491D-9389-5FB1AF048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CB145F-1A2C-4C28-AB70-4D237733E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41C4-6F7C-4B31-B075-820761C39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6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9B603-50C4-4CA0-9F7D-E092983C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31B997-18AE-4FF4-ADEE-CFA94CDE1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05862C-6D40-4CD9-B143-CEE2AC639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24F6A8-EA15-4993-8E83-C31149BA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0B0-37DB-4E43-A514-CC1C5E0866B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24B365-298A-43EF-B676-CB2B53B1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3F136B-DACF-4E88-B62C-F175C6AD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41C4-6F7C-4B31-B075-820761C39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5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EBED2-00F5-435C-BF03-CD5B26F5B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05C8E3-4A5F-4E2D-941C-70CB2EA72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0D4825-5A79-463B-8ED7-B6C2EB12F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72B1B8-6727-4964-86AF-6E4F58A7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20B0-37DB-4E43-A514-CC1C5E0866B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194A51-A45E-45B1-91D9-443C747D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67FBAB-6E06-4A66-82FA-CBCC5353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41C4-6F7C-4B31-B075-820761C39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5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95E2E-5D61-4487-9E05-E29D69CD7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6606EC-DDA1-4827-BBE6-21C59904C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72C67-7AFE-4DB7-9C94-BAC640E9C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F20B0-37DB-4E43-A514-CC1C5E0866BC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BA43FC-E2DE-49EA-8537-6074FDD0D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0924C9-0AB7-42F8-94A4-1EF3CD54B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C41C4-6F7C-4B31-B075-820761C39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Похожее изображение">
            <a:extLst>
              <a:ext uri="{FF2B5EF4-FFF2-40B4-BE49-F238E27FC236}">
                <a16:creationId xmlns:a16="http://schemas.microsoft.com/office/drawing/2014/main" id="{1E88424F-C912-4AF4-BCA7-34FC6C75A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5" y="1230517"/>
            <a:ext cx="11750563" cy="5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A6118-A44B-4EAA-8F07-FA408E093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17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Расширенное  заседание президиума Международной академии информатизации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EFA772-0DB9-4CD5-AC8C-F521333FFA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4000" dirty="0">
              <a:solidFill>
                <a:schemeClr val="bg1"/>
              </a:solidFill>
            </a:endParaRPr>
          </a:p>
          <a:p>
            <a:r>
              <a:rPr lang="ru-RU" sz="4000" dirty="0">
                <a:solidFill>
                  <a:schemeClr val="bg1"/>
                </a:solidFill>
              </a:rPr>
              <a:t>18 апреля 2025 года</a:t>
            </a:r>
          </a:p>
          <a:p>
            <a:r>
              <a:rPr lang="ru-RU" sz="3000" dirty="0" err="1">
                <a:solidFill>
                  <a:schemeClr val="bg1"/>
                </a:solidFill>
              </a:rPr>
              <a:t>г.Аматы</a:t>
            </a:r>
            <a:r>
              <a:rPr lang="ru-RU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Satbayev</a:t>
            </a:r>
            <a:r>
              <a:rPr lang="en-US" sz="3000" dirty="0">
                <a:solidFill>
                  <a:schemeClr val="bg1"/>
                </a:solidFill>
              </a:rPr>
              <a:t> University</a:t>
            </a:r>
            <a:r>
              <a:rPr lang="ru-RU" sz="3000" dirty="0">
                <a:solidFill>
                  <a:schemeClr val="bg1"/>
                </a:solidFill>
              </a:rPr>
              <a:t>, аудитория </a:t>
            </a:r>
            <a:r>
              <a:rPr lang="ru-RU" sz="3000" dirty="0" err="1">
                <a:solidFill>
                  <a:schemeClr val="bg1"/>
                </a:solidFill>
              </a:rPr>
              <a:t>им.А.Ашимов</a:t>
            </a:r>
            <a:endParaRPr lang="ru-RU" sz="30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FD9B7B1-5A27-4CFE-BDC3-DC9DE1C42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638359"/>
              </p:ext>
            </p:extLst>
          </p:nvPr>
        </p:nvGraphicFramePr>
        <p:xfrm>
          <a:off x="264455" y="83808"/>
          <a:ext cx="1226361" cy="111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icture" r:id="rId5" imgW="6309360" imgH="6406896" progId="Word.Picture.8">
                  <p:embed/>
                </p:oleObj>
              </mc:Choice>
              <mc:Fallback>
                <p:oleObj name="Picture" r:id="rId5" imgW="6309360" imgH="6406896" progId="Word.Picture.8">
                  <p:embed/>
                  <p:pic>
                    <p:nvPicPr>
                      <p:cNvPr id="6148" name="Объект 4">
                        <a:extLst>
                          <a:ext uri="{FF2B5EF4-FFF2-40B4-BE49-F238E27FC236}">
                            <a16:creationId xmlns:a16="http://schemas.microsoft.com/office/drawing/2014/main" id="{58FD1F1E-5FE7-4EBF-848E-682CB13752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55" y="83808"/>
                        <a:ext cx="1226361" cy="1115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0A75C5-AF7B-414B-8300-2A4AB6579E81}"/>
              </a:ext>
            </a:extLst>
          </p:cNvPr>
          <p:cNvSpPr txBox="1"/>
          <p:nvPr/>
        </p:nvSpPr>
        <p:spPr>
          <a:xfrm>
            <a:off x="1633113" y="310600"/>
            <a:ext cx="10491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0099"/>
                </a:solidFill>
              </a:rPr>
              <a:t>МЕЖДУНАРОДНАЯ АКАДЕМИЯ ИНФОРМАТИЗАЦИИ (МАИН)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E8EA77-1C35-47FC-9426-CAB1324DD40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74" y="5856976"/>
            <a:ext cx="1840548" cy="6441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C48896-A288-4C57-B952-C2887B72AA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7" y="5766561"/>
            <a:ext cx="1673925" cy="644194"/>
          </a:xfrm>
          <a:prstGeom prst="rect">
            <a:avLst/>
          </a:prstGeom>
        </p:spPr>
      </p:pic>
      <p:pic>
        <p:nvPicPr>
          <p:cNvPr id="9" name="Picture 4" descr="https://telecom.kz/media/v2/image/logo-caption.png">
            <a:extLst>
              <a:ext uri="{FF2B5EF4-FFF2-40B4-BE49-F238E27FC236}">
                <a16:creationId xmlns:a16="http://schemas.microsoft.com/office/drawing/2014/main" id="{6A565FD9-EF27-4330-9B2E-5D5786F15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739" y="6088658"/>
            <a:ext cx="1361862" cy="1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казахтелеком лого">
            <a:extLst>
              <a:ext uri="{FF2B5EF4-FFF2-40B4-BE49-F238E27FC236}">
                <a16:creationId xmlns:a16="http://schemas.microsoft.com/office/drawing/2014/main" id="{F1CD0EBE-5D2D-46CB-AD85-B2C3A498C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51"/>
          <a:stretch/>
        </p:blipFill>
        <p:spPr bwMode="auto">
          <a:xfrm>
            <a:off x="9212486" y="5989638"/>
            <a:ext cx="650253" cy="3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72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Похожее изображение">
            <a:extLst>
              <a:ext uri="{FF2B5EF4-FFF2-40B4-BE49-F238E27FC236}">
                <a16:creationId xmlns:a16="http://schemas.microsoft.com/office/drawing/2014/main" id="{1E88424F-C912-4AF4-BCA7-34FC6C75A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5" y="1230517"/>
            <a:ext cx="11750563" cy="5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A6118-A44B-4EAA-8F07-FA408E093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17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Расширенное  заседание президиума Международной академии информатизации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EFA772-0DB9-4CD5-AC8C-F521333FFA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4000" dirty="0">
              <a:solidFill>
                <a:schemeClr val="bg1"/>
              </a:solidFill>
            </a:endParaRPr>
          </a:p>
          <a:p>
            <a:r>
              <a:rPr lang="ru-RU" sz="4000" dirty="0">
                <a:solidFill>
                  <a:schemeClr val="bg1"/>
                </a:solidFill>
              </a:rPr>
              <a:t>18 апреля 2025 года</a:t>
            </a:r>
          </a:p>
          <a:p>
            <a:r>
              <a:rPr lang="ru-RU" sz="3000" dirty="0" err="1">
                <a:solidFill>
                  <a:schemeClr val="bg1"/>
                </a:solidFill>
              </a:rPr>
              <a:t>г.Аматы</a:t>
            </a:r>
            <a:r>
              <a:rPr lang="ru-RU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Satbayev</a:t>
            </a:r>
            <a:r>
              <a:rPr lang="en-US" sz="3000" dirty="0">
                <a:solidFill>
                  <a:schemeClr val="bg1"/>
                </a:solidFill>
              </a:rPr>
              <a:t> University</a:t>
            </a:r>
            <a:r>
              <a:rPr lang="ru-RU" sz="3000" dirty="0">
                <a:solidFill>
                  <a:schemeClr val="bg1"/>
                </a:solidFill>
              </a:rPr>
              <a:t>, аудитория </a:t>
            </a:r>
            <a:r>
              <a:rPr lang="ru-RU" sz="3000" err="1">
                <a:solidFill>
                  <a:schemeClr val="bg1"/>
                </a:solidFill>
              </a:rPr>
              <a:t>им</a:t>
            </a:r>
            <a:r>
              <a:rPr lang="ru-RU" sz="3000">
                <a:solidFill>
                  <a:schemeClr val="bg1"/>
                </a:solidFill>
              </a:rPr>
              <a:t>. А</a:t>
            </a:r>
            <a:r>
              <a:rPr lang="ru-RU" sz="3000" dirty="0" err="1">
                <a:solidFill>
                  <a:schemeClr val="bg1"/>
                </a:solidFill>
              </a:rPr>
              <a:t>.Ашимова</a:t>
            </a:r>
            <a:endParaRPr lang="ru-RU" sz="30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FD9B7B1-5A27-4CFE-BDC3-DC9DE1C426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7816" y="82551"/>
          <a:ext cx="114300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Picture" r:id="rId5" imgW="6309360" imgH="6406896" progId="Word.Picture.8">
                  <p:embed/>
                </p:oleObj>
              </mc:Choice>
              <mc:Fallback>
                <p:oleObj name="Picture" r:id="rId5" imgW="6309360" imgH="6406896" progId="Word.Picture.8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9FD9B7B1-5A27-4CFE-BDC3-DC9DE1C426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16" y="82551"/>
                        <a:ext cx="1143000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0A75C5-AF7B-414B-8300-2A4AB6579E81}"/>
              </a:ext>
            </a:extLst>
          </p:cNvPr>
          <p:cNvSpPr txBox="1"/>
          <p:nvPr/>
        </p:nvSpPr>
        <p:spPr>
          <a:xfrm>
            <a:off x="1789471" y="390048"/>
            <a:ext cx="967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</a:rPr>
              <a:t>МЕЖДУНАРОДНАЯ АКАДЕМИЯ ИНФОРМАТИЗАЦИИ (МАИН)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E8EA77-1C35-47FC-9426-CAB1324DD40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74" y="5856976"/>
            <a:ext cx="1840548" cy="6441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C48896-A288-4C57-B952-C2887B72AA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94" y="5815996"/>
            <a:ext cx="1601011" cy="644194"/>
          </a:xfrm>
          <a:prstGeom prst="rect">
            <a:avLst/>
          </a:prstGeom>
        </p:spPr>
      </p:pic>
      <p:pic>
        <p:nvPicPr>
          <p:cNvPr id="9" name="Picture 4" descr="https://telecom.kz/media/v2/image/logo-caption.png">
            <a:extLst>
              <a:ext uri="{FF2B5EF4-FFF2-40B4-BE49-F238E27FC236}">
                <a16:creationId xmlns:a16="http://schemas.microsoft.com/office/drawing/2014/main" id="{6A565FD9-EF27-4330-9B2E-5D5786F15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739" y="6088658"/>
            <a:ext cx="1361862" cy="1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казахтелеком лого">
            <a:extLst>
              <a:ext uri="{FF2B5EF4-FFF2-40B4-BE49-F238E27FC236}">
                <a16:creationId xmlns:a16="http://schemas.microsoft.com/office/drawing/2014/main" id="{F1CD0EBE-5D2D-46CB-AD85-B2C3A498C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51"/>
          <a:stretch/>
        </p:blipFill>
        <p:spPr bwMode="auto">
          <a:xfrm>
            <a:off x="9212486" y="5989638"/>
            <a:ext cx="650253" cy="3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1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FEBADD-DACA-4886-9A10-FEAA55FD6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634" y="1774115"/>
            <a:ext cx="6949046" cy="3013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(14.03.1949 г. – 25.04.2024 г.)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Профессор кафедры Экономики и управления связи в </a:t>
            </a:r>
            <a:r>
              <a:rPr lang="ru-RU" sz="1600" b="1" dirty="0" err="1">
                <a:solidFill>
                  <a:schemeClr val="bg1"/>
                </a:solidFill>
                <a:latin typeface="Nunito Sans" pitchFamily="2" charset="-52"/>
              </a:rPr>
              <a:t>Каз</a:t>
            </a: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. Академия Транспорта и коммуникаций им. М. </a:t>
            </a:r>
            <a:r>
              <a:rPr lang="ru-RU" sz="1600" b="1" dirty="0" err="1">
                <a:solidFill>
                  <a:schemeClr val="bg1"/>
                </a:solidFill>
                <a:latin typeface="Nunito Sans" pitchFamily="2" charset="-52"/>
              </a:rPr>
              <a:t>Тынашпаева</a:t>
            </a: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Кандидат технических наук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Академик МАИН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</p:txBody>
      </p:sp>
      <p:pic>
        <p:nvPicPr>
          <p:cNvPr id="5122" name="Picture 2" descr="Выражаем соболезнования">
            <a:extLst>
              <a:ext uri="{FF2B5EF4-FFF2-40B4-BE49-F238E27FC236}">
                <a16:creationId xmlns:a16="http://schemas.microsoft.com/office/drawing/2014/main" id="{453A94CB-9E0D-48DE-BA90-535A616ED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5470" r="7391" b="5182"/>
          <a:stretch/>
        </p:blipFill>
        <p:spPr bwMode="auto">
          <a:xfrm>
            <a:off x="593465" y="1774115"/>
            <a:ext cx="3248741" cy="350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F59147E-D98F-4CBC-9FE0-55567B3F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+mn-lt"/>
              </a:rPr>
              <a:t>Кемельбеков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Бекен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Жасымбаевич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 descr="Что нужно делать в день рождения умершего? - Благодел">
            <a:extLst>
              <a:ext uri="{FF2B5EF4-FFF2-40B4-BE49-F238E27FC236}">
                <a16:creationId xmlns:a16="http://schemas.microsoft.com/office/drawing/2014/main" id="{B0B1BE00-C1B2-4EC5-AF1B-C62242993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61" y="4125756"/>
            <a:ext cx="4796118" cy="26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2609-9CA3-4F5B-A2B0-81FEC380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Гончарова Ксения Леонидовна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50B66-8556-4027-B15C-182F18C53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544" y="1676325"/>
            <a:ext cx="6262984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(10.10.1949 г. – 26.04.2024 г.)</a:t>
            </a:r>
            <a:endParaRPr lang="ru-RU" sz="24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Декан автомобильно-дорожного факультета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КАДУ (Казахский Автомобильно-дорожный университет)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Кандидат педагогических наук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Академик МАИН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Выражаем соболезнования">
            <a:extLst>
              <a:ext uri="{FF2B5EF4-FFF2-40B4-BE49-F238E27FC236}">
                <a16:creationId xmlns:a16="http://schemas.microsoft.com/office/drawing/2014/main" id="{4D5D78F4-B869-4F88-A4CC-F74D0AF4E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3129" r="4640" b="3129"/>
          <a:stretch/>
        </p:blipFill>
        <p:spPr bwMode="auto">
          <a:xfrm>
            <a:off x="647251" y="1690688"/>
            <a:ext cx="345638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Что нужно делать в день рождения умершего? - Благодел">
            <a:extLst>
              <a:ext uri="{FF2B5EF4-FFF2-40B4-BE49-F238E27FC236}">
                <a16:creationId xmlns:a16="http://schemas.microsoft.com/office/drawing/2014/main" id="{60E951EC-C07B-44AE-BA62-F73B01CDA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61" y="4125756"/>
            <a:ext cx="4796118" cy="26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8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2000"/>
    </mc:Choice>
    <mc:Fallback>
      <p:transition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CB57E-0EE1-4FEA-A354-16578B13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Шестаков Феофан Викторович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8B3A41-2F4F-42DC-ADE1-E49299BAA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088" y="1690688"/>
            <a:ext cx="4618856" cy="2719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(25.03.1929 г. – 13.05.2024 г.)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Гидрогеолог ТОО "ОБИС«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Кандидат геолого-минералогических наук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Академик МАИН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endParaRPr lang="ru-RU" sz="24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Выражаем соболезнования">
            <a:extLst>
              <a:ext uri="{FF2B5EF4-FFF2-40B4-BE49-F238E27FC236}">
                <a16:creationId xmlns:a16="http://schemas.microsoft.com/office/drawing/2014/main" id="{1C8CA75B-E9DB-4447-8DDE-81230B973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t="4657" r="3572" b="3470"/>
          <a:stretch/>
        </p:blipFill>
        <p:spPr bwMode="auto">
          <a:xfrm>
            <a:off x="643542" y="1690688"/>
            <a:ext cx="3312368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Что нужно делать в день рождения умершего? - Благодел">
            <a:extLst>
              <a:ext uri="{FF2B5EF4-FFF2-40B4-BE49-F238E27FC236}">
                <a16:creationId xmlns:a16="http://schemas.microsoft.com/office/drawing/2014/main" id="{E2343931-55C4-4F37-8137-79830F1C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61" y="4125756"/>
            <a:ext cx="4796118" cy="26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5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28688-DA0C-42A2-9E39-3B2E46F1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chemeClr val="bg1"/>
                </a:solidFill>
                <a:latin typeface="+mn-lt"/>
              </a:rPr>
              <a:t>Обухов Юрий Дмитриевич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3D9A53-B9D4-4993-B9F7-F4F21010C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659" y="1935480"/>
            <a:ext cx="6334990" cy="2959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(07.06.1941 г. – 01.06.2024 г.)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Доцент кафедры </a:t>
            </a:r>
            <a:r>
              <a:rPr lang="ru-RU" sz="1600" b="1" dirty="0" err="1">
                <a:solidFill>
                  <a:schemeClr val="bg1"/>
                </a:solidFill>
                <a:latin typeface="Nunito Sans" pitchFamily="2" charset="-52"/>
              </a:rPr>
              <a:t>ПЭиХ</a:t>
            </a: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 в (</a:t>
            </a:r>
            <a:r>
              <a:rPr lang="ru-RU" sz="1600" b="1" dirty="0" err="1">
                <a:solidFill>
                  <a:schemeClr val="bg1"/>
                </a:solidFill>
                <a:latin typeface="Nunito Sans" pitchFamily="2" charset="-52"/>
              </a:rPr>
              <a:t>КарГТУ</a:t>
            </a: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) Карагандинский Государственный Технический Университет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Кандидат технических наук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Академик МАИН</a:t>
            </a:r>
          </a:p>
          <a:p>
            <a:pPr marL="0" indent="0">
              <a:buNone/>
            </a:pPr>
            <a:endParaRPr lang="ru-RU" sz="2400" b="1" dirty="0">
              <a:solidFill>
                <a:schemeClr val="bg1"/>
              </a:solidFill>
              <a:latin typeface="Nunito Sans" pitchFamily="2" charset="-52"/>
            </a:endParaRPr>
          </a:p>
        </p:txBody>
      </p:sp>
      <p:pic>
        <p:nvPicPr>
          <p:cNvPr id="4100" name="Picture 4" descr="Выражаем соболезнования">
            <a:extLst>
              <a:ext uri="{FF2B5EF4-FFF2-40B4-BE49-F238E27FC236}">
                <a16:creationId xmlns:a16="http://schemas.microsoft.com/office/drawing/2014/main" id="{C062393E-544B-4FF3-8127-0180F6329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2929" r="4868" b="1828"/>
          <a:stretch/>
        </p:blipFill>
        <p:spPr bwMode="auto">
          <a:xfrm>
            <a:off x="838200" y="1849419"/>
            <a:ext cx="3291841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Что нужно делать в день рождения умершего? - Благодел">
            <a:extLst>
              <a:ext uri="{FF2B5EF4-FFF2-40B4-BE49-F238E27FC236}">
                <a16:creationId xmlns:a16="http://schemas.microsoft.com/office/drawing/2014/main" id="{1A7CC377-F415-4AF3-9CE4-694D2A6F1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61" y="4125756"/>
            <a:ext cx="4796118" cy="26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4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FD0A5B-9FE5-41A3-B39F-6030215A5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770" y="1690688"/>
            <a:ext cx="5847601" cy="4370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(28.04.1955 г. – 15.06.2024 г.)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руководитель информативно-аналитической службы в (</a:t>
            </a:r>
            <a:r>
              <a:rPr lang="ru-RU" sz="1600" b="1" dirty="0" err="1">
                <a:solidFill>
                  <a:schemeClr val="bg1"/>
                </a:solidFill>
                <a:latin typeface="Nunito Sans" pitchFamily="2" charset="-52"/>
              </a:rPr>
              <a:t>КазНУ</a:t>
            </a: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) Казахский национальный университет имени Аль-Фараби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Член-корреспондент МАИН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Выражаем соболезнования">
            <a:extLst>
              <a:ext uri="{FF2B5EF4-FFF2-40B4-BE49-F238E27FC236}">
                <a16:creationId xmlns:a16="http://schemas.microsoft.com/office/drawing/2014/main" id="{AFEB5A90-73D1-4B15-B8FA-57094E4DF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t="4262" r="5934" b="4324"/>
          <a:stretch/>
        </p:blipFill>
        <p:spPr bwMode="auto">
          <a:xfrm>
            <a:off x="838200" y="1690688"/>
            <a:ext cx="3075445" cy="426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7729F88-29CA-4A4D-883C-8A95E195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+mn-lt"/>
              </a:rPr>
              <a:t>Барлыбаева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Лаура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Хатиятовна</a:t>
            </a:r>
            <a:br>
              <a:rPr lang="ru-RU" b="1" dirty="0">
                <a:solidFill>
                  <a:schemeClr val="bg1"/>
                </a:solidFill>
                <a:latin typeface="+mn-lt"/>
              </a:rPr>
            </a:b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 descr="Что нужно делать в день рождения умершего? - Благодел">
            <a:extLst>
              <a:ext uri="{FF2B5EF4-FFF2-40B4-BE49-F238E27FC236}">
                <a16:creationId xmlns:a16="http://schemas.microsoft.com/office/drawing/2014/main" id="{FA58B495-1746-44C5-88BD-8617D0E2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61" y="4125756"/>
            <a:ext cx="4796118" cy="26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55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A4286-4160-4638-8998-88159AA6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+mn-lt"/>
              </a:rPr>
              <a:t>Сапаргалиев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Серик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Шакирович</a:t>
            </a:r>
            <a:br>
              <a:rPr lang="ru-RU" b="1" dirty="0">
                <a:solidFill>
                  <a:schemeClr val="bg1"/>
                </a:solidFill>
                <a:latin typeface="+mn-lt"/>
              </a:rPr>
            </a:b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C5AC11-6DAB-4A55-B43B-5FCF4D968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313" y="1391054"/>
            <a:ext cx="6445258" cy="4352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(31.07.1937 г. – 02.11.2024 г.)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Профессор Алматинской академии экономики и статистики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Консультант экспертов-оценщиков Американская оценочная компания "American </a:t>
            </a:r>
            <a:r>
              <a:rPr lang="ru-RU" sz="1600" b="1" dirty="0" err="1">
                <a:solidFill>
                  <a:schemeClr val="bg1"/>
                </a:solidFill>
                <a:latin typeface="Nunito Sans" pitchFamily="2" charset="-52"/>
              </a:rPr>
              <a:t>Appraisal</a:t>
            </a: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 LLC" /ТОО "AAR"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Кандидат экономических наук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Академик МАИН</a:t>
            </a:r>
          </a:p>
        </p:txBody>
      </p:sp>
      <p:pic>
        <p:nvPicPr>
          <p:cNvPr id="2050" name="Picture 2" descr="Выражаем соболезнования">
            <a:extLst>
              <a:ext uri="{FF2B5EF4-FFF2-40B4-BE49-F238E27FC236}">
                <a16:creationId xmlns:a16="http://schemas.microsoft.com/office/drawing/2014/main" id="{5A699D8C-C545-423D-B02D-46C4B9CE9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t="4703" r="5229" b="7270"/>
          <a:stretch/>
        </p:blipFill>
        <p:spPr bwMode="auto">
          <a:xfrm>
            <a:off x="928744" y="1479935"/>
            <a:ext cx="3466728" cy="42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Что нужно делать в день рождения умершего? - Благодел">
            <a:extLst>
              <a:ext uri="{FF2B5EF4-FFF2-40B4-BE49-F238E27FC236}">
                <a16:creationId xmlns:a16="http://schemas.microsoft.com/office/drawing/2014/main" id="{C2E9D6C1-9FB6-4C1D-B457-0E001E355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61" y="4125756"/>
            <a:ext cx="4796118" cy="26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1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82563-BDBD-4C70-A3C4-4A8B6576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1" y="296299"/>
            <a:ext cx="1051560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solidFill>
                  <a:schemeClr val="bg1"/>
                </a:solidFill>
                <a:latin typeface="+mn-lt"/>
              </a:rPr>
              <a:t>Токбергенова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Ораш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Базыловна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F5942D-4F0B-450C-84F1-E85CD9DA9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192" y="959080"/>
            <a:ext cx="4546848" cy="298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(02.08.1942 г. – 23.12.2024 г.)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Партнер </a:t>
            </a:r>
            <a:r>
              <a:rPr lang="en-US" sz="1600" b="1" dirty="0">
                <a:solidFill>
                  <a:schemeClr val="bg1"/>
                </a:solidFill>
                <a:latin typeface="Nunito Sans" pitchFamily="2" charset="-52"/>
              </a:rPr>
              <a:t>"NEWMILLIENNIUM CENTR Ltd«</a:t>
            </a: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  <a:latin typeface="Nunito Sans" pitchFamily="2" charset="-52"/>
              </a:rPr>
              <a:t>Академик ОО «МАИН»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Nunito Sans" pitchFamily="2" charset="-52"/>
            </a:endParaRPr>
          </a:p>
        </p:txBody>
      </p:sp>
      <p:pic>
        <p:nvPicPr>
          <p:cNvPr id="1026" name="Picture 2" descr="Выражаем соболезнования">
            <a:extLst>
              <a:ext uri="{FF2B5EF4-FFF2-40B4-BE49-F238E27FC236}">
                <a16:creationId xmlns:a16="http://schemas.microsoft.com/office/drawing/2014/main" id="{84412A8C-6485-4540-BEFD-43D164201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t="4913" r="5382" b="6643"/>
          <a:stretch/>
        </p:blipFill>
        <p:spPr bwMode="auto">
          <a:xfrm>
            <a:off x="1021226" y="1888725"/>
            <a:ext cx="3538736" cy="41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Что нужно делать в день рождения умершего? - Благодел">
            <a:extLst>
              <a:ext uri="{FF2B5EF4-FFF2-40B4-BE49-F238E27FC236}">
                <a16:creationId xmlns:a16="http://schemas.microsoft.com/office/drawing/2014/main" id="{D59F6657-DB60-4162-BDCC-D60AF2391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04" y="3948056"/>
            <a:ext cx="4796118" cy="26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9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0EF82E-0584-4363-A65E-BC4BFF42C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5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Мы </a:t>
            </a:r>
            <a:r>
              <a:rPr lang="ru-RU" sz="5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помним о </a:t>
            </a:r>
            <a:r>
              <a:rPr lang="ru-RU" sz="5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них  всегда!</a:t>
            </a:r>
          </a:p>
        </p:txBody>
      </p:sp>
      <p:pic>
        <p:nvPicPr>
          <p:cNvPr id="7" name="Picture 2" descr="Что нужно делать в день рождения умершего? - Благодел">
            <a:extLst>
              <a:ext uri="{FF2B5EF4-FFF2-40B4-BE49-F238E27FC236}">
                <a16:creationId xmlns:a16="http://schemas.microsoft.com/office/drawing/2014/main" id="{2FB5F298-A482-46D5-BC9A-94C85C82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61" y="4125756"/>
            <a:ext cx="4796118" cy="26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8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261</Words>
  <Application>Microsoft Office PowerPoint</Application>
  <PresentationFormat>Широкоэкранный</PresentationFormat>
  <Paragraphs>72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Nunito Sans</vt:lpstr>
      <vt:lpstr>Тема Office</vt:lpstr>
      <vt:lpstr>Picture</vt:lpstr>
      <vt:lpstr>Расширенное  заседание президиума Международной академии информатизации</vt:lpstr>
      <vt:lpstr>Кемельбеков Бекен Жасымбаевич </vt:lpstr>
      <vt:lpstr>Гончарова Ксения Леонидовна </vt:lpstr>
      <vt:lpstr>Шестаков Феофан Викторович </vt:lpstr>
      <vt:lpstr>Обухов Юрий Дмитриевич </vt:lpstr>
      <vt:lpstr>Барлыбаева Лаура Хатиятовна </vt:lpstr>
      <vt:lpstr>Сапаргалиев Серик Шакирович </vt:lpstr>
      <vt:lpstr>Токбергенова Ораш Базыловна</vt:lpstr>
      <vt:lpstr>Презентация PowerPoint</vt:lpstr>
      <vt:lpstr>Расширенное  заседание президиума Международной академии информатизации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Расширенное  заседание президиума Международной академии информатизации</dc:title>
  <dc:creator>User</dc:creator>
  <cp:lastModifiedBy>User</cp:lastModifiedBy>
  <cp:revision>13</cp:revision>
  <dcterms:created xsi:type="dcterms:W3CDTF">2025-04-14T12:02:56Z</dcterms:created>
  <dcterms:modified xsi:type="dcterms:W3CDTF">2025-04-18T05:47:28Z</dcterms:modified>
</cp:coreProperties>
</file>